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60" r:id="rId1"/>
  </p:sldMasterIdLst>
  <p:notesMasterIdLst>
    <p:notesMasterId r:id="rId55"/>
  </p:notesMasterIdLst>
  <p:sldIdLst>
    <p:sldId id="275" r:id="rId2"/>
    <p:sldId id="307" r:id="rId3"/>
    <p:sldId id="315" r:id="rId4"/>
    <p:sldId id="298" r:id="rId5"/>
    <p:sldId id="316" r:id="rId6"/>
    <p:sldId id="355" r:id="rId7"/>
    <p:sldId id="354" r:id="rId8"/>
    <p:sldId id="299" r:id="rId9"/>
    <p:sldId id="308" r:id="rId10"/>
    <p:sldId id="309" r:id="rId11"/>
    <p:sldId id="310" r:id="rId12"/>
    <p:sldId id="312" r:id="rId13"/>
    <p:sldId id="356" r:id="rId14"/>
    <p:sldId id="319" r:id="rId15"/>
    <p:sldId id="313" r:id="rId16"/>
    <p:sldId id="317" r:id="rId17"/>
    <p:sldId id="321" r:id="rId18"/>
    <p:sldId id="322" r:id="rId19"/>
    <p:sldId id="357" r:id="rId20"/>
    <p:sldId id="324" r:id="rId21"/>
    <p:sldId id="325" r:id="rId22"/>
    <p:sldId id="326" r:id="rId23"/>
    <p:sldId id="327" r:id="rId24"/>
    <p:sldId id="328" r:id="rId25"/>
    <p:sldId id="359" r:id="rId26"/>
    <p:sldId id="329" r:id="rId27"/>
    <p:sldId id="330" r:id="rId28"/>
    <p:sldId id="331" r:id="rId29"/>
    <p:sldId id="332" r:id="rId30"/>
    <p:sldId id="333" r:id="rId31"/>
    <p:sldId id="334" r:id="rId32"/>
    <p:sldId id="336" r:id="rId33"/>
    <p:sldId id="335" r:id="rId34"/>
    <p:sldId id="360" r:id="rId35"/>
    <p:sldId id="361" r:id="rId36"/>
    <p:sldId id="337" r:id="rId37"/>
    <p:sldId id="358" r:id="rId38"/>
    <p:sldId id="339" r:id="rId39"/>
    <p:sldId id="340" r:id="rId40"/>
    <p:sldId id="341" r:id="rId41"/>
    <p:sldId id="342" r:id="rId42"/>
    <p:sldId id="343" r:id="rId43"/>
    <p:sldId id="362" r:id="rId44"/>
    <p:sldId id="344" r:id="rId45"/>
    <p:sldId id="345" r:id="rId46"/>
    <p:sldId id="346" r:id="rId47"/>
    <p:sldId id="347" r:id="rId48"/>
    <p:sldId id="348" r:id="rId49"/>
    <p:sldId id="349" r:id="rId50"/>
    <p:sldId id="350" r:id="rId51"/>
    <p:sldId id="351" r:id="rId52"/>
    <p:sldId id="352" r:id="rId53"/>
    <p:sldId id="353" r:id="rId54"/>
  </p:sldIdLst>
  <p:sldSz cx="13004800" cy="9753600"/>
  <p:notesSz cx="6858000" cy="9144000"/>
  <p:defaultTextStyle>
    <a:defPPr>
      <a:defRPr lang="es-CO"/>
    </a:defPPr>
    <a:lvl1pPr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1pPr>
    <a:lvl2pPr marL="342900" indent="1143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2pPr>
    <a:lvl3pPr marL="685800" indent="2286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3pPr>
    <a:lvl4pPr marL="1028700" indent="3429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4pPr>
    <a:lvl5pPr marL="1371600" indent="4572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5pPr>
    <a:lvl6pPr marL="22860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6pPr>
    <a:lvl7pPr marL="27432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7pPr>
    <a:lvl8pPr marL="32004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8pPr>
    <a:lvl9pPr marL="36576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44" d="100"/>
          <a:sy n="44" d="100"/>
        </p:scale>
        <p:origin x="-1608" y="-240"/>
      </p:cViewPr>
      <p:guideLst>
        <p:guide orient="horz" pos="3072"/>
        <p:guide pos="4096"/>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C27040CE-478F-41C3-AF26-567AD90CE7A9}">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246 CPACA</a:t>
          </a:r>
          <a:endParaRPr lang="es-CO" baseline="0" dirty="0">
            <a:solidFill>
              <a:srgbClr val="002060"/>
            </a:solidFill>
            <a:latin typeface="Arial" pitchFamily="34" charset="0"/>
          </a:endParaRPr>
        </a:p>
      </dgm:t>
    </dgm:pt>
    <dgm:pt modelId="{B5A27B86-2A7A-4486-828F-C79DF9D3CA15}" type="sibTrans" cxnId="{0BE0D336-610C-4F45-8CB5-CCF6788D0F60}">
      <dgm:prSet/>
      <dgm:spPr/>
      <dgm:t>
        <a:bodyPr/>
        <a:lstStyle/>
        <a:p>
          <a:endParaRPr lang="es-CO"/>
        </a:p>
      </dgm:t>
    </dgm:pt>
    <dgm:pt modelId="{BC3C1CAB-4C34-40C8-8BAA-9E9F668495D9}" type="parTrans" cxnId="{0BE0D336-610C-4F45-8CB5-CCF6788D0F60}">
      <dgm:prSet/>
      <dgm:spPr/>
      <dgm:t>
        <a:bodyPr/>
        <a:lstStyle/>
        <a:p>
          <a:endParaRPr lang="es-CO"/>
        </a:p>
      </dgm:t>
    </dgm:pt>
    <dgm:pt modelId="{10ABEFC4-6AC8-4F08-9E7A-947DF0B67B42}">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NUMERAL 6º DEL ART. 393 DEL C.P.C. </a:t>
          </a:r>
          <a:endParaRPr lang="es-CO" baseline="0" dirty="0">
            <a:solidFill>
              <a:srgbClr val="002060"/>
            </a:solidFill>
            <a:latin typeface="Arial" pitchFamily="34" charset="0"/>
          </a:endParaRPr>
        </a:p>
      </dgm:t>
    </dgm:pt>
    <dgm:pt modelId="{77CB9D32-CFC5-48E7-AF8B-19EBD9269822}" type="sibTrans" cxnId="{CB14E245-473B-4815-A268-EF956483E563}">
      <dgm:prSet/>
      <dgm:spPr/>
      <dgm:t>
        <a:bodyPr/>
        <a:lstStyle/>
        <a:p>
          <a:endParaRPr lang="es-CO"/>
        </a:p>
      </dgm:t>
    </dgm:pt>
    <dgm:pt modelId="{A6429F74-0FB0-4386-A39F-3DDC09EBEEFA}" type="parTrans" cxnId="{CB14E245-473B-4815-A268-EF956483E563}">
      <dgm:prSet/>
      <dgm:spPr/>
      <dgm:t>
        <a:bodyPr/>
        <a:lstStyle/>
        <a:p>
          <a:endParaRPr lang="es-CO"/>
        </a:p>
      </dgm:t>
    </dgm:pt>
    <dgm:pt modelId="{B72A1BA4-CAB6-4AF2-9B1C-8D4FBE3EAB36}">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245 DEL CPACA Y 378 DEL C.P.C</a:t>
          </a:r>
          <a:endParaRPr lang="es-CO" baseline="0" dirty="0">
            <a:solidFill>
              <a:srgbClr val="002060"/>
            </a:solidFill>
            <a:latin typeface="Arial" pitchFamily="34" charset="0"/>
          </a:endParaRPr>
        </a:p>
      </dgm:t>
    </dgm:pt>
    <dgm:pt modelId="{AF19E597-ADD9-4E0F-B5A0-DEE1841B5E65}" type="sibTrans" cxnId="{C31E16BC-8CB0-4257-825B-031ADAB9041E}">
      <dgm:prSet/>
      <dgm:spPr/>
      <dgm:t>
        <a:bodyPr/>
        <a:lstStyle/>
        <a:p>
          <a:endParaRPr lang="es-CO"/>
        </a:p>
      </dgm:t>
    </dgm:pt>
    <dgm:pt modelId="{77EE8DA6-0821-4657-92C4-3CC4ADC966E3}" type="parTrans" cxnId="{C31E16BC-8CB0-4257-825B-031ADAB9041E}">
      <dgm:prSet/>
      <dgm:spPr/>
      <dgm:t>
        <a:bodyPr/>
        <a:lstStyle/>
        <a:p>
          <a:endParaRPr lang="es-CO"/>
        </a:p>
      </dgm:t>
    </dgm:pt>
    <dgm:pt modelId="{104E010F-0AD5-4656-93EB-30CAC8184356}">
      <dgm:prSet phldrT="[Texto]"/>
      <dgm:spPr>
        <a:solidFill>
          <a:schemeClr val="accent6">
            <a:lumMod val="60000"/>
            <a:lumOff val="40000"/>
          </a:schemeClr>
        </a:solidFill>
      </dgm:spPr>
      <dgm:t>
        <a:bodyPr/>
        <a:lstStyle/>
        <a:p>
          <a:pPr algn="ctr"/>
          <a:r>
            <a:rPr lang="es-CO" b="0" baseline="0" dirty="0" smtClean="0">
              <a:solidFill>
                <a:srgbClr val="002060"/>
              </a:solidFill>
              <a:latin typeface="Arial" pitchFamily="34" charset="0"/>
            </a:rPr>
            <a:t>242 CPACA Y 349 CPC</a:t>
          </a:r>
          <a:endParaRPr lang="es-CO" b="0" baseline="0" dirty="0">
            <a:solidFill>
              <a:srgbClr val="002060"/>
            </a:solidFill>
            <a:latin typeface="Arial" pitchFamily="34" charset="0"/>
          </a:endParaRPr>
        </a:p>
      </dgm:t>
    </dgm:pt>
    <dgm:pt modelId="{25395F67-3DEF-48AD-B1A6-BDDE67ECA907}" type="sibTrans" cxnId="{BC45410E-2071-4CF0-A44A-C5322A1A3DD4}">
      <dgm:prSet/>
      <dgm:spPr/>
      <dgm:t>
        <a:bodyPr/>
        <a:lstStyle/>
        <a:p>
          <a:endParaRPr lang="es-CO"/>
        </a:p>
      </dgm:t>
    </dgm:pt>
    <dgm:pt modelId="{A3C33EA9-04C1-4322-9278-34ABDC18E0B9}" type="parTrans" cxnId="{BC45410E-2071-4CF0-A44A-C5322A1A3DD4}">
      <dgm:prSet/>
      <dgm:spPr/>
      <dgm:t>
        <a:bodyPr/>
        <a:lstStyle/>
        <a:p>
          <a:endParaRPr lang="es-CO"/>
        </a:p>
      </dgm:t>
    </dgm:pt>
    <dgm:pt modelId="{3021219C-02B3-4FCD-BD1E-7C81C2A8B9FC}">
      <dgm:prSet phldrT="[Texto]"/>
      <dgm:spPr/>
      <dgm:t>
        <a:bodyPr/>
        <a:lstStyle/>
        <a:p>
          <a:r>
            <a:rPr lang="es-CO" dirty="0"/>
            <a:t>2 días</a:t>
          </a:r>
        </a:p>
      </dgm:t>
    </dgm:pt>
    <dgm:pt modelId="{A10FD8F8-A554-4CEB-AEDB-16B12D205CBF}" type="sibTrans" cxnId="{F3B19E24-0239-4FFA-A8CF-C107F07B61F8}">
      <dgm:prSet/>
      <dgm:spPr/>
      <dgm:t>
        <a:bodyPr/>
        <a:lstStyle/>
        <a:p>
          <a:endParaRPr lang="es-CO"/>
        </a:p>
      </dgm:t>
    </dgm:pt>
    <dgm:pt modelId="{A7A54CB5-EF27-4B01-8880-0474EC6B7F9F}" type="parTrans" cxnId="{F3B19E24-0239-4FFA-A8CF-C107F07B61F8}">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7EEF1E01-6416-431E-8CC3-EDC63BC0A33A}" type="pres">
      <dgm:prSet presAssocID="{3021219C-02B3-4FCD-BD1E-7C81C2A8B9FC}" presName="compNode" presStyleCnt="0"/>
      <dgm:spPr/>
      <dgm:t>
        <a:bodyPr/>
        <a:lstStyle/>
        <a:p>
          <a:endParaRPr lang="es-CO"/>
        </a:p>
      </dgm:t>
    </dgm:pt>
    <dgm:pt modelId="{5301D0D4-E476-4EB8-B5D7-4D407CE33AA4}" type="pres">
      <dgm:prSet presAssocID="{3021219C-02B3-4FCD-BD1E-7C81C2A8B9FC}" presName="aNode" presStyleLbl="bgShp" presStyleIdx="0" presStyleCnt="1"/>
      <dgm:spPr/>
      <dgm:t>
        <a:bodyPr/>
        <a:lstStyle/>
        <a:p>
          <a:endParaRPr lang="es-CO"/>
        </a:p>
      </dgm:t>
    </dgm:pt>
    <dgm:pt modelId="{AD0A15FE-34C5-42A9-899D-C613011366CD}" type="pres">
      <dgm:prSet presAssocID="{3021219C-02B3-4FCD-BD1E-7C81C2A8B9FC}" presName="textNode" presStyleLbl="bgShp" presStyleIdx="0" presStyleCnt="1"/>
      <dgm:spPr/>
      <dgm:t>
        <a:bodyPr/>
        <a:lstStyle/>
        <a:p>
          <a:endParaRPr lang="es-CO"/>
        </a:p>
      </dgm:t>
    </dgm:pt>
    <dgm:pt modelId="{1F24A3FC-F142-4727-99F3-6AC00F7D49EB}" type="pres">
      <dgm:prSet presAssocID="{3021219C-02B3-4FCD-BD1E-7C81C2A8B9FC}" presName="compChildNode" presStyleCnt="0"/>
      <dgm:spPr/>
      <dgm:t>
        <a:bodyPr/>
        <a:lstStyle/>
        <a:p>
          <a:endParaRPr lang="es-CO"/>
        </a:p>
      </dgm:t>
    </dgm:pt>
    <dgm:pt modelId="{D6CB25B0-DAF0-4CD3-AD18-09DDB69420BB}" type="pres">
      <dgm:prSet presAssocID="{3021219C-02B3-4FCD-BD1E-7C81C2A8B9FC}" presName="theInnerList" presStyleCnt="0"/>
      <dgm:spPr/>
      <dgm:t>
        <a:bodyPr/>
        <a:lstStyle/>
        <a:p>
          <a:endParaRPr lang="es-CO"/>
        </a:p>
      </dgm:t>
    </dgm:pt>
    <dgm:pt modelId="{D1E3E3E2-DDC2-4D1C-8F1F-57B9B47BAA03}" type="pres">
      <dgm:prSet presAssocID="{104E010F-0AD5-4656-93EB-30CAC8184356}" presName="childNode" presStyleLbl="node1" presStyleIdx="0" presStyleCnt="4">
        <dgm:presLayoutVars>
          <dgm:bulletEnabled val="1"/>
        </dgm:presLayoutVars>
      </dgm:prSet>
      <dgm:spPr/>
      <dgm:t>
        <a:bodyPr/>
        <a:lstStyle/>
        <a:p>
          <a:endParaRPr lang="es-CO"/>
        </a:p>
      </dgm:t>
    </dgm:pt>
    <dgm:pt modelId="{8E41F919-3F4B-4914-A642-04002AE83EDE}" type="pres">
      <dgm:prSet presAssocID="{104E010F-0AD5-4656-93EB-30CAC8184356}" presName="aSpace2" presStyleCnt="0"/>
      <dgm:spPr/>
      <dgm:t>
        <a:bodyPr/>
        <a:lstStyle/>
        <a:p>
          <a:endParaRPr lang="es-CO"/>
        </a:p>
      </dgm:t>
    </dgm:pt>
    <dgm:pt modelId="{DE43DD5A-00ED-4E01-B0FE-1D0805BAB7D6}" type="pres">
      <dgm:prSet presAssocID="{B72A1BA4-CAB6-4AF2-9B1C-8D4FBE3EAB36}" presName="childNode" presStyleLbl="node1" presStyleIdx="1" presStyleCnt="4">
        <dgm:presLayoutVars>
          <dgm:bulletEnabled val="1"/>
        </dgm:presLayoutVars>
      </dgm:prSet>
      <dgm:spPr/>
      <dgm:t>
        <a:bodyPr/>
        <a:lstStyle/>
        <a:p>
          <a:endParaRPr lang="es-CO"/>
        </a:p>
      </dgm:t>
    </dgm:pt>
    <dgm:pt modelId="{6C1A3650-815B-40BD-9792-5B08EAF536A1}" type="pres">
      <dgm:prSet presAssocID="{B72A1BA4-CAB6-4AF2-9B1C-8D4FBE3EAB36}" presName="aSpace2" presStyleCnt="0"/>
      <dgm:spPr/>
      <dgm:t>
        <a:bodyPr/>
        <a:lstStyle/>
        <a:p>
          <a:endParaRPr lang="es-CO"/>
        </a:p>
      </dgm:t>
    </dgm:pt>
    <dgm:pt modelId="{B1D694A4-04B1-41F8-9051-6C3672038225}" type="pres">
      <dgm:prSet presAssocID="{10ABEFC4-6AC8-4F08-9E7A-947DF0B67B42}" presName="childNode" presStyleLbl="node1" presStyleIdx="2" presStyleCnt="4">
        <dgm:presLayoutVars>
          <dgm:bulletEnabled val="1"/>
        </dgm:presLayoutVars>
      </dgm:prSet>
      <dgm:spPr/>
      <dgm:t>
        <a:bodyPr/>
        <a:lstStyle/>
        <a:p>
          <a:endParaRPr lang="es-CO"/>
        </a:p>
      </dgm:t>
    </dgm:pt>
    <dgm:pt modelId="{AD155AB2-056F-46B1-95E3-71D54171F142}" type="pres">
      <dgm:prSet presAssocID="{10ABEFC4-6AC8-4F08-9E7A-947DF0B67B42}" presName="aSpace2" presStyleCnt="0"/>
      <dgm:spPr/>
      <dgm:t>
        <a:bodyPr/>
        <a:lstStyle/>
        <a:p>
          <a:endParaRPr lang="es-CO"/>
        </a:p>
      </dgm:t>
    </dgm:pt>
    <dgm:pt modelId="{035B3A2D-0519-4140-974E-AF777BC8BA79}" type="pres">
      <dgm:prSet presAssocID="{C27040CE-478F-41C3-AF26-567AD90CE7A9}" presName="childNode" presStyleLbl="node1" presStyleIdx="3" presStyleCnt="4">
        <dgm:presLayoutVars>
          <dgm:bulletEnabled val="1"/>
        </dgm:presLayoutVars>
      </dgm:prSet>
      <dgm:spPr/>
      <dgm:t>
        <a:bodyPr/>
        <a:lstStyle/>
        <a:p>
          <a:endParaRPr lang="es-CO"/>
        </a:p>
      </dgm:t>
    </dgm:pt>
  </dgm:ptLst>
  <dgm:cxnLst>
    <dgm:cxn modelId="{E862136F-83B9-4E72-A9DC-7A63B2B451BE}" type="presOf" srcId="{3021219C-02B3-4FCD-BD1E-7C81C2A8B9FC}" destId="{5301D0D4-E476-4EB8-B5D7-4D407CE33AA4}" srcOrd="0" destOrd="0" presId="urn:microsoft.com/office/officeart/2005/8/layout/lProcess2"/>
    <dgm:cxn modelId="{773B89C1-7AE6-4A57-9F1A-CF3C1DD7D194}" type="presOf" srcId="{436E31AC-A689-4338-8AD2-BF4DBA35D8FA}" destId="{D85B0E4A-5A5B-4C9C-8BC5-D5BFDB6A6EB9}" srcOrd="0" destOrd="0" presId="urn:microsoft.com/office/officeart/2005/8/layout/lProcess2"/>
    <dgm:cxn modelId="{6211919B-A86C-4E4F-A4D8-C9784B9C615F}" type="presOf" srcId="{104E010F-0AD5-4656-93EB-30CAC8184356}" destId="{D1E3E3E2-DDC2-4D1C-8F1F-57B9B47BAA03}" srcOrd="0" destOrd="0" presId="urn:microsoft.com/office/officeart/2005/8/layout/lProcess2"/>
    <dgm:cxn modelId="{0BE0D336-610C-4F45-8CB5-CCF6788D0F60}" srcId="{3021219C-02B3-4FCD-BD1E-7C81C2A8B9FC}" destId="{C27040CE-478F-41C3-AF26-567AD90CE7A9}" srcOrd="3" destOrd="0" parTransId="{BC3C1CAB-4C34-40C8-8BAA-9E9F668495D9}" sibTransId="{B5A27B86-2A7A-4486-828F-C79DF9D3CA15}"/>
    <dgm:cxn modelId="{CB14E245-473B-4815-A268-EF956483E563}" srcId="{3021219C-02B3-4FCD-BD1E-7C81C2A8B9FC}" destId="{10ABEFC4-6AC8-4F08-9E7A-947DF0B67B42}" srcOrd="2" destOrd="0" parTransId="{A6429F74-0FB0-4386-A39F-3DDC09EBEEFA}" sibTransId="{77CB9D32-CFC5-48E7-AF8B-19EBD9269822}"/>
    <dgm:cxn modelId="{E218B017-24F5-4193-A4E8-27BC9CF6A1E3}" type="presOf" srcId="{3021219C-02B3-4FCD-BD1E-7C81C2A8B9FC}" destId="{AD0A15FE-34C5-42A9-899D-C613011366CD}" srcOrd="1" destOrd="0" presId="urn:microsoft.com/office/officeart/2005/8/layout/lProcess2"/>
    <dgm:cxn modelId="{865C0D82-2335-47A9-9355-320BC876448F}" type="presOf" srcId="{10ABEFC4-6AC8-4F08-9E7A-947DF0B67B42}" destId="{B1D694A4-04B1-41F8-9051-6C3672038225}" srcOrd="0" destOrd="0" presId="urn:microsoft.com/office/officeart/2005/8/layout/lProcess2"/>
    <dgm:cxn modelId="{F3B19E24-0239-4FFA-A8CF-C107F07B61F8}" srcId="{436E31AC-A689-4338-8AD2-BF4DBA35D8FA}" destId="{3021219C-02B3-4FCD-BD1E-7C81C2A8B9FC}" srcOrd="0" destOrd="0" parTransId="{A7A54CB5-EF27-4B01-8880-0474EC6B7F9F}" sibTransId="{A10FD8F8-A554-4CEB-AEDB-16B12D205CBF}"/>
    <dgm:cxn modelId="{C31E16BC-8CB0-4257-825B-031ADAB9041E}" srcId="{3021219C-02B3-4FCD-BD1E-7C81C2A8B9FC}" destId="{B72A1BA4-CAB6-4AF2-9B1C-8D4FBE3EAB36}" srcOrd="1" destOrd="0" parTransId="{77EE8DA6-0821-4657-92C4-3CC4ADC966E3}" sibTransId="{AF19E597-ADD9-4E0F-B5A0-DEE1841B5E65}"/>
    <dgm:cxn modelId="{8FF473A9-2265-4663-8EF6-F36F0C4F5D85}" type="presOf" srcId="{C27040CE-478F-41C3-AF26-567AD90CE7A9}" destId="{035B3A2D-0519-4140-974E-AF777BC8BA79}" srcOrd="0" destOrd="0" presId="urn:microsoft.com/office/officeart/2005/8/layout/lProcess2"/>
    <dgm:cxn modelId="{BC45410E-2071-4CF0-A44A-C5322A1A3DD4}" srcId="{3021219C-02B3-4FCD-BD1E-7C81C2A8B9FC}" destId="{104E010F-0AD5-4656-93EB-30CAC8184356}" srcOrd="0" destOrd="0" parTransId="{A3C33EA9-04C1-4322-9278-34ABDC18E0B9}" sibTransId="{25395F67-3DEF-48AD-B1A6-BDDE67ECA907}"/>
    <dgm:cxn modelId="{12C01CB8-80AB-4849-826F-64DFC03CCFC6}" type="presOf" srcId="{B72A1BA4-CAB6-4AF2-9B1C-8D4FBE3EAB36}" destId="{DE43DD5A-00ED-4E01-B0FE-1D0805BAB7D6}" srcOrd="0" destOrd="0" presId="urn:microsoft.com/office/officeart/2005/8/layout/lProcess2"/>
    <dgm:cxn modelId="{C1DC986B-DDA5-4690-8C35-EF8AEB529BD4}" type="presParOf" srcId="{D85B0E4A-5A5B-4C9C-8BC5-D5BFDB6A6EB9}" destId="{7EEF1E01-6416-431E-8CC3-EDC63BC0A33A}" srcOrd="0" destOrd="0" presId="urn:microsoft.com/office/officeart/2005/8/layout/lProcess2"/>
    <dgm:cxn modelId="{F2203A1C-A1A3-4776-ADAE-5F64DA947D9F}" type="presParOf" srcId="{7EEF1E01-6416-431E-8CC3-EDC63BC0A33A}" destId="{5301D0D4-E476-4EB8-B5D7-4D407CE33AA4}" srcOrd="0" destOrd="0" presId="urn:microsoft.com/office/officeart/2005/8/layout/lProcess2"/>
    <dgm:cxn modelId="{05E630C9-DD7A-4218-8876-537D7FDCB0DD}" type="presParOf" srcId="{7EEF1E01-6416-431E-8CC3-EDC63BC0A33A}" destId="{AD0A15FE-34C5-42A9-899D-C613011366CD}" srcOrd="1" destOrd="0" presId="urn:microsoft.com/office/officeart/2005/8/layout/lProcess2"/>
    <dgm:cxn modelId="{859B7AEC-FE2F-4104-AE60-A0D7897E48D0}" type="presParOf" srcId="{7EEF1E01-6416-431E-8CC3-EDC63BC0A33A}" destId="{1F24A3FC-F142-4727-99F3-6AC00F7D49EB}" srcOrd="2" destOrd="0" presId="urn:microsoft.com/office/officeart/2005/8/layout/lProcess2"/>
    <dgm:cxn modelId="{9F8659CB-62C1-4A63-A91C-5BEEC2F848AA}" type="presParOf" srcId="{1F24A3FC-F142-4727-99F3-6AC00F7D49EB}" destId="{D6CB25B0-DAF0-4CD3-AD18-09DDB69420BB}" srcOrd="0" destOrd="0" presId="urn:microsoft.com/office/officeart/2005/8/layout/lProcess2"/>
    <dgm:cxn modelId="{A0D3F9DF-85CB-429F-BCC6-FBAE47E765A5}" type="presParOf" srcId="{D6CB25B0-DAF0-4CD3-AD18-09DDB69420BB}" destId="{D1E3E3E2-DDC2-4D1C-8F1F-57B9B47BAA03}" srcOrd="0" destOrd="0" presId="urn:microsoft.com/office/officeart/2005/8/layout/lProcess2"/>
    <dgm:cxn modelId="{68C18799-A7A2-41B9-B7DE-E5DB67CBD2A0}" type="presParOf" srcId="{D6CB25B0-DAF0-4CD3-AD18-09DDB69420BB}" destId="{8E41F919-3F4B-4914-A642-04002AE83EDE}" srcOrd="1" destOrd="0" presId="urn:microsoft.com/office/officeart/2005/8/layout/lProcess2"/>
    <dgm:cxn modelId="{1B25BB13-BAC9-4071-9252-ADFE1C8FFFD2}" type="presParOf" srcId="{D6CB25B0-DAF0-4CD3-AD18-09DDB69420BB}" destId="{DE43DD5A-00ED-4E01-B0FE-1D0805BAB7D6}" srcOrd="2" destOrd="0" presId="urn:microsoft.com/office/officeart/2005/8/layout/lProcess2"/>
    <dgm:cxn modelId="{0CD84D0C-8D96-43A6-AAF1-30889DA386B2}" type="presParOf" srcId="{D6CB25B0-DAF0-4CD3-AD18-09DDB69420BB}" destId="{6C1A3650-815B-40BD-9792-5B08EAF536A1}" srcOrd="3" destOrd="0" presId="urn:microsoft.com/office/officeart/2005/8/layout/lProcess2"/>
    <dgm:cxn modelId="{16434E6F-C0D0-4083-91F9-8B278C435B9D}" type="presParOf" srcId="{D6CB25B0-DAF0-4CD3-AD18-09DDB69420BB}" destId="{B1D694A4-04B1-41F8-9051-6C3672038225}" srcOrd="4" destOrd="0" presId="urn:microsoft.com/office/officeart/2005/8/layout/lProcess2"/>
    <dgm:cxn modelId="{FD7D2833-7095-46E9-9137-C24F5CB20B48}" type="presParOf" srcId="{D6CB25B0-DAF0-4CD3-AD18-09DDB69420BB}" destId="{AD155AB2-056F-46B1-95E3-71D54171F142}" srcOrd="5" destOrd="0" presId="urn:microsoft.com/office/officeart/2005/8/layout/lProcess2"/>
    <dgm:cxn modelId="{49F0F243-3BD2-45E9-87DC-9A10A3BDF16E}" type="presParOf" srcId="{D6CB25B0-DAF0-4CD3-AD18-09DDB69420BB}" destId="{035B3A2D-0519-4140-974E-AF777BC8BA79}" srcOrd="6"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B6B09A50-5E53-4D06-ABA2-AC89DEF84806}">
      <dgm:prSet phldrT="[Texto]"/>
      <dgm:spPr/>
      <dgm:t>
        <a:bodyPr/>
        <a:lstStyle/>
        <a:p>
          <a:r>
            <a:rPr lang="pt-BR" dirty="0" smtClean="0"/>
            <a:t>158 CPACA</a:t>
          </a:r>
          <a:endParaRPr lang="es-CO" dirty="0"/>
        </a:p>
      </dgm:t>
    </dgm:pt>
    <dgm:pt modelId="{10069867-4CDC-4642-A673-5F5C25B67F9E}" type="sibTrans" cxnId="{302AB074-BD93-43AB-9D69-E60F4ED2C78D}">
      <dgm:prSet/>
      <dgm:spPr/>
      <dgm:t>
        <a:bodyPr/>
        <a:lstStyle/>
        <a:p>
          <a:endParaRPr lang="es-CO"/>
        </a:p>
      </dgm:t>
    </dgm:pt>
    <dgm:pt modelId="{0817A787-3125-4A15-A4AE-6C2C140F0272}" type="parTrans" cxnId="{302AB074-BD93-43AB-9D69-E60F4ED2C78D}">
      <dgm:prSet/>
      <dgm:spPr/>
      <dgm:t>
        <a:bodyPr/>
        <a:lstStyle/>
        <a:p>
          <a:endParaRPr lang="es-CO"/>
        </a:p>
      </dgm:t>
    </dgm:pt>
    <dgm:pt modelId="{4B4D9E71-9247-428B-8D48-06F5D248A388}">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NUMERAL 4º DEL ART. 393 DEL C.P.C.</a:t>
          </a:r>
          <a:endParaRPr lang="es-CO" baseline="0" dirty="0">
            <a:solidFill>
              <a:srgbClr val="002060"/>
            </a:solidFill>
            <a:latin typeface="Arial" pitchFamily="34" charset="0"/>
          </a:endParaRPr>
        </a:p>
      </dgm:t>
    </dgm:pt>
    <dgm:pt modelId="{345C3719-BBEF-4826-B64B-3922BEF975E5}" type="sibTrans" cxnId="{9D8660DD-A4DA-43EB-9898-D85E0637250E}">
      <dgm:prSet/>
      <dgm:spPr/>
      <dgm:t>
        <a:bodyPr/>
        <a:lstStyle/>
        <a:p>
          <a:endParaRPr lang="es-CO"/>
        </a:p>
      </dgm:t>
    </dgm:pt>
    <dgm:pt modelId="{AEC03107-2792-480D-A942-5C88E57AED9C}" type="parTrans" cxnId="{9D8660DD-A4DA-43EB-9898-D85E0637250E}">
      <dgm:prSet/>
      <dgm:spPr/>
      <dgm:t>
        <a:bodyPr/>
        <a:lstStyle/>
        <a:p>
          <a:endParaRPr lang="es-CO"/>
        </a:p>
      </dgm:t>
    </dgm:pt>
    <dgm:pt modelId="{498AF018-ACEB-4B62-BA7A-ABCE50957EA1}">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175 CPACA</a:t>
          </a:r>
          <a:endParaRPr lang="es-CO" baseline="0" dirty="0">
            <a:solidFill>
              <a:srgbClr val="002060"/>
            </a:solidFill>
            <a:latin typeface="Arial" pitchFamily="34" charset="0"/>
          </a:endParaRPr>
        </a:p>
      </dgm:t>
    </dgm:pt>
    <dgm:pt modelId="{3392BD83-B5FA-40A9-95AA-C595E74F3432}" type="sibTrans" cxnId="{96921FE7-988C-4440-B4CD-BDC2D2D03FC3}">
      <dgm:prSet/>
      <dgm:spPr/>
      <dgm:t>
        <a:bodyPr/>
        <a:lstStyle/>
        <a:p>
          <a:endParaRPr lang="es-CO"/>
        </a:p>
      </dgm:t>
    </dgm:pt>
    <dgm:pt modelId="{990586F4-4B80-4AF8-AB29-DD8C9F98116E}" type="parTrans" cxnId="{96921FE7-988C-4440-B4CD-BDC2D2D03FC3}">
      <dgm:prSet/>
      <dgm:spPr/>
      <dgm:t>
        <a:bodyPr/>
        <a:lstStyle/>
        <a:p>
          <a:endParaRPr lang="es-CO"/>
        </a:p>
      </dgm:t>
    </dgm:pt>
    <dgm:pt modelId="{AAD466DA-9969-4043-902E-3C64D5206E6C}">
      <dgm:prSet phldrT="[Texto]"/>
      <dgm:spPr/>
      <dgm:t>
        <a:bodyPr/>
        <a:lstStyle/>
        <a:p>
          <a:r>
            <a:rPr lang="es-CO" dirty="0"/>
            <a:t>3 días</a:t>
          </a:r>
        </a:p>
      </dgm:t>
    </dgm:pt>
    <dgm:pt modelId="{284F6E27-2BDE-40A6-9D34-7777E190D015}" type="sibTrans" cxnId="{CE13C572-92EC-43BE-AC55-2AC536E89710}">
      <dgm:prSet/>
      <dgm:spPr/>
      <dgm:t>
        <a:bodyPr/>
        <a:lstStyle/>
        <a:p>
          <a:endParaRPr lang="es-CO"/>
        </a:p>
      </dgm:t>
    </dgm:pt>
    <dgm:pt modelId="{3E917D76-8FAC-4496-BC2D-1932621EBEE9}" type="parTrans" cxnId="{CE13C572-92EC-43BE-AC55-2AC536E89710}">
      <dgm:prSet/>
      <dgm:spPr/>
      <dgm:t>
        <a:bodyPr/>
        <a:lstStyle/>
        <a:p>
          <a:endParaRPr lang="es-CO"/>
        </a:p>
      </dgm:t>
    </dgm:pt>
    <dgm:pt modelId="{B254BC26-BAD9-47E9-8B98-5269D721D0D5}">
      <dgm:prSet phldrT="[Texto]"/>
      <dgm:spPr>
        <a:solidFill>
          <a:schemeClr val="accent6">
            <a:lumMod val="60000"/>
            <a:lumOff val="40000"/>
          </a:schemeClr>
        </a:solidFill>
      </dgm:spPr>
      <dgm:t>
        <a:bodyPr/>
        <a:lstStyle/>
        <a:p>
          <a:r>
            <a:rPr lang="en-US" baseline="0" dirty="0" smtClean="0">
              <a:solidFill>
                <a:srgbClr val="002060"/>
              </a:solidFill>
              <a:latin typeface="Arial" pitchFamily="34" charset="0"/>
            </a:rPr>
            <a:t>ART 244 DEL C.P.A.C.A</a:t>
          </a:r>
          <a:endParaRPr lang="es-CO" baseline="0" dirty="0">
            <a:solidFill>
              <a:srgbClr val="002060"/>
            </a:solidFill>
            <a:latin typeface="Arial" pitchFamily="34" charset="0"/>
          </a:endParaRPr>
        </a:p>
      </dgm:t>
    </dgm:pt>
    <dgm:pt modelId="{A0B0F08F-FB69-4CFE-A244-DD33E4CCC916}" type="sibTrans" cxnId="{F0408286-4665-4185-AB42-A526F07D1319}">
      <dgm:prSet/>
      <dgm:spPr/>
      <dgm:t>
        <a:bodyPr/>
        <a:lstStyle/>
        <a:p>
          <a:endParaRPr lang="es-CO"/>
        </a:p>
      </dgm:t>
    </dgm:pt>
    <dgm:pt modelId="{24FC262F-84DA-4D6B-B2AC-217931D90A0C}" type="parTrans" cxnId="{F0408286-4665-4185-AB42-A526F07D1319}">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51D038A7-1333-47E8-9CBD-BE70D576BB4C}" type="pres">
      <dgm:prSet presAssocID="{AAD466DA-9969-4043-902E-3C64D5206E6C}" presName="compNode" presStyleCnt="0"/>
      <dgm:spPr/>
      <dgm:t>
        <a:bodyPr/>
        <a:lstStyle/>
        <a:p>
          <a:endParaRPr lang="es-CO"/>
        </a:p>
      </dgm:t>
    </dgm:pt>
    <dgm:pt modelId="{281EFF2D-867A-4A6C-B015-682104E627BC}" type="pres">
      <dgm:prSet presAssocID="{AAD466DA-9969-4043-902E-3C64D5206E6C}" presName="aNode" presStyleLbl="bgShp" presStyleIdx="0" presStyleCnt="1"/>
      <dgm:spPr/>
      <dgm:t>
        <a:bodyPr/>
        <a:lstStyle/>
        <a:p>
          <a:endParaRPr lang="es-CO"/>
        </a:p>
      </dgm:t>
    </dgm:pt>
    <dgm:pt modelId="{6D05985E-A775-4830-A01D-D6601A4827EE}" type="pres">
      <dgm:prSet presAssocID="{AAD466DA-9969-4043-902E-3C64D5206E6C}" presName="textNode" presStyleLbl="bgShp" presStyleIdx="0" presStyleCnt="1"/>
      <dgm:spPr/>
      <dgm:t>
        <a:bodyPr/>
        <a:lstStyle/>
        <a:p>
          <a:endParaRPr lang="es-CO"/>
        </a:p>
      </dgm:t>
    </dgm:pt>
    <dgm:pt modelId="{50960811-34FF-4F2B-849B-DF463BC469E1}" type="pres">
      <dgm:prSet presAssocID="{AAD466DA-9969-4043-902E-3C64D5206E6C}" presName="compChildNode" presStyleCnt="0"/>
      <dgm:spPr/>
      <dgm:t>
        <a:bodyPr/>
        <a:lstStyle/>
        <a:p>
          <a:endParaRPr lang="es-CO"/>
        </a:p>
      </dgm:t>
    </dgm:pt>
    <dgm:pt modelId="{113B6902-0882-4C25-A0B3-2C260D856458}" type="pres">
      <dgm:prSet presAssocID="{AAD466DA-9969-4043-902E-3C64D5206E6C}" presName="theInnerList" presStyleCnt="0"/>
      <dgm:spPr/>
      <dgm:t>
        <a:bodyPr/>
        <a:lstStyle/>
        <a:p>
          <a:endParaRPr lang="es-CO"/>
        </a:p>
      </dgm:t>
    </dgm:pt>
    <dgm:pt modelId="{FD191B26-2B3E-434E-827A-272248105A3D}" type="pres">
      <dgm:prSet presAssocID="{498AF018-ACEB-4B62-BA7A-ABCE50957EA1}" presName="childNode" presStyleLbl="node1" presStyleIdx="0" presStyleCnt="4">
        <dgm:presLayoutVars>
          <dgm:bulletEnabled val="1"/>
        </dgm:presLayoutVars>
      </dgm:prSet>
      <dgm:spPr/>
      <dgm:t>
        <a:bodyPr/>
        <a:lstStyle/>
        <a:p>
          <a:endParaRPr lang="es-CO"/>
        </a:p>
      </dgm:t>
    </dgm:pt>
    <dgm:pt modelId="{6C4A62AB-FA19-4C34-B94D-0E5F2AD8072E}" type="pres">
      <dgm:prSet presAssocID="{498AF018-ACEB-4B62-BA7A-ABCE50957EA1}" presName="aSpace2" presStyleCnt="0"/>
      <dgm:spPr/>
      <dgm:t>
        <a:bodyPr/>
        <a:lstStyle/>
        <a:p>
          <a:endParaRPr lang="es-CO"/>
        </a:p>
      </dgm:t>
    </dgm:pt>
    <dgm:pt modelId="{D8B35504-B377-4BEC-A158-A195D9B1CB83}" type="pres">
      <dgm:prSet presAssocID="{B254BC26-BAD9-47E9-8B98-5269D721D0D5}" presName="childNode" presStyleLbl="node1" presStyleIdx="1" presStyleCnt="4">
        <dgm:presLayoutVars>
          <dgm:bulletEnabled val="1"/>
        </dgm:presLayoutVars>
      </dgm:prSet>
      <dgm:spPr/>
      <dgm:t>
        <a:bodyPr/>
        <a:lstStyle/>
        <a:p>
          <a:endParaRPr lang="es-CO"/>
        </a:p>
      </dgm:t>
    </dgm:pt>
    <dgm:pt modelId="{BFF7D811-5818-4914-AD48-8D2CB96B95FD}" type="pres">
      <dgm:prSet presAssocID="{B254BC26-BAD9-47E9-8B98-5269D721D0D5}" presName="aSpace2" presStyleCnt="0"/>
      <dgm:spPr/>
      <dgm:t>
        <a:bodyPr/>
        <a:lstStyle/>
        <a:p>
          <a:endParaRPr lang="es-CO"/>
        </a:p>
      </dgm:t>
    </dgm:pt>
    <dgm:pt modelId="{F939BEE1-764B-488C-AAD5-8313D781CACB}" type="pres">
      <dgm:prSet presAssocID="{4B4D9E71-9247-428B-8D48-06F5D248A388}" presName="childNode" presStyleLbl="node1" presStyleIdx="2" presStyleCnt="4">
        <dgm:presLayoutVars>
          <dgm:bulletEnabled val="1"/>
        </dgm:presLayoutVars>
      </dgm:prSet>
      <dgm:spPr/>
      <dgm:t>
        <a:bodyPr/>
        <a:lstStyle/>
        <a:p>
          <a:endParaRPr lang="es-CO"/>
        </a:p>
      </dgm:t>
    </dgm:pt>
    <dgm:pt modelId="{167FDC55-150C-4F70-853A-B4E457F89507}" type="pres">
      <dgm:prSet presAssocID="{4B4D9E71-9247-428B-8D48-06F5D248A388}" presName="aSpace2" presStyleCnt="0"/>
      <dgm:spPr/>
      <dgm:t>
        <a:bodyPr/>
        <a:lstStyle/>
        <a:p>
          <a:endParaRPr lang="es-CO"/>
        </a:p>
      </dgm:t>
    </dgm:pt>
    <dgm:pt modelId="{6A669316-E05C-4B68-A5AF-DD8DBD8E0E18}" type="pres">
      <dgm:prSet presAssocID="{B6B09A50-5E53-4D06-ABA2-AC89DEF84806}" presName="childNode" presStyleLbl="node1" presStyleIdx="3" presStyleCnt="4">
        <dgm:presLayoutVars>
          <dgm:bulletEnabled val="1"/>
        </dgm:presLayoutVars>
      </dgm:prSet>
      <dgm:spPr/>
      <dgm:t>
        <a:bodyPr/>
        <a:lstStyle/>
        <a:p>
          <a:endParaRPr lang="es-CO"/>
        </a:p>
      </dgm:t>
    </dgm:pt>
  </dgm:ptLst>
  <dgm:cxnLst>
    <dgm:cxn modelId="{96921FE7-988C-4440-B4CD-BDC2D2D03FC3}" srcId="{AAD466DA-9969-4043-902E-3C64D5206E6C}" destId="{498AF018-ACEB-4B62-BA7A-ABCE50957EA1}" srcOrd="0" destOrd="0" parTransId="{990586F4-4B80-4AF8-AB29-DD8C9F98116E}" sibTransId="{3392BD83-B5FA-40A9-95AA-C595E74F3432}"/>
    <dgm:cxn modelId="{29A982BB-9475-405A-8234-45EBAC345850}" type="presOf" srcId="{436E31AC-A689-4338-8AD2-BF4DBA35D8FA}" destId="{D85B0E4A-5A5B-4C9C-8BC5-D5BFDB6A6EB9}" srcOrd="0" destOrd="0" presId="urn:microsoft.com/office/officeart/2005/8/layout/lProcess2"/>
    <dgm:cxn modelId="{67CFF146-5FF2-490A-88C7-A20BD749734B}" type="presOf" srcId="{B254BC26-BAD9-47E9-8B98-5269D721D0D5}" destId="{D8B35504-B377-4BEC-A158-A195D9B1CB83}" srcOrd="0" destOrd="0" presId="urn:microsoft.com/office/officeart/2005/8/layout/lProcess2"/>
    <dgm:cxn modelId="{6907F146-2D0B-48EC-B0C8-64F2B605C280}" type="presOf" srcId="{AAD466DA-9969-4043-902E-3C64D5206E6C}" destId="{6D05985E-A775-4830-A01D-D6601A4827EE}" srcOrd="1" destOrd="0" presId="urn:microsoft.com/office/officeart/2005/8/layout/lProcess2"/>
    <dgm:cxn modelId="{F0408286-4665-4185-AB42-A526F07D1319}" srcId="{AAD466DA-9969-4043-902E-3C64D5206E6C}" destId="{B254BC26-BAD9-47E9-8B98-5269D721D0D5}" srcOrd="1" destOrd="0" parTransId="{24FC262F-84DA-4D6B-B2AC-217931D90A0C}" sibTransId="{A0B0F08F-FB69-4CFE-A244-DD33E4CCC916}"/>
    <dgm:cxn modelId="{BAC6FA5F-5011-4780-AABA-441A510DA51D}" type="presOf" srcId="{AAD466DA-9969-4043-902E-3C64D5206E6C}" destId="{281EFF2D-867A-4A6C-B015-682104E627BC}" srcOrd="0" destOrd="0" presId="urn:microsoft.com/office/officeart/2005/8/layout/lProcess2"/>
    <dgm:cxn modelId="{3E4EAE28-A417-4C12-86E7-5815E6D93920}" type="presOf" srcId="{4B4D9E71-9247-428B-8D48-06F5D248A388}" destId="{F939BEE1-764B-488C-AAD5-8313D781CACB}" srcOrd="0" destOrd="0" presId="urn:microsoft.com/office/officeart/2005/8/layout/lProcess2"/>
    <dgm:cxn modelId="{302AB074-BD93-43AB-9D69-E60F4ED2C78D}" srcId="{AAD466DA-9969-4043-902E-3C64D5206E6C}" destId="{B6B09A50-5E53-4D06-ABA2-AC89DEF84806}" srcOrd="3" destOrd="0" parTransId="{0817A787-3125-4A15-A4AE-6C2C140F0272}" sibTransId="{10069867-4CDC-4642-A673-5F5C25B67F9E}"/>
    <dgm:cxn modelId="{64D90279-AE2D-4564-AD9A-BCB310649DF5}" type="presOf" srcId="{498AF018-ACEB-4B62-BA7A-ABCE50957EA1}" destId="{FD191B26-2B3E-434E-827A-272248105A3D}" srcOrd="0" destOrd="0" presId="urn:microsoft.com/office/officeart/2005/8/layout/lProcess2"/>
    <dgm:cxn modelId="{9D8660DD-A4DA-43EB-9898-D85E0637250E}" srcId="{AAD466DA-9969-4043-902E-3C64D5206E6C}" destId="{4B4D9E71-9247-428B-8D48-06F5D248A388}" srcOrd="2" destOrd="0" parTransId="{AEC03107-2792-480D-A942-5C88E57AED9C}" sibTransId="{345C3719-BBEF-4826-B64B-3922BEF975E5}"/>
    <dgm:cxn modelId="{CE13C572-92EC-43BE-AC55-2AC536E89710}" srcId="{436E31AC-A689-4338-8AD2-BF4DBA35D8FA}" destId="{AAD466DA-9969-4043-902E-3C64D5206E6C}" srcOrd="0" destOrd="0" parTransId="{3E917D76-8FAC-4496-BC2D-1932621EBEE9}" sibTransId="{284F6E27-2BDE-40A6-9D34-7777E190D015}"/>
    <dgm:cxn modelId="{CEF2CABA-997D-44B8-B4CB-CF9BF8DBDF07}" type="presOf" srcId="{B6B09A50-5E53-4D06-ABA2-AC89DEF84806}" destId="{6A669316-E05C-4B68-A5AF-DD8DBD8E0E18}" srcOrd="0" destOrd="0" presId="urn:microsoft.com/office/officeart/2005/8/layout/lProcess2"/>
    <dgm:cxn modelId="{99755B2B-5C34-4646-8554-75ED2B5A05C1}" type="presParOf" srcId="{D85B0E4A-5A5B-4C9C-8BC5-D5BFDB6A6EB9}" destId="{51D038A7-1333-47E8-9CBD-BE70D576BB4C}" srcOrd="0" destOrd="0" presId="urn:microsoft.com/office/officeart/2005/8/layout/lProcess2"/>
    <dgm:cxn modelId="{72F4BD1C-F744-446C-A302-36EA42D36263}" type="presParOf" srcId="{51D038A7-1333-47E8-9CBD-BE70D576BB4C}" destId="{281EFF2D-867A-4A6C-B015-682104E627BC}" srcOrd="0" destOrd="0" presId="urn:microsoft.com/office/officeart/2005/8/layout/lProcess2"/>
    <dgm:cxn modelId="{54FB6F49-D16A-4002-9C39-C12C44EA5526}" type="presParOf" srcId="{51D038A7-1333-47E8-9CBD-BE70D576BB4C}" destId="{6D05985E-A775-4830-A01D-D6601A4827EE}" srcOrd="1" destOrd="0" presId="urn:microsoft.com/office/officeart/2005/8/layout/lProcess2"/>
    <dgm:cxn modelId="{5D1A8A2A-C381-4797-9E80-D686BD511431}" type="presParOf" srcId="{51D038A7-1333-47E8-9CBD-BE70D576BB4C}" destId="{50960811-34FF-4F2B-849B-DF463BC469E1}" srcOrd="2" destOrd="0" presId="urn:microsoft.com/office/officeart/2005/8/layout/lProcess2"/>
    <dgm:cxn modelId="{479D1C3E-3842-42B0-9EE8-86BE568BAF70}" type="presParOf" srcId="{50960811-34FF-4F2B-849B-DF463BC469E1}" destId="{113B6902-0882-4C25-A0B3-2C260D856458}" srcOrd="0" destOrd="0" presId="urn:microsoft.com/office/officeart/2005/8/layout/lProcess2"/>
    <dgm:cxn modelId="{84D178F1-6D1D-4EBD-ADA6-E9FDD044B059}" type="presParOf" srcId="{113B6902-0882-4C25-A0B3-2C260D856458}" destId="{FD191B26-2B3E-434E-827A-272248105A3D}" srcOrd="0" destOrd="0" presId="urn:microsoft.com/office/officeart/2005/8/layout/lProcess2"/>
    <dgm:cxn modelId="{050DE34A-2E0C-4FE5-8230-A97895AE9B38}" type="presParOf" srcId="{113B6902-0882-4C25-A0B3-2C260D856458}" destId="{6C4A62AB-FA19-4C34-B94D-0E5F2AD8072E}" srcOrd="1" destOrd="0" presId="urn:microsoft.com/office/officeart/2005/8/layout/lProcess2"/>
    <dgm:cxn modelId="{231BF5B0-D1B5-4981-9DE7-6DAE58C39677}" type="presParOf" srcId="{113B6902-0882-4C25-A0B3-2C260D856458}" destId="{D8B35504-B377-4BEC-A158-A195D9B1CB83}" srcOrd="2" destOrd="0" presId="urn:microsoft.com/office/officeart/2005/8/layout/lProcess2"/>
    <dgm:cxn modelId="{85517EF1-78FF-4795-84FF-7D6DC484F93E}" type="presParOf" srcId="{113B6902-0882-4C25-A0B3-2C260D856458}" destId="{BFF7D811-5818-4914-AD48-8D2CB96B95FD}" srcOrd="3" destOrd="0" presId="urn:microsoft.com/office/officeart/2005/8/layout/lProcess2"/>
    <dgm:cxn modelId="{E0D9E08F-9379-43F4-A436-EF2544B36CA4}" type="presParOf" srcId="{113B6902-0882-4C25-A0B3-2C260D856458}" destId="{F939BEE1-764B-488C-AAD5-8313D781CACB}" srcOrd="4" destOrd="0" presId="urn:microsoft.com/office/officeart/2005/8/layout/lProcess2"/>
    <dgm:cxn modelId="{54B9F690-353C-45C3-8A96-6FCC126D206C}" type="presParOf" srcId="{113B6902-0882-4C25-A0B3-2C260D856458}" destId="{167FDC55-150C-4F70-853A-B4E457F89507}" srcOrd="5" destOrd="0" presId="urn:microsoft.com/office/officeart/2005/8/layout/lProcess2"/>
    <dgm:cxn modelId="{72E535A2-896A-48CB-AE97-1630B3EFC30F}" type="presParOf" srcId="{113B6902-0882-4C25-A0B3-2C260D856458}" destId="{6A669316-E05C-4B68-A5AF-DD8DBD8E0E18}" srcOrd="6"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763DDFD1-E80A-4585-AA53-38B4642B2577}">
      <dgm:prSet phldrT="[Texto]"/>
      <dgm:spPr/>
      <dgm:t>
        <a:bodyPr/>
        <a:lstStyle/>
        <a:p>
          <a:r>
            <a:rPr lang="es-CO" dirty="0"/>
            <a:t>5 días</a:t>
          </a:r>
        </a:p>
      </dgm:t>
    </dgm:pt>
    <dgm:pt modelId="{EB2B32F6-B1F0-460C-9795-457E0909E3E2}" type="parTrans" cxnId="{E13AD204-F288-4E65-801F-883826D0DB34}">
      <dgm:prSet/>
      <dgm:spPr/>
      <dgm:t>
        <a:bodyPr/>
        <a:lstStyle/>
        <a:p>
          <a:endParaRPr lang="es-CO"/>
        </a:p>
      </dgm:t>
    </dgm:pt>
    <dgm:pt modelId="{D924B654-32F4-4A23-9610-830186FE732E}" type="sibTrans" cxnId="{E13AD204-F288-4E65-801F-883826D0DB34}">
      <dgm:prSet/>
      <dgm:spPr/>
      <dgm:t>
        <a:bodyPr/>
        <a:lstStyle/>
        <a:p>
          <a:endParaRPr lang="es-CO"/>
        </a:p>
      </dgm:t>
    </dgm:pt>
    <dgm:pt modelId="{5034957E-F2F7-4C74-AF24-EB44020C0ADB}">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289 Y 290 CPC (269 Y 270 CGP)</a:t>
          </a:r>
          <a:endParaRPr lang="es-CO" baseline="0" dirty="0">
            <a:solidFill>
              <a:srgbClr val="002060"/>
            </a:solidFill>
            <a:latin typeface="Arial" pitchFamily="34" charset="0"/>
          </a:endParaRPr>
        </a:p>
      </dgm:t>
    </dgm:pt>
    <dgm:pt modelId="{E49D2068-8E7A-4BAE-818D-CCBBEE068C51}" type="sibTrans" cxnId="{C1D45E64-477E-441F-BD01-B21B150921BD}">
      <dgm:prSet/>
      <dgm:spPr/>
      <dgm:t>
        <a:bodyPr/>
        <a:lstStyle/>
        <a:p>
          <a:endParaRPr lang="es-CO"/>
        </a:p>
      </dgm:t>
    </dgm:pt>
    <dgm:pt modelId="{E1FADF51-BE6D-4382-8426-5B5641670CB2}" type="parTrans" cxnId="{C1D45E64-477E-441F-BD01-B21B150921BD}">
      <dgm:prSet/>
      <dgm:spPr/>
      <dgm:t>
        <a:bodyPr/>
        <a:lstStyle/>
        <a:p>
          <a:endParaRPr lang="es-CO"/>
        </a:p>
      </dgm:t>
    </dgm:pt>
    <dgm:pt modelId="{4EABC7C5-E04E-469E-BC51-9283C05665FC}">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INCISO  3° DEL  ART. 233 CPACA</a:t>
          </a:r>
          <a:endParaRPr lang="es-CO" baseline="0" dirty="0">
            <a:solidFill>
              <a:srgbClr val="002060"/>
            </a:solidFill>
            <a:latin typeface="Arial" pitchFamily="34" charset="0"/>
          </a:endParaRPr>
        </a:p>
      </dgm:t>
    </dgm:pt>
    <dgm:pt modelId="{0DA46D15-063B-4D70-A4C3-D8204172D662}" type="sibTrans" cxnId="{40C01FBB-5E70-419B-BE63-A0CEB4AD909A}">
      <dgm:prSet/>
      <dgm:spPr/>
      <dgm:t>
        <a:bodyPr/>
        <a:lstStyle/>
        <a:p>
          <a:endParaRPr lang="es-CO"/>
        </a:p>
      </dgm:t>
    </dgm:pt>
    <dgm:pt modelId="{17BD9F37-02AF-46D5-901D-B719E5EAE8EE}" type="parTrans" cxnId="{40C01FBB-5E70-419B-BE63-A0CEB4AD909A}">
      <dgm:prSet/>
      <dgm:spPr/>
      <dgm:t>
        <a:bodyPr/>
        <a:lstStyle/>
        <a:p>
          <a:endParaRPr lang="es-CO"/>
        </a:p>
      </dgm:t>
    </dgm:pt>
    <dgm:pt modelId="{FD8C7211-1A7C-4BE4-878E-6A30366C7A0E}">
      <dgm:prSet/>
      <dgm:spPr/>
      <dgm:t>
        <a:bodyPr/>
        <a:lstStyle/>
        <a:p>
          <a:r>
            <a:rPr lang="es-CO" dirty="0" smtClean="0"/>
            <a:t>ART 233 </a:t>
          </a:r>
          <a:r>
            <a:rPr lang="es-CO" dirty="0"/>
            <a:t>CPACA</a:t>
          </a:r>
        </a:p>
      </dgm:t>
    </dgm:pt>
    <dgm:pt modelId="{73A34DA8-7E87-4E34-B598-BB8280AB0F82}" type="parTrans" cxnId="{34154E2B-E6CA-4362-8AE3-302AC34900A6}">
      <dgm:prSet/>
      <dgm:spPr/>
      <dgm:t>
        <a:bodyPr/>
        <a:lstStyle/>
        <a:p>
          <a:endParaRPr lang="es-CO"/>
        </a:p>
      </dgm:t>
    </dgm:pt>
    <dgm:pt modelId="{D066FF00-9959-49C0-8B26-2D5BE0B43D20}" type="sibTrans" cxnId="{34154E2B-E6CA-4362-8AE3-302AC34900A6}">
      <dgm:prSet/>
      <dgm:spPr/>
      <dgm:t>
        <a:bodyPr/>
        <a:lstStyle/>
        <a:p>
          <a:endParaRPr lang="es-CO"/>
        </a:p>
      </dgm:t>
    </dgm:pt>
    <dgm:pt modelId="{30B2D946-092F-4A12-A9CB-C2139CA16B53}">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ART. 233 CPACA</a:t>
          </a:r>
          <a:endParaRPr lang="es-CO" baseline="0" dirty="0">
            <a:solidFill>
              <a:srgbClr val="002060"/>
            </a:solidFill>
            <a:latin typeface="Arial" pitchFamily="34" charset="0"/>
          </a:endParaRPr>
        </a:p>
      </dgm:t>
    </dgm:pt>
    <dgm:pt modelId="{7CCA5663-810E-426B-A825-521929D70E5C}" type="parTrans" cxnId="{E9725AC0-4CB4-4EBE-94FF-76850BA4FEB1}">
      <dgm:prSet/>
      <dgm:spPr/>
      <dgm:t>
        <a:bodyPr/>
        <a:lstStyle/>
        <a:p>
          <a:endParaRPr lang="es-CO"/>
        </a:p>
      </dgm:t>
    </dgm:pt>
    <dgm:pt modelId="{3DAE2E72-AFB6-4FB5-AF2D-AF553DF85342}" type="sibTrans" cxnId="{E9725AC0-4CB4-4EBE-94FF-76850BA4FEB1}">
      <dgm:prSet/>
      <dgm:spPr/>
      <dgm:t>
        <a:bodyPr/>
        <a:lstStyle/>
        <a:p>
          <a:endParaRPr lang="es-CO"/>
        </a:p>
      </dgm:t>
    </dgm:pt>
    <dgm:pt modelId="{EDF049A0-9267-4E53-9535-737778FCEC02}">
      <dgm:prSet/>
      <dgm:spPr/>
      <dgm:t>
        <a:bodyPr/>
        <a:lstStyle/>
        <a:p>
          <a:r>
            <a:rPr lang="es-CO" dirty="0" smtClean="0"/>
            <a:t>ART 206 CGP</a:t>
          </a:r>
          <a:endParaRPr lang="es-CO" dirty="0"/>
        </a:p>
      </dgm:t>
    </dgm:pt>
    <dgm:pt modelId="{220C4628-40AE-487C-ADDD-248D70B21B90}" type="parTrans" cxnId="{0CDB8512-B5EF-4317-8FF2-2DAEAA8DDDF0}">
      <dgm:prSet/>
      <dgm:spPr/>
      <dgm:t>
        <a:bodyPr/>
        <a:lstStyle/>
        <a:p>
          <a:endParaRPr lang="es-CO"/>
        </a:p>
      </dgm:t>
    </dgm:pt>
    <dgm:pt modelId="{5DB28208-FCE5-4795-89A2-F91A7A8C5F31}" type="sibTrans" cxnId="{0CDB8512-B5EF-4317-8FF2-2DAEAA8DDDF0}">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860DCDC3-A6C4-4742-9019-68E4E0CABF39}" type="pres">
      <dgm:prSet presAssocID="{763DDFD1-E80A-4585-AA53-38B4642B2577}" presName="compNode" presStyleCnt="0"/>
      <dgm:spPr/>
      <dgm:t>
        <a:bodyPr/>
        <a:lstStyle/>
        <a:p>
          <a:endParaRPr lang="es-CO"/>
        </a:p>
      </dgm:t>
    </dgm:pt>
    <dgm:pt modelId="{7047A9F1-9627-4977-B2E0-B77EBEC8C49E}" type="pres">
      <dgm:prSet presAssocID="{763DDFD1-E80A-4585-AA53-38B4642B2577}" presName="aNode" presStyleLbl="bgShp" presStyleIdx="0" presStyleCnt="1"/>
      <dgm:spPr/>
      <dgm:t>
        <a:bodyPr/>
        <a:lstStyle/>
        <a:p>
          <a:endParaRPr lang="es-CO"/>
        </a:p>
      </dgm:t>
    </dgm:pt>
    <dgm:pt modelId="{2113CC8F-1425-4B48-8358-A75AF9443EF2}" type="pres">
      <dgm:prSet presAssocID="{763DDFD1-E80A-4585-AA53-38B4642B2577}" presName="textNode" presStyleLbl="bgShp" presStyleIdx="0" presStyleCnt="1"/>
      <dgm:spPr/>
      <dgm:t>
        <a:bodyPr/>
        <a:lstStyle/>
        <a:p>
          <a:endParaRPr lang="es-CO"/>
        </a:p>
      </dgm:t>
    </dgm:pt>
    <dgm:pt modelId="{45243079-F727-418E-9ABB-8F109E5CFAA5}" type="pres">
      <dgm:prSet presAssocID="{763DDFD1-E80A-4585-AA53-38B4642B2577}" presName="compChildNode" presStyleCnt="0"/>
      <dgm:spPr/>
      <dgm:t>
        <a:bodyPr/>
        <a:lstStyle/>
        <a:p>
          <a:endParaRPr lang="es-CO"/>
        </a:p>
      </dgm:t>
    </dgm:pt>
    <dgm:pt modelId="{0E387A3B-FB06-4864-BCCE-1D3C15EC5D39}" type="pres">
      <dgm:prSet presAssocID="{763DDFD1-E80A-4585-AA53-38B4642B2577}" presName="theInnerList" presStyleCnt="0"/>
      <dgm:spPr/>
      <dgm:t>
        <a:bodyPr/>
        <a:lstStyle/>
        <a:p>
          <a:endParaRPr lang="es-CO"/>
        </a:p>
      </dgm:t>
    </dgm:pt>
    <dgm:pt modelId="{494AFE06-482A-46EE-88E2-15913ED2B594}" type="pres">
      <dgm:prSet presAssocID="{5034957E-F2F7-4C74-AF24-EB44020C0ADB}" presName="childNode" presStyleLbl="node1" presStyleIdx="0" presStyleCnt="5">
        <dgm:presLayoutVars>
          <dgm:bulletEnabled val="1"/>
        </dgm:presLayoutVars>
      </dgm:prSet>
      <dgm:spPr/>
      <dgm:t>
        <a:bodyPr/>
        <a:lstStyle/>
        <a:p>
          <a:endParaRPr lang="es-CO"/>
        </a:p>
      </dgm:t>
    </dgm:pt>
    <dgm:pt modelId="{1027D1D0-E51F-41CB-BD86-C7849A9B7B0C}" type="pres">
      <dgm:prSet presAssocID="{5034957E-F2F7-4C74-AF24-EB44020C0ADB}" presName="aSpace2" presStyleCnt="0"/>
      <dgm:spPr/>
      <dgm:t>
        <a:bodyPr/>
        <a:lstStyle/>
        <a:p>
          <a:endParaRPr lang="es-CO"/>
        </a:p>
      </dgm:t>
    </dgm:pt>
    <dgm:pt modelId="{F2E4E941-81D9-4578-8E76-F190A0715373}" type="pres">
      <dgm:prSet presAssocID="{4EABC7C5-E04E-469E-BC51-9283C05665FC}" presName="childNode" presStyleLbl="node1" presStyleIdx="1" presStyleCnt="5">
        <dgm:presLayoutVars>
          <dgm:bulletEnabled val="1"/>
        </dgm:presLayoutVars>
      </dgm:prSet>
      <dgm:spPr/>
      <dgm:t>
        <a:bodyPr/>
        <a:lstStyle/>
        <a:p>
          <a:endParaRPr lang="es-CO"/>
        </a:p>
      </dgm:t>
    </dgm:pt>
    <dgm:pt modelId="{F4907A60-0304-4AC6-94E7-90DCD733DB25}" type="pres">
      <dgm:prSet presAssocID="{4EABC7C5-E04E-469E-BC51-9283C05665FC}" presName="aSpace2" presStyleCnt="0"/>
      <dgm:spPr/>
      <dgm:t>
        <a:bodyPr/>
        <a:lstStyle/>
        <a:p>
          <a:endParaRPr lang="es-CO"/>
        </a:p>
      </dgm:t>
    </dgm:pt>
    <dgm:pt modelId="{D507F990-4655-48C2-9C2F-10322C2B1FA4}" type="pres">
      <dgm:prSet presAssocID="{30B2D946-092F-4A12-A9CB-C2139CA16B53}" presName="childNode" presStyleLbl="node1" presStyleIdx="2" presStyleCnt="5">
        <dgm:presLayoutVars>
          <dgm:bulletEnabled val="1"/>
        </dgm:presLayoutVars>
      </dgm:prSet>
      <dgm:spPr/>
      <dgm:t>
        <a:bodyPr/>
        <a:lstStyle/>
        <a:p>
          <a:endParaRPr lang="es-CO"/>
        </a:p>
      </dgm:t>
    </dgm:pt>
    <dgm:pt modelId="{FE93148A-436F-4B02-BD1C-02C3936F104A}" type="pres">
      <dgm:prSet presAssocID="{30B2D946-092F-4A12-A9CB-C2139CA16B53}" presName="aSpace2" presStyleCnt="0"/>
      <dgm:spPr/>
    </dgm:pt>
    <dgm:pt modelId="{C8E81353-4E8A-4302-BA73-9FC5C989F661}" type="pres">
      <dgm:prSet presAssocID="{FD8C7211-1A7C-4BE4-878E-6A30366C7A0E}" presName="childNode" presStyleLbl="node1" presStyleIdx="3" presStyleCnt="5" custLinFactY="2014" custLinFactNeighborY="100000">
        <dgm:presLayoutVars>
          <dgm:bulletEnabled val="1"/>
        </dgm:presLayoutVars>
      </dgm:prSet>
      <dgm:spPr/>
      <dgm:t>
        <a:bodyPr/>
        <a:lstStyle/>
        <a:p>
          <a:endParaRPr lang="es-CO"/>
        </a:p>
      </dgm:t>
    </dgm:pt>
    <dgm:pt modelId="{3D9CFBED-F1E4-491E-9F46-0ECEFE16B8F6}" type="pres">
      <dgm:prSet presAssocID="{FD8C7211-1A7C-4BE4-878E-6A30366C7A0E}" presName="aSpace2" presStyleCnt="0"/>
      <dgm:spPr/>
    </dgm:pt>
    <dgm:pt modelId="{2956AB6B-1CB3-4ED2-B7D2-F5BDCF723428}" type="pres">
      <dgm:prSet presAssocID="{EDF049A0-9267-4E53-9535-737778FCEC02}" presName="childNode" presStyleLbl="node1" presStyleIdx="4" presStyleCnt="5" custLinFactY="2014" custLinFactNeighborY="100000">
        <dgm:presLayoutVars>
          <dgm:bulletEnabled val="1"/>
        </dgm:presLayoutVars>
      </dgm:prSet>
      <dgm:spPr/>
      <dgm:t>
        <a:bodyPr/>
        <a:lstStyle/>
        <a:p>
          <a:endParaRPr lang="es-CO"/>
        </a:p>
      </dgm:t>
    </dgm:pt>
  </dgm:ptLst>
  <dgm:cxnLst>
    <dgm:cxn modelId="{2895CC37-78E4-4F50-81F2-667D1DF94A87}" type="presOf" srcId="{FD8C7211-1A7C-4BE4-878E-6A30366C7A0E}" destId="{C8E81353-4E8A-4302-BA73-9FC5C989F661}" srcOrd="0" destOrd="0" presId="urn:microsoft.com/office/officeart/2005/8/layout/lProcess2"/>
    <dgm:cxn modelId="{C08ACA63-F486-4A76-ADA8-4010C3F528FA}" type="presOf" srcId="{436E31AC-A689-4338-8AD2-BF4DBA35D8FA}" destId="{D85B0E4A-5A5B-4C9C-8BC5-D5BFDB6A6EB9}" srcOrd="0" destOrd="0" presId="urn:microsoft.com/office/officeart/2005/8/layout/lProcess2"/>
    <dgm:cxn modelId="{EE695B80-57EC-497D-9E60-A4370D2E6C53}" type="presOf" srcId="{EDF049A0-9267-4E53-9535-737778FCEC02}" destId="{2956AB6B-1CB3-4ED2-B7D2-F5BDCF723428}" srcOrd="0" destOrd="0" presId="urn:microsoft.com/office/officeart/2005/8/layout/lProcess2"/>
    <dgm:cxn modelId="{4C379C14-3F29-422E-B9A7-9AFF68B009D9}" type="presOf" srcId="{5034957E-F2F7-4C74-AF24-EB44020C0ADB}" destId="{494AFE06-482A-46EE-88E2-15913ED2B594}" srcOrd="0" destOrd="0" presId="urn:microsoft.com/office/officeart/2005/8/layout/lProcess2"/>
    <dgm:cxn modelId="{40C01FBB-5E70-419B-BE63-A0CEB4AD909A}" srcId="{763DDFD1-E80A-4585-AA53-38B4642B2577}" destId="{4EABC7C5-E04E-469E-BC51-9283C05665FC}" srcOrd="1" destOrd="0" parTransId="{17BD9F37-02AF-46D5-901D-B719E5EAE8EE}" sibTransId="{0DA46D15-063B-4D70-A4C3-D8204172D662}"/>
    <dgm:cxn modelId="{34154E2B-E6CA-4362-8AE3-302AC34900A6}" srcId="{763DDFD1-E80A-4585-AA53-38B4642B2577}" destId="{FD8C7211-1A7C-4BE4-878E-6A30366C7A0E}" srcOrd="3" destOrd="0" parTransId="{73A34DA8-7E87-4E34-B598-BB8280AB0F82}" sibTransId="{D066FF00-9959-49C0-8B26-2D5BE0B43D20}"/>
    <dgm:cxn modelId="{E13AD204-F288-4E65-801F-883826D0DB34}" srcId="{436E31AC-A689-4338-8AD2-BF4DBA35D8FA}" destId="{763DDFD1-E80A-4585-AA53-38B4642B2577}" srcOrd="0" destOrd="0" parTransId="{EB2B32F6-B1F0-460C-9795-457E0909E3E2}" sibTransId="{D924B654-32F4-4A23-9610-830186FE732E}"/>
    <dgm:cxn modelId="{E9725AC0-4CB4-4EBE-94FF-76850BA4FEB1}" srcId="{763DDFD1-E80A-4585-AA53-38B4642B2577}" destId="{30B2D946-092F-4A12-A9CB-C2139CA16B53}" srcOrd="2" destOrd="0" parTransId="{7CCA5663-810E-426B-A825-521929D70E5C}" sibTransId="{3DAE2E72-AFB6-4FB5-AF2D-AF553DF85342}"/>
    <dgm:cxn modelId="{0CDB8512-B5EF-4317-8FF2-2DAEAA8DDDF0}" srcId="{763DDFD1-E80A-4585-AA53-38B4642B2577}" destId="{EDF049A0-9267-4E53-9535-737778FCEC02}" srcOrd="4" destOrd="0" parTransId="{220C4628-40AE-487C-ADDD-248D70B21B90}" sibTransId="{5DB28208-FCE5-4795-89A2-F91A7A8C5F31}"/>
    <dgm:cxn modelId="{AF826E90-8030-4834-B336-0C12221F6D1D}" type="presOf" srcId="{763DDFD1-E80A-4585-AA53-38B4642B2577}" destId="{7047A9F1-9627-4977-B2E0-B77EBEC8C49E}" srcOrd="0" destOrd="0" presId="urn:microsoft.com/office/officeart/2005/8/layout/lProcess2"/>
    <dgm:cxn modelId="{C1D45E64-477E-441F-BD01-B21B150921BD}" srcId="{763DDFD1-E80A-4585-AA53-38B4642B2577}" destId="{5034957E-F2F7-4C74-AF24-EB44020C0ADB}" srcOrd="0" destOrd="0" parTransId="{E1FADF51-BE6D-4382-8426-5B5641670CB2}" sibTransId="{E49D2068-8E7A-4BAE-818D-CCBBEE068C51}"/>
    <dgm:cxn modelId="{5E713C9F-8E06-4CBA-81F4-7DD4F0464050}" type="presOf" srcId="{30B2D946-092F-4A12-A9CB-C2139CA16B53}" destId="{D507F990-4655-48C2-9C2F-10322C2B1FA4}" srcOrd="0" destOrd="0" presId="urn:microsoft.com/office/officeart/2005/8/layout/lProcess2"/>
    <dgm:cxn modelId="{112E713F-F0F0-4B42-9F8C-7CA5B595DEC6}" type="presOf" srcId="{4EABC7C5-E04E-469E-BC51-9283C05665FC}" destId="{F2E4E941-81D9-4578-8E76-F190A0715373}" srcOrd="0" destOrd="0" presId="urn:microsoft.com/office/officeart/2005/8/layout/lProcess2"/>
    <dgm:cxn modelId="{9947FB4D-2172-4352-987D-A4B7C826FDF7}" type="presOf" srcId="{763DDFD1-E80A-4585-AA53-38B4642B2577}" destId="{2113CC8F-1425-4B48-8358-A75AF9443EF2}" srcOrd="1" destOrd="0" presId="urn:microsoft.com/office/officeart/2005/8/layout/lProcess2"/>
    <dgm:cxn modelId="{707FB150-805C-4614-96DA-2AB517B9B887}" type="presParOf" srcId="{D85B0E4A-5A5B-4C9C-8BC5-D5BFDB6A6EB9}" destId="{860DCDC3-A6C4-4742-9019-68E4E0CABF39}" srcOrd="0" destOrd="0" presId="urn:microsoft.com/office/officeart/2005/8/layout/lProcess2"/>
    <dgm:cxn modelId="{A3401B07-3147-4813-86CB-A66C0654AEFB}" type="presParOf" srcId="{860DCDC3-A6C4-4742-9019-68E4E0CABF39}" destId="{7047A9F1-9627-4977-B2E0-B77EBEC8C49E}" srcOrd="0" destOrd="0" presId="urn:microsoft.com/office/officeart/2005/8/layout/lProcess2"/>
    <dgm:cxn modelId="{B105CD8F-08E9-4CA9-BBA6-73B24BD8F7BE}" type="presParOf" srcId="{860DCDC3-A6C4-4742-9019-68E4E0CABF39}" destId="{2113CC8F-1425-4B48-8358-A75AF9443EF2}" srcOrd="1" destOrd="0" presId="urn:microsoft.com/office/officeart/2005/8/layout/lProcess2"/>
    <dgm:cxn modelId="{9D38165E-3359-4306-8F9B-AC6563141C9C}" type="presParOf" srcId="{860DCDC3-A6C4-4742-9019-68E4E0CABF39}" destId="{45243079-F727-418E-9ABB-8F109E5CFAA5}" srcOrd="2" destOrd="0" presId="urn:microsoft.com/office/officeart/2005/8/layout/lProcess2"/>
    <dgm:cxn modelId="{0883FB09-E6F6-46D2-B65F-D0E25F5A0773}" type="presParOf" srcId="{45243079-F727-418E-9ABB-8F109E5CFAA5}" destId="{0E387A3B-FB06-4864-BCCE-1D3C15EC5D39}" srcOrd="0" destOrd="0" presId="urn:microsoft.com/office/officeart/2005/8/layout/lProcess2"/>
    <dgm:cxn modelId="{A833186A-C0C0-4A05-B990-0C2ED0AD9599}" type="presParOf" srcId="{0E387A3B-FB06-4864-BCCE-1D3C15EC5D39}" destId="{494AFE06-482A-46EE-88E2-15913ED2B594}" srcOrd="0" destOrd="0" presId="urn:microsoft.com/office/officeart/2005/8/layout/lProcess2"/>
    <dgm:cxn modelId="{B20AC0CC-0EE4-4F6A-B444-BFCB277479A8}" type="presParOf" srcId="{0E387A3B-FB06-4864-BCCE-1D3C15EC5D39}" destId="{1027D1D0-E51F-41CB-BD86-C7849A9B7B0C}" srcOrd="1" destOrd="0" presId="urn:microsoft.com/office/officeart/2005/8/layout/lProcess2"/>
    <dgm:cxn modelId="{77D98FEC-B5A2-46C3-9016-7AE89DC9C461}" type="presParOf" srcId="{0E387A3B-FB06-4864-BCCE-1D3C15EC5D39}" destId="{F2E4E941-81D9-4578-8E76-F190A0715373}" srcOrd="2" destOrd="0" presId="urn:microsoft.com/office/officeart/2005/8/layout/lProcess2"/>
    <dgm:cxn modelId="{54F1942B-D8EE-494D-8280-28FB04F37B8E}" type="presParOf" srcId="{0E387A3B-FB06-4864-BCCE-1D3C15EC5D39}" destId="{F4907A60-0304-4AC6-94E7-90DCD733DB25}" srcOrd="3" destOrd="0" presId="urn:microsoft.com/office/officeart/2005/8/layout/lProcess2"/>
    <dgm:cxn modelId="{DE9EEFDA-D98C-460C-8937-A5511A07E55A}" type="presParOf" srcId="{0E387A3B-FB06-4864-BCCE-1D3C15EC5D39}" destId="{D507F990-4655-48C2-9C2F-10322C2B1FA4}" srcOrd="4" destOrd="0" presId="urn:microsoft.com/office/officeart/2005/8/layout/lProcess2"/>
    <dgm:cxn modelId="{6D788E6C-000A-4B30-9227-BCA460D0F8B9}" type="presParOf" srcId="{0E387A3B-FB06-4864-BCCE-1D3C15EC5D39}" destId="{FE93148A-436F-4B02-BD1C-02C3936F104A}" srcOrd="5" destOrd="0" presId="urn:microsoft.com/office/officeart/2005/8/layout/lProcess2"/>
    <dgm:cxn modelId="{087D872E-7754-4FF2-9123-1665282E6BC2}" type="presParOf" srcId="{0E387A3B-FB06-4864-BCCE-1D3C15EC5D39}" destId="{C8E81353-4E8A-4302-BA73-9FC5C989F661}" srcOrd="6" destOrd="0" presId="urn:microsoft.com/office/officeart/2005/8/layout/lProcess2"/>
    <dgm:cxn modelId="{D853DD42-75F5-4B75-82B7-B19E914BC330}" type="presParOf" srcId="{0E387A3B-FB06-4864-BCCE-1D3C15EC5D39}" destId="{3D9CFBED-F1E4-491E-9F46-0ECEFE16B8F6}" srcOrd="7" destOrd="0" presId="urn:microsoft.com/office/officeart/2005/8/layout/lProcess2"/>
    <dgm:cxn modelId="{053EBA8E-926B-402F-BF5D-1D31AAA93FDC}" type="presParOf" srcId="{0E387A3B-FB06-4864-BCCE-1D3C15EC5D39}" destId="{2956AB6B-1CB3-4ED2-B7D2-F5BDCF723428}" srcOrd="8"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B16D07A9-958C-44BE-929F-ACFD0D978006}">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184 NUM. 6 CPACA</a:t>
          </a:r>
          <a:endParaRPr lang="es-CO" baseline="0" dirty="0">
            <a:solidFill>
              <a:srgbClr val="002060"/>
            </a:solidFill>
            <a:latin typeface="Arial" pitchFamily="34" charset="0"/>
          </a:endParaRPr>
        </a:p>
      </dgm:t>
    </dgm:pt>
    <dgm:pt modelId="{D9A8E0A3-0EDF-4424-951E-97B43F847F71}" type="parTrans" cxnId="{6C065E87-6AC8-4AD4-99B7-A8973B98CAE1}">
      <dgm:prSet/>
      <dgm:spPr/>
      <dgm:t>
        <a:bodyPr/>
        <a:lstStyle/>
        <a:p>
          <a:endParaRPr lang="es-CO"/>
        </a:p>
      </dgm:t>
    </dgm:pt>
    <dgm:pt modelId="{B257E6DD-6B5C-4B4E-AF34-B4FA75EE9579}" type="sibTrans" cxnId="{6C065E87-6AC8-4AD4-99B7-A8973B98CAE1}">
      <dgm:prSet/>
      <dgm:spPr/>
      <dgm:t>
        <a:bodyPr/>
        <a:lstStyle/>
        <a:p>
          <a:endParaRPr lang="es-CO"/>
        </a:p>
      </dgm:t>
    </dgm:pt>
    <dgm:pt modelId="{1241DDA8-ADB3-4A5D-A67C-1A52FF95E44A}">
      <dgm:prSet/>
      <dgm:spPr/>
      <dgm:t>
        <a:bodyPr/>
        <a:lstStyle/>
        <a:p>
          <a:r>
            <a:rPr lang="es-CO" dirty="0" smtClean="0"/>
            <a:t>10 días</a:t>
          </a:r>
          <a:endParaRPr lang="es-CO" dirty="0"/>
        </a:p>
      </dgm:t>
    </dgm:pt>
    <dgm:pt modelId="{1FCBA5FA-D632-4225-AB3E-91D7906D6E29}" type="parTrans" cxnId="{2DDBD7EF-97C6-4161-BBE5-203F426D8D7E}">
      <dgm:prSet/>
      <dgm:spPr/>
      <dgm:t>
        <a:bodyPr/>
        <a:lstStyle/>
        <a:p>
          <a:endParaRPr lang="es-CO"/>
        </a:p>
      </dgm:t>
    </dgm:pt>
    <dgm:pt modelId="{A181444B-6C0C-48F3-8981-D01A98840136}" type="sibTrans" cxnId="{2DDBD7EF-97C6-4161-BBE5-203F426D8D7E}">
      <dgm:prSet/>
      <dgm:spPr/>
      <dgm:t>
        <a:bodyPr/>
        <a:lstStyle/>
        <a:p>
          <a:endParaRPr lang="es-CO"/>
        </a:p>
      </dgm:t>
    </dgm:pt>
    <dgm:pt modelId="{EA28CC3B-D109-4651-8CC5-2189B2B097D1}">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247 NUM, 4 DEL CPACA MOD. ART. 623 DEL CGP </a:t>
          </a:r>
          <a:endParaRPr lang="es-CO" baseline="0" dirty="0">
            <a:solidFill>
              <a:srgbClr val="002060"/>
            </a:solidFill>
            <a:latin typeface="Arial" pitchFamily="34" charset="0"/>
          </a:endParaRPr>
        </a:p>
      </dgm:t>
    </dgm:pt>
    <dgm:pt modelId="{35C1B70E-0B97-4B56-A739-5118C9B1014B}" type="parTrans" cxnId="{60B66AB5-AFC8-4F90-8662-EAE30C4D8658}">
      <dgm:prSet/>
      <dgm:spPr/>
      <dgm:t>
        <a:bodyPr/>
        <a:lstStyle/>
        <a:p>
          <a:endParaRPr lang="es-CO"/>
        </a:p>
      </dgm:t>
    </dgm:pt>
    <dgm:pt modelId="{E96E4393-2022-4706-BA18-650E8EA05092}" type="sibTrans" cxnId="{60B66AB5-AFC8-4F90-8662-EAE30C4D8658}">
      <dgm:prSet/>
      <dgm:spPr/>
      <dgm:t>
        <a:bodyPr/>
        <a:lstStyle/>
        <a:p>
          <a:endParaRPr lang="es-CO"/>
        </a:p>
      </dgm:t>
    </dgm:pt>
    <dgm:pt modelId="{72404495-F686-4B2C-A8AF-E4460CB4C066}">
      <dgm:prSet phldrT="[Texto]"/>
      <dgm:spPr/>
      <dgm:t>
        <a:bodyPr/>
        <a:lstStyle/>
        <a:p>
          <a:r>
            <a:rPr lang="pt-BR" dirty="0" smtClean="0">
              <a:solidFill>
                <a:schemeClr val="tx1"/>
              </a:solidFill>
            </a:rPr>
            <a:t>184 num 4 </a:t>
          </a:r>
          <a:r>
            <a:rPr lang="pt-BR" dirty="0" err="1" smtClean="0">
              <a:solidFill>
                <a:schemeClr val="tx1"/>
              </a:solidFill>
            </a:rPr>
            <a:t>lit</a:t>
          </a:r>
          <a:r>
            <a:rPr lang="pt-BR" dirty="0" smtClean="0">
              <a:solidFill>
                <a:schemeClr val="tx1"/>
              </a:solidFill>
            </a:rPr>
            <a:t> a) CPACA</a:t>
          </a:r>
          <a:endParaRPr lang="es-CO" dirty="0">
            <a:solidFill>
              <a:schemeClr val="tx1"/>
            </a:solidFill>
          </a:endParaRPr>
        </a:p>
      </dgm:t>
    </dgm:pt>
    <dgm:pt modelId="{685F09E3-EA6C-4891-A3D6-9D3E4ED210A9}" type="parTrans" cxnId="{47C14EF8-879C-480F-B5B5-FDAAEC563AFB}">
      <dgm:prSet/>
      <dgm:spPr/>
      <dgm:t>
        <a:bodyPr/>
        <a:lstStyle/>
        <a:p>
          <a:endParaRPr lang="es-CO"/>
        </a:p>
      </dgm:t>
    </dgm:pt>
    <dgm:pt modelId="{0C6BA3CF-7FDA-4F14-B076-6D40E49477FF}" type="sibTrans" cxnId="{47C14EF8-879C-480F-B5B5-FDAAEC563AFB}">
      <dgm:prSet/>
      <dgm:spPr/>
      <dgm:t>
        <a:bodyPr/>
        <a:lstStyle/>
        <a:p>
          <a:endParaRPr lang="es-CO"/>
        </a:p>
      </dgm:t>
    </dgm:pt>
    <dgm:pt modelId="{1DECF7D3-8983-4BA9-B586-3288EA7096C3}">
      <dgm:prSet phldrT="[Texto]"/>
      <dgm:spPr/>
      <dgm:t>
        <a:bodyPr/>
        <a:lstStyle/>
        <a:p>
          <a:r>
            <a:rPr lang="es-CO" dirty="0" smtClean="0"/>
            <a:t>189 CPACA</a:t>
          </a:r>
          <a:endParaRPr lang="es-CO" dirty="0"/>
        </a:p>
      </dgm:t>
    </dgm:pt>
    <dgm:pt modelId="{FBDE37F3-002D-4E4C-8B6D-6AD4BA043F0B}" type="parTrans" cxnId="{0217B3BC-6038-47D3-A011-BE54F855B243}">
      <dgm:prSet/>
      <dgm:spPr/>
      <dgm:t>
        <a:bodyPr/>
        <a:lstStyle/>
        <a:p>
          <a:endParaRPr lang="es-CO"/>
        </a:p>
      </dgm:t>
    </dgm:pt>
    <dgm:pt modelId="{028370B9-3823-46F1-87EE-42979475951B}" type="sibTrans" cxnId="{0217B3BC-6038-47D3-A011-BE54F855B243}">
      <dgm:prSet/>
      <dgm:spPr/>
      <dgm:t>
        <a:bodyPr/>
        <a:lstStyle/>
        <a:p>
          <a:endParaRPr lang="es-CO"/>
        </a:p>
      </dgm:t>
    </dgm:pt>
    <dgm:pt modelId="{17383642-A4F5-41A2-8E41-013FE2C85B98}">
      <dgm:prSet phldrT="[Texto]"/>
      <dgm:spPr/>
      <dgm:t>
        <a:bodyPr/>
        <a:lstStyle/>
        <a:p>
          <a:r>
            <a:rPr lang="es-CO" dirty="0" smtClean="0"/>
            <a:t>185 NUM 5 CPACA</a:t>
          </a:r>
          <a:endParaRPr lang="es-CO" dirty="0"/>
        </a:p>
      </dgm:t>
    </dgm:pt>
    <dgm:pt modelId="{B22F77D9-55CA-49D6-B7E8-C1550F8F62D7}" type="parTrans" cxnId="{AF50CED3-3291-48EB-90F0-9CAA846486E9}">
      <dgm:prSet/>
      <dgm:spPr/>
      <dgm:t>
        <a:bodyPr/>
        <a:lstStyle/>
        <a:p>
          <a:endParaRPr lang="es-CO"/>
        </a:p>
      </dgm:t>
    </dgm:pt>
    <dgm:pt modelId="{36DB8BA6-DFD9-441B-970A-BCA0E557B43E}" type="sibTrans" cxnId="{AF50CED3-3291-48EB-90F0-9CAA846486E9}">
      <dgm:prSet/>
      <dgm:spPr/>
      <dgm:t>
        <a:bodyPr/>
        <a:lstStyle/>
        <a:p>
          <a:endParaRPr lang="es-CO"/>
        </a:p>
      </dgm:t>
    </dgm:pt>
    <dgm:pt modelId="{77F228CA-6793-4BF9-9F8B-CAE295CE0E15}">
      <dgm:prSet phldrT="[Texto]"/>
      <dgm:spPr/>
      <dgm:t>
        <a:bodyPr/>
        <a:lstStyle/>
        <a:p>
          <a:r>
            <a:rPr lang="es-CO" dirty="0" smtClean="0"/>
            <a:t>222 CPACA</a:t>
          </a:r>
          <a:endParaRPr lang="es-CO" dirty="0"/>
        </a:p>
      </dgm:t>
    </dgm:pt>
    <dgm:pt modelId="{0D7ED81D-CAF7-44B1-8849-58F6DAA6BA4D}" type="parTrans" cxnId="{F33CDB35-597C-4DBC-95A9-8480A5404A55}">
      <dgm:prSet/>
      <dgm:spPr/>
      <dgm:t>
        <a:bodyPr/>
        <a:lstStyle/>
        <a:p>
          <a:endParaRPr lang="es-CO"/>
        </a:p>
      </dgm:t>
    </dgm:pt>
    <dgm:pt modelId="{56483996-1C42-41C8-88BB-12D22C96F83D}" type="sibTrans" cxnId="{F33CDB35-597C-4DBC-95A9-8480A5404A55}">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7DFB8524-2408-4180-93EF-3C35715E6058}" type="pres">
      <dgm:prSet presAssocID="{1241DDA8-ADB3-4A5D-A67C-1A52FF95E44A}" presName="compNode" presStyleCnt="0"/>
      <dgm:spPr/>
      <dgm:t>
        <a:bodyPr/>
        <a:lstStyle/>
        <a:p>
          <a:endParaRPr lang="es-CO"/>
        </a:p>
      </dgm:t>
    </dgm:pt>
    <dgm:pt modelId="{6737A817-C485-459B-B83D-242A94EB8A2A}" type="pres">
      <dgm:prSet presAssocID="{1241DDA8-ADB3-4A5D-A67C-1A52FF95E44A}" presName="aNode" presStyleLbl="bgShp" presStyleIdx="0" presStyleCnt="1" custLinFactNeighborX="-276"/>
      <dgm:spPr/>
      <dgm:t>
        <a:bodyPr/>
        <a:lstStyle/>
        <a:p>
          <a:endParaRPr lang="es-CO"/>
        </a:p>
      </dgm:t>
    </dgm:pt>
    <dgm:pt modelId="{BB7DB5EF-5956-4F2B-8905-E3DCFB5A5ABB}" type="pres">
      <dgm:prSet presAssocID="{1241DDA8-ADB3-4A5D-A67C-1A52FF95E44A}" presName="textNode" presStyleLbl="bgShp" presStyleIdx="0" presStyleCnt="1"/>
      <dgm:spPr/>
      <dgm:t>
        <a:bodyPr/>
        <a:lstStyle/>
        <a:p>
          <a:endParaRPr lang="es-CO"/>
        </a:p>
      </dgm:t>
    </dgm:pt>
    <dgm:pt modelId="{BAF39010-6563-426E-8E0B-0E86F00A87F7}" type="pres">
      <dgm:prSet presAssocID="{1241DDA8-ADB3-4A5D-A67C-1A52FF95E44A}" presName="compChildNode" presStyleCnt="0"/>
      <dgm:spPr/>
      <dgm:t>
        <a:bodyPr/>
        <a:lstStyle/>
        <a:p>
          <a:endParaRPr lang="es-CO"/>
        </a:p>
      </dgm:t>
    </dgm:pt>
    <dgm:pt modelId="{B474F021-8EDB-4119-A450-8A4C91BD528B}" type="pres">
      <dgm:prSet presAssocID="{1241DDA8-ADB3-4A5D-A67C-1A52FF95E44A}" presName="theInnerList" presStyleCnt="0"/>
      <dgm:spPr/>
      <dgm:t>
        <a:bodyPr/>
        <a:lstStyle/>
        <a:p>
          <a:endParaRPr lang="es-CO"/>
        </a:p>
      </dgm:t>
    </dgm:pt>
    <dgm:pt modelId="{F78B1079-198A-400E-9957-56B533D468A8}" type="pres">
      <dgm:prSet presAssocID="{B16D07A9-958C-44BE-929F-ACFD0D978006}" presName="childNode" presStyleLbl="node1" presStyleIdx="0" presStyleCnt="6">
        <dgm:presLayoutVars>
          <dgm:bulletEnabled val="1"/>
        </dgm:presLayoutVars>
      </dgm:prSet>
      <dgm:spPr/>
      <dgm:t>
        <a:bodyPr/>
        <a:lstStyle/>
        <a:p>
          <a:endParaRPr lang="es-CO"/>
        </a:p>
      </dgm:t>
    </dgm:pt>
    <dgm:pt modelId="{A035D6BC-2A7B-41FA-8954-78385E4C891B}" type="pres">
      <dgm:prSet presAssocID="{B16D07A9-958C-44BE-929F-ACFD0D978006}" presName="aSpace2" presStyleCnt="0"/>
      <dgm:spPr/>
      <dgm:t>
        <a:bodyPr/>
        <a:lstStyle/>
        <a:p>
          <a:endParaRPr lang="es-CO"/>
        </a:p>
      </dgm:t>
    </dgm:pt>
    <dgm:pt modelId="{AB0CB430-CBDA-4568-AB1C-42C6569D62E6}" type="pres">
      <dgm:prSet presAssocID="{EA28CC3B-D109-4651-8CC5-2189B2B097D1}" presName="childNode" presStyleLbl="node1" presStyleIdx="1" presStyleCnt="6">
        <dgm:presLayoutVars>
          <dgm:bulletEnabled val="1"/>
        </dgm:presLayoutVars>
      </dgm:prSet>
      <dgm:spPr/>
      <dgm:t>
        <a:bodyPr/>
        <a:lstStyle/>
        <a:p>
          <a:endParaRPr lang="es-CO"/>
        </a:p>
      </dgm:t>
    </dgm:pt>
    <dgm:pt modelId="{C8929E70-0F90-42A1-9DF3-64158AB9A27D}" type="pres">
      <dgm:prSet presAssocID="{EA28CC3B-D109-4651-8CC5-2189B2B097D1}" presName="aSpace2" presStyleCnt="0"/>
      <dgm:spPr/>
      <dgm:t>
        <a:bodyPr/>
        <a:lstStyle/>
        <a:p>
          <a:endParaRPr lang="es-CO"/>
        </a:p>
      </dgm:t>
    </dgm:pt>
    <dgm:pt modelId="{0F800A5A-0278-420A-888F-99B19D09B923}" type="pres">
      <dgm:prSet presAssocID="{72404495-F686-4B2C-A8AF-E4460CB4C066}" presName="childNode" presStyleLbl="node1" presStyleIdx="2" presStyleCnt="6">
        <dgm:presLayoutVars>
          <dgm:bulletEnabled val="1"/>
        </dgm:presLayoutVars>
      </dgm:prSet>
      <dgm:spPr/>
      <dgm:t>
        <a:bodyPr/>
        <a:lstStyle/>
        <a:p>
          <a:endParaRPr lang="es-CO"/>
        </a:p>
      </dgm:t>
    </dgm:pt>
    <dgm:pt modelId="{19DFB883-DD11-4DB7-AB92-609C6C276F2D}" type="pres">
      <dgm:prSet presAssocID="{72404495-F686-4B2C-A8AF-E4460CB4C066}" presName="aSpace2" presStyleCnt="0"/>
      <dgm:spPr/>
      <dgm:t>
        <a:bodyPr/>
        <a:lstStyle/>
        <a:p>
          <a:endParaRPr lang="es-CO"/>
        </a:p>
      </dgm:t>
    </dgm:pt>
    <dgm:pt modelId="{D0410B97-65D7-4EBE-9517-36A58848AAB2}" type="pres">
      <dgm:prSet presAssocID="{1DECF7D3-8983-4BA9-B586-3288EA7096C3}" presName="childNode" presStyleLbl="node1" presStyleIdx="3" presStyleCnt="6">
        <dgm:presLayoutVars>
          <dgm:bulletEnabled val="1"/>
        </dgm:presLayoutVars>
      </dgm:prSet>
      <dgm:spPr/>
      <dgm:t>
        <a:bodyPr/>
        <a:lstStyle/>
        <a:p>
          <a:endParaRPr lang="es-CO"/>
        </a:p>
      </dgm:t>
    </dgm:pt>
    <dgm:pt modelId="{A8CBBAFA-8229-40D4-8834-DA9D58CC53D5}" type="pres">
      <dgm:prSet presAssocID="{1DECF7D3-8983-4BA9-B586-3288EA7096C3}" presName="aSpace2" presStyleCnt="0"/>
      <dgm:spPr/>
      <dgm:t>
        <a:bodyPr/>
        <a:lstStyle/>
        <a:p>
          <a:endParaRPr lang="es-CO"/>
        </a:p>
      </dgm:t>
    </dgm:pt>
    <dgm:pt modelId="{C64C7BFD-7AE9-4CD0-A857-A0611869EC71}" type="pres">
      <dgm:prSet presAssocID="{17383642-A4F5-41A2-8E41-013FE2C85B98}" presName="childNode" presStyleLbl="node1" presStyleIdx="4" presStyleCnt="6">
        <dgm:presLayoutVars>
          <dgm:bulletEnabled val="1"/>
        </dgm:presLayoutVars>
      </dgm:prSet>
      <dgm:spPr/>
      <dgm:t>
        <a:bodyPr/>
        <a:lstStyle/>
        <a:p>
          <a:endParaRPr lang="es-CO"/>
        </a:p>
      </dgm:t>
    </dgm:pt>
    <dgm:pt modelId="{63BD6346-87D7-4ABF-B882-893F458B20EA}" type="pres">
      <dgm:prSet presAssocID="{17383642-A4F5-41A2-8E41-013FE2C85B98}" presName="aSpace2" presStyleCnt="0"/>
      <dgm:spPr/>
    </dgm:pt>
    <dgm:pt modelId="{6C6CAA62-EE59-45B5-A81F-71259DB43EA9}" type="pres">
      <dgm:prSet presAssocID="{77F228CA-6793-4BF9-9F8B-CAE295CE0E15}" presName="childNode" presStyleLbl="node1" presStyleIdx="5" presStyleCnt="6">
        <dgm:presLayoutVars>
          <dgm:bulletEnabled val="1"/>
        </dgm:presLayoutVars>
      </dgm:prSet>
      <dgm:spPr/>
      <dgm:t>
        <a:bodyPr/>
        <a:lstStyle/>
        <a:p>
          <a:endParaRPr lang="es-CO"/>
        </a:p>
      </dgm:t>
    </dgm:pt>
  </dgm:ptLst>
  <dgm:cxnLst>
    <dgm:cxn modelId="{6C065E87-6AC8-4AD4-99B7-A8973B98CAE1}" srcId="{1241DDA8-ADB3-4A5D-A67C-1A52FF95E44A}" destId="{B16D07A9-958C-44BE-929F-ACFD0D978006}" srcOrd="0" destOrd="0" parTransId="{D9A8E0A3-0EDF-4424-951E-97B43F847F71}" sibTransId="{B257E6DD-6B5C-4B4E-AF34-B4FA75EE9579}"/>
    <dgm:cxn modelId="{4D8BB35E-4CBA-45CD-B917-ADD2A21581E5}" type="presOf" srcId="{1241DDA8-ADB3-4A5D-A67C-1A52FF95E44A}" destId="{BB7DB5EF-5956-4F2B-8905-E3DCFB5A5ABB}" srcOrd="1" destOrd="0" presId="urn:microsoft.com/office/officeart/2005/8/layout/lProcess2"/>
    <dgm:cxn modelId="{0217B3BC-6038-47D3-A011-BE54F855B243}" srcId="{1241DDA8-ADB3-4A5D-A67C-1A52FF95E44A}" destId="{1DECF7D3-8983-4BA9-B586-3288EA7096C3}" srcOrd="3" destOrd="0" parTransId="{FBDE37F3-002D-4E4C-8B6D-6AD4BA043F0B}" sibTransId="{028370B9-3823-46F1-87EE-42979475951B}"/>
    <dgm:cxn modelId="{8454D4FF-216E-4809-B0E9-05D2CEFD06E6}" type="presOf" srcId="{1DECF7D3-8983-4BA9-B586-3288EA7096C3}" destId="{D0410B97-65D7-4EBE-9517-36A58848AAB2}" srcOrd="0" destOrd="0" presId="urn:microsoft.com/office/officeart/2005/8/layout/lProcess2"/>
    <dgm:cxn modelId="{6A18A7C2-D247-4C49-B4F9-7AD6942F46C7}" type="presOf" srcId="{17383642-A4F5-41A2-8E41-013FE2C85B98}" destId="{C64C7BFD-7AE9-4CD0-A857-A0611869EC71}" srcOrd="0" destOrd="0" presId="urn:microsoft.com/office/officeart/2005/8/layout/lProcess2"/>
    <dgm:cxn modelId="{6859CFAD-E1B5-4162-9477-488B9ADA3184}" type="presOf" srcId="{436E31AC-A689-4338-8AD2-BF4DBA35D8FA}" destId="{D85B0E4A-5A5B-4C9C-8BC5-D5BFDB6A6EB9}" srcOrd="0" destOrd="0" presId="urn:microsoft.com/office/officeart/2005/8/layout/lProcess2"/>
    <dgm:cxn modelId="{10774EC7-535E-4AE1-BF52-8E8EA2F8759C}" type="presOf" srcId="{B16D07A9-958C-44BE-929F-ACFD0D978006}" destId="{F78B1079-198A-400E-9957-56B533D468A8}" srcOrd="0" destOrd="0" presId="urn:microsoft.com/office/officeart/2005/8/layout/lProcess2"/>
    <dgm:cxn modelId="{4870CE00-5530-44BD-AC1A-D94D53B811D1}" type="presOf" srcId="{77F228CA-6793-4BF9-9F8B-CAE295CE0E15}" destId="{6C6CAA62-EE59-45B5-A81F-71259DB43EA9}" srcOrd="0" destOrd="0" presId="urn:microsoft.com/office/officeart/2005/8/layout/lProcess2"/>
    <dgm:cxn modelId="{47C14EF8-879C-480F-B5B5-FDAAEC563AFB}" srcId="{1241DDA8-ADB3-4A5D-A67C-1A52FF95E44A}" destId="{72404495-F686-4B2C-A8AF-E4460CB4C066}" srcOrd="2" destOrd="0" parTransId="{685F09E3-EA6C-4891-A3D6-9D3E4ED210A9}" sibTransId="{0C6BA3CF-7FDA-4F14-B076-6D40E49477FF}"/>
    <dgm:cxn modelId="{D882930F-B9D3-4BAD-AB28-6850FF8DD64F}" type="presOf" srcId="{EA28CC3B-D109-4651-8CC5-2189B2B097D1}" destId="{AB0CB430-CBDA-4568-AB1C-42C6569D62E6}" srcOrd="0" destOrd="0" presId="urn:microsoft.com/office/officeart/2005/8/layout/lProcess2"/>
    <dgm:cxn modelId="{60B66AB5-AFC8-4F90-8662-EAE30C4D8658}" srcId="{1241DDA8-ADB3-4A5D-A67C-1A52FF95E44A}" destId="{EA28CC3B-D109-4651-8CC5-2189B2B097D1}" srcOrd="1" destOrd="0" parTransId="{35C1B70E-0B97-4B56-A739-5118C9B1014B}" sibTransId="{E96E4393-2022-4706-BA18-650E8EA05092}"/>
    <dgm:cxn modelId="{7519A0FB-2EE6-45FD-84C8-B4D6E020FEAA}" type="presOf" srcId="{72404495-F686-4B2C-A8AF-E4460CB4C066}" destId="{0F800A5A-0278-420A-888F-99B19D09B923}" srcOrd="0" destOrd="0" presId="urn:microsoft.com/office/officeart/2005/8/layout/lProcess2"/>
    <dgm:cxn modelId="{AF50CED3-3291-48EB-90F0-9CAA846486E9}" srcId="{1241DDA8-ADB3-4A5D-A67C-1A52FF95E44A}" destId="{17383642-A4F5-41A2-8E41-013FE2C85B98}" srcOrd="4" destOrd="0" parTransId="{B22F77D9-55CA-49D6-B7E8-C1550F8F62D7}" sibTransId="{36DB8BA6-DFD9-441B-970A-BCA0E557B43E}"/>
    <dgm:cxn modelId="{805A7CAA-5DF9-4E94-B2EE-6FCE3D589B51}" type="presOf" srcId="{1241DDA8-ADB3-4A5D-A67C-1A52FF95E44A}" destId="{6737A817-C485-459B-B83D-242A94EB8A2A}" srcOrd="0" destOrd="0" presId="urn:microsoft.com/office/officeart/2005/8/layout/lProcess2"/>
    <dgm:cxn modelId="{F33CDB35-597C-4DBC-95A9-8480A5404A55}" srcId="{1241DDA8-ADB3-4A5D-A67C-1A52FF95E44A}" destId="{77F228CA-6793-4BF9-9F8B-CAE295CE0E15}" srcOrd="5" destOrd="0" parTransId="{0D7ED81D-CAF7-44B1-8849-58F6DAA6BA4D}" sibTransId="{56483996-1C42-41C8-88BB-12D22C96F83D}"/>
    <dgm:cxn modelId="{2DDBD7EF-97C6-4161-BBE5-203F426D8D7E}" srcId="{436E31AC-A689-4338-8AD2-BF4DBA35D8FA}" destId="{1241DDA8-ADB3-4A5D-A67C-1A52FF95E44A}" srcOrd="0" destOrd="0" parTransId="{1FCBA5FA-D632-4225-AB3E-91D7906D6E29}" sibTransId="{A181444B-6C0C-48F3-8981-D01A98840136}"/>
    <dgm:cxn modelId="{A518111B-8C94-483D-B8CD-1C6FF557BB7B}" type="presParOf" srcId="{D85B0E4A-5A5B-4C9C-8BC5-D5BFDB6A6EB9}" destId="{7DFB8524-2408-4180-93EF-3C35715E6058}" srcOrd="0" destOrd="0" presId="urn:microsoft.com/office/officeart/2005/8/layout/lProcess2"/>
    <dgm:cxn modelId="{E5945971-20B1-4A5A-8A8A-F41BCFC94A32}" type="presParOf" srcId="{7DFB8524-2408-4180-93EF-3C35715E6058}" destId="{6737A817-C485-459B-B83D-242A94EB8A2A}" srcOrd="0" destOrd="0" presId="urn:microsoft.com/office/officeart/2005/8/layout/lProcess2"/>
    <dgm:cxn modelId="{7CF9674A-1D5C-4994-9682-D8DB5C7F0BA1}" type="presParOf" srcId="{7DFB8524-2408-4180-93EF-3C35715E6058}" destId="{BB7DB5EF-5956-4F2B-8905-E3DCFB5A5ABB}" srcOrd="1" destOrd="0" presId="urn:microsoft.com/office/officeart/2005/8/layout/lProcess2"/>
    <dgm:cxn modelId="{8FAFD5B3-38FB-474A-81A5-946CD69EE57D}" type="presParOf" srcId="{7DFB8524-2408-4180-93EF-3C35715E6058}" destId="{BAF39010-6563-426E-8E0B-0E86F00A87F7}" srcOrd="2" destOrd="0" presId="urn:microsoft.com/office/officeart/2005/8/layout/lProcess2"/>
    <dgm:cxn modelId="{86F74768-E39C-4A29-B621-6BA802E427DF}" type="presParOf" srcId="{BAF39010-6563-426E-8E0B-0E86F00A87F7}" destId="{B474F021-8EDB-4119-A450-8A4C91BD528B}" srcOrd="0" destOrd="0" presId="urn:microsoft.com/office/officeart/2005/8/layout/lProcess2"/>
    <dgm:cxn modelId="{4A666AD7-4B9E-4294-B350-EA74DC78DECA}" type="presParOf" srcId="{B474F021-8EDB-4119-A450-8A4C91BD528B}" destId="{F78B1079-198A-400E-9957-56B533D468A8}" srcOrd="0" destOrd="0" presId="urn:microsoft.com/office/officeart/2005/8/layout/lProcess2"/>
    <dgm:cxn modelId="{2FD0B748-04DC-4E1E-87F7-78B6FD9FE41A}" type="presParOf" srcId="{B474F021-8EDB-4119-A450-8A4C91BD528B}" destId="{A035D6BC-2A7B-41FA-8954-78385E4C891B}" srcOrd="1" destOrd="0" presId="urn:microsoft.com/office/officeart/2005/8/layout/lProcess2"/>
    <dgm:cxn modelId="{EC2E30FE-C825-483F-AF0A-57648B4BBF1C}" type="presParOf" srcId="{B474F021-8EDB-4119-A450-8A4C91BD528B}" destId="{AB0CB430-CBDA-4568-AB1C-42C6569D62E6}" srcOrd="2" destOrd="0" presId="urn:microsoft.com/office/officeart/2005/8/layout/lProcess2"/>
    <dgm:cxn modelId="{E5ACDD10-579E-4502-A64C-E467A75ED22D}" type="presParOf" srcId="{B474F021-8EDB-4119-A450-8A4C91BD528B}" destId="{C8929E70-0F90-42A1-9DF3-64158AB9A27D}" srcOrd="3" destOrd="0" presId="urn:microsoft.com/office/officeart/2005/8/layout/lProcess2"/>
    <dgm:cxn modelId="{14AAB3B3-BCDA-433F-B429-3BBB498E646E}" type="presParOf" srcId="{B474F021-8EDB-4119-A450-8A4C91BD528B}" destId="{0F800A5A-0278-420A-888F-99B19D09B923}" srcOrd="4" destOrd="0" presId="urn:microsoft.com/office/officeart/2005/8/layout/lProcess2"/>
    <dgm:cxn modelId="{A0016858-F87E-45AD-AABA-D5493C1F1434}" type="presParOf" srcId="{B474F021-8EDB-4119-A450-8A4C91BD528B}" destId="{19DFB883-DD11-4DB7-AB92-609C6C276F2D}" srcOrd="5" destOrd="0" presId="urn:microsoft.com/office/officeart/2005/8/layout/lProcess2"/>
    <dgm:cxn modelId="{BD112CD5-06A5-4B22-9EAD-45B39D71D30F}" type="presParOf" srcId="{B474F021-8EDB-4119-A450-8A4C91BD528B}" destId="{D0410B97-65D7-4EBE-9517-36A58848AAB2}" srcOrd="6" destOrd="0" presId="urn:microsoft.com/office/officeart/2005/8/layout/lProcess2"/>
    <dgm:cxn modelId="{5EC70A70-12C7-44A0-8F55-5B4458D1C316}" type="presParOf" srcId="{B474F021-8EDB-4119-A450-8A4C91BD528B}" destId="{A8CBBAFA-8229-40D4-8834-DA9D58CC53D5}" srcOrd="7" destOrd="0" presId="urn:microsoft.com/office/officeart/2005/8/layout/lProcess2"/>
    <dgm:cxn modelId="{A9F80369-C458-4826-9B2F-2C75FFAA6A3D}" type="presParOf" srcId="{B474F021-8EDB-4119-A450-8A4C91BD528B}" destId="{C64C7BFD-7AE9-4CD0-A857-A0611869EC71}" srcOrd="8" destOrd="0" presId="urn:microsoft.com/office/officeart/2005/8/layout/lProcess2"/>
    <dgm:cxn modelId="{2896187E-0C76-4BD6-BC8A-B844EDCD22E3}" type="presParOf" srcId="{B474F021-8EDB-4119-A450-8A4C91BD528B}" destId="{63BD6346-87D7-4ABF-B882-893F458B20EA}" srcOrd="9" destOrd="0" presId="urn:microsoft.com/office/officeart/2005/8/layout/lProcess2"/>
    <dgm:cxn modelId="{8FCB5975-EAD9-4192-A663-2B84072E644B}" type="presParOf" srcId="{B474F021-8EDB-4119-A450-8A4C91BD528B}" destId="{6C6CAA62-EE59-45B5-A81F-71259DB43EA9}" srcOrd="1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FC058DDC-5597-47A6-8516-1B17C523DC99}">
      <dgm:prSet phldrT="[Texto]"/>
      <dgm:spPr/>
      <dgm:t>
        <a:bodyPr/>
        <a:lstStyle/>
        <a:p>
          <a:r>
            <a:rPr lang="es-CO" dirty="0" smtClean="0"/>
            <a:t>173 CPACA</a:t>
          </a:r>
          <a:endParaRPr lang="es-CO" dirty="0"/>
        </a:p>
      </dgm:t>
    </dgm:pt>
    <dgm:pt modelId="{22B34C54-8CF4-457C-9E91-99BBFD68E941}" type="parTrans" cxnId="{61A89E19-5B17-4B02-9F80-9FACF7ECD87B}">
      <dgm:prSet/>
      <dgm:spPr/>
      <dgm:t>
        <a:bodyPr/>
        <a:lstStyle/>
        <a:p>
          <a:endParaRPr lang="es-CO"/>
        </a:p>
      </dgm:t>
    </dgm:pt>
    <dgm:pt modelId="{A727ECCF-1409-405C-BE02-03ED9B1D99D0}" type="sibTrans" cxnId="{61A89E19-5B17-4B02-9F80-9FACF7ECD87B}">
      <dgm:prSet/>
      <dgm:spPr/>
      <dgm:t>
        <a:bodyPr/>
        <a:lstStyle/>
        <a:p>
          <a:endParaRPr lang="es-CO"/>
        </a:p>
      </dgm:t>
    </dgm:pt>
    <dgm:pt modelId="{C84521D2-DDC1-43F6-9736-FC1B83DEBFD9}">
      <dgm:prSet/>
      <dgm:spPr/>
      <dgm:t>
        <a:bodyPr/>
        <a:lstStyle/>
        <a:p>
          <a:r>
            <a:rPr lang="es-CO" dirty="0" smtClean="0"/>
            <a:t>15 días</a:t>
          </a:r>
          <a:endParaRPr lang="es-CO" dirty="0"/>
        </a:p>
      </dgm:t>
    </dgm:pt>
    <dgm:pt modelId="{58F6D945-7EC8-4CDB-BDCA-AB6C33900B57}" type="parTrans" cxnId="{565560CA-E2D7-459B-8847-C8EB11E46FA2}">
      <dgm:prSet/>
      <dgm:spPr/>
      <dgm:t>
        <a:bodyPr/>
        <a:lstStyle/>
        <a:p>
          <a:endParaRPr lang="es-CO"/>
        </a:p>
      </dgm:t>
    </dgm:pt>
    <dgm:pt modelId="{74E1FBCE-F295-4A82-9291-C350FD0E2FFA}" type="sibTrans" cxnId="{565560CA-E2D7-459B-8847-C8EB11E46FA2}">
      <dgm:prSet/>
      <dgm:spPr/>
      <dgm:t>
        <a:bodyPr/>
        <a:lstStyle/>
        <a:p>
          <a:endParaRPr lang="es-CO"/>
        </a:p>
      </dgm:t>
    </dgm:pt>
    <dgm:pt modelId="{31B9D176-0D73-4144-A101-32BB4697D53F}">
      <dgm:prSet phldrT="[Texto]"/>
      <dgm:spPr/>
      <dgm:t>
        <a:bodyPr/>
        <a:lstStyle/>
        <a:p>
          <a:r>
            <a:rPr lang="es-CO" dirty="0" smtClean="0"/>
            <a:t>223 CPACA</a:t>
          </a:r>
          <a:endParaRPr lang="es-CO" dirty="0"/>
        </a:p>
      </dgm:t>
    </dgm:pt>
    <dgm:pt modelId="{C5DD4BBE-BF59-407F-B596-F8A7BCD97C52}" type="parTrans" cxnId="{65B11934-58AF-4F37-9B84-E9F2B8888C4F}">
      <dgm:prSet/>
      <dgm:spPr/>
      <dgm:t>
        <a:bodyPr/>
        <a:lstStyle/>
        <a:p>
          <a:endParaRPr lang="es-CO"/>
        </a:p>
      </dgm:t>
    </dgm:pt>
    <dgm:pt modelId="{9E92901A-ED88-4415-AE89-CC502AD06291}" type="sibTrans" cxnId="{65B11934-58AF-4F37-9B84-E9F2B8888C4F}">
      <dgm:prSet/>
      <dgm:spPr/>
      <dgm:t>
        <a:bodyPr/>
        <a:lstStyle/>
        <a:p>
          <a:endParaRPr lang="es-CO"/>
        </a:p>
      </dgm:t>
    </dgm:pt>
    <dgm:pt modelId="{1A1CCF23-FA83-415F-A6D4-61DAB6982F64}">
      <dgm:prSet phldrT="[Texto]"/>
      <dgm:spPr/>
      <dgm:t>
        <a:bodyPr/>
        <a:lstStyle/>
        <a:p>
          <a:r>
            <a:rPr lang="es-CO" dirty="0" smtClean="0"/>
            <a:t>266 CPACA</a:t>
          </a:r>
          <a:endParaRPr lang="es-CO" dirty="0"/>
        </a:p>
      </dgm:t>
    </dgm:pt>
    <dgm:pt modelId="{034ECF09-F894-4946-8A5B-C1CFD4A822A7}" type="parTrans" cxnId="{5133F158-362B-4CFF-9232-1F6589F4F3F3}">
      <dgm:prSet/>
      <dgm:spPr/>
      <dgm:t>
        <a:bodyPr/>
        <a:lstStyle/>
        <a:p>
          <a:endParaRPr lang="es-CO"/>
        </a:p>
      </dgm:t>
    </dgm:pt>
    <dgm:pt modelId="{DD1964EE-B878-41E2-B611-7CF427980401}" type="sibTrans" cxnId="{5133F158-362B-4CFF-9232-1F6589F4F3F3}">
      <dgm:prSet/>
      <dgm:spPr/>
      <dgm:t>
        <a:bodyPr/>
        <a:lstStyle/>
        <a:p>
          <a:endParaRPr lang="es-CO"/>
        </a:p>
      </dgm:t>
    </dgm:pt>
    <dgm:pt modelId="{759A580D-82E5-4831-96D1-91C1725776A1}">
      <dgm:prSet phldrT="[Texto]"/>
      <dgm:spPr/>
      <dgm:t>
        <a:bodyPr/>
        <a:lstStyle/>
        <a:p>
          <a:r>
            <a:rPr lang="es-CO" dirty="0" smtClean="0"/>
            <a:t>277 LIT F) Y 279 CPACA</a:t>
          </a:r>
          <a:endParaRPr lang="es-CO" dirty="0"/>
        </a:p>
      </dgm:t>
    </dgm:pt>
    <dgm:pt modelId="{E03A64D4-B0EC-4566-BCA7-B1AF10F6984D}" type="parTrans" cxnId="{CB14DD2E-F309-458C-B393-6BD731384B49}">
      <dgm:prSet/>
      <dgm:spPr/>
      <dgm:t>
        <a:bodyPr/>
        <a:lstStyle/>
        <a:p>
          <a:endParaRPr lang="es-CO"/>
        </a:p>
      </dgm:t>
    </dgm:pt>
    <dgm:pt modelId="{2622E9CC-A120-444F-B0E2-A4740CDAAC99}" type="sibTrans" cxnId="{CB14DD2E-F309-458C-B393-6BD731384B49}">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0DFF3D59-AE9D-416A-9C42-B088E991CF7C}" type="pres">
      <dgm:prSet presAssocID="{C84521D2-DDC1-43F6-9736-FC1B83DEBFD9}" presName="compNode" presStyleCnt="0"/>
      <dgm:spPr/>
      <dgm:t>
        <a:bodyPr/>
        <a:lstStyle/>
        <a:p>
          <a:endParaRPr lang="es-CO"/>
        </a:p>
      </dgm:t>
    </dgm:pt>
    <dgm:pt modelId="{D6D5CA8E-5E63-4795-8891-692FCFA2A024}" type="pres">
      <dgm:prSet presAssocID="{C84521D2-DDC1-43F6-9736-FC1B83DEBFD9}" presName="aNode" presStyleLbl="bgShp" presStyleIdx="0" presStyleCnt="1"/>
      <dgm:spPr/>
      <dgm:t>
        <a:bodyPr/>
        <a:lstStyle/>
        <a:p>
          <a:endParaRPr lang="es-CO"/>
        </a:p>
      </dgm:t>
    </dgm:pt>
    <dgm:pt modelId="{8E80DA72-E38C-4D85-96CB-BF015E8056A6}" type="pres">
      <dgm:prSet presAssocID="{C84521D2-DDC1-43F6-9736-FC1B83DEBFD9}" presName="textNode" presStyleLbl="bgShp" presStyleIdx="0" presStyleCnt="1"/>
      <dgm:spPr/>
      <dgm:t>
        <a:bodyPr/>
        <a:lstStyle/>
        <a:p>
          <a:endParaRPr lang="es-CO"/>
        </a:p>
      </dgm:t>
    </dgm:pt>
    <dgm:pt modelId="{D38B4CC5-1CF2-4217-AA23-42A0B87A3B13}" type="pres">
      <dgm:prSet presAssocID="{C84521D2-DDC1-43F6-9736-FC1B83DEBFD9}" presName="compChildNode" presStyleCnt="0"/>
      <dgm:spPr/>
      <dgm:t>
        <a:bodyPr/>
        <a:lstStyle/>
        <a:p>
          <a:endParaRPr lang="es-CO"/>
        </a:p>
      </dgm:t>
    </dgm:pt>
    <dgm:pt modelId="{4B188FA2-D7FE-4CBD-9C57-3A393C39A49B}" type="pres">
      <dgm:prSet presAssocID="{C84521D2-DDC1-43F6-9736-FC1B83DEBFD9}" presName="theInnerList" presStyleCnt="0"/>
      <dgm:spPr/>
      <dgm:t>
        <a:bodyPr/>
        <a:lstStyle/>
        <a:p>
          <a:endParaRPr lang="es-CO"/>
        </a:p>
      </dgm:t>
    </dgm:pt>
    <dgm:pt modelId="{1C180F85-985E-4DD7-B168-21DBA23B06D5}" type="pres">
      <dgm:prSet presAssocID="{FC058DDC-5597-47A6-8516-1B17C523DC99}" presName="childNode" presStyleLbl="node1" presStyleIdx="0" presStyleCnt="4">
        <dgm:presLayoutVars>
          <dgm:bulletEnabled val="1"/>
        </dgm:presLayoutVars>
      </dgm:prSet>
      <dgm:spPr/>
      <dgm:t>
        <a:bodyPr/>
        <a:lstStyle/>
        <a:p>
          <a:endParaRPr lang="es-CO"/>
        </a:p>
      </dgm:t>
    </dgm:pt>
    <dgm:pt modelId="{2EFB7A96-E3D9-4EBD-9597-0E3508CAFCDD}" type="pres">
      <dgm:prSet presAssocID="{FC058DDC-5597-47A6-8516-1B17C523DC99}" presName="aSpace2" presStyleCnt="0"/>
      <dgm:spPr/>
      <dgm:t>
        <a:bodyPr/>
        <a:lstStyle/>
        <a:p>
          <a:endParaRPr lang="es-CO"/>
        </a:p>
      </dgm:t>
    </dgm:pt>
    <dgm:pt modelId="{8CF690D2-1D95-4211-BCD9-2F27F30710C8}" type="pres">
      <dgm:prSet presAssocID="{31B9D176-0D73-4144-A101-32BB4697D53F}" presName="childNode" presStyleLbl="node1" presStyleIdx="1" presStyleCnt="4">
        <dgm:presLayoutVars>
          <dgm:bulletEnabled val="1"/>
        </dgm:presLayoutVars>
      </dgm:prSet>
      <dgm:spPr/>
      <dgm:t>
        <a:bodyPr/>
        <a:lstStyle/>
        <a:p>
          <a:endParaRPr lang="es-CO"/>
        </a:p>
      </dgm:t>
    </dgm:pt>
    <dgm:pt modelId="{BDAE4316-5DAD-428D-80CE-9EE2F139F367}" type="pres">
      <dgm:prSet presAssocID="{31B9D176-0D73-4144-A101-32BB4697D53F}" presName="aSpace2" presStyleCnt="0"/>
      <dgm:spPr/>
      <dgm:t>
        <a:bodyPr/>
        <a:lstStyle/>
        <a:p>
          <a:endParaRPr lang="es-CO"/>
        </a:p>
      </dgm:t>
    </dgm:pt>
    <dgm:pt modelId="{158F8AEC-B9C7-4C25-B9EA-DABB398C160A}" type="pres">
      <dgm:prSet presAssocID="{1A1CCF23-FA83-415F-A6D4-61DAB6982F64}" presName="childNode" presStyleLbl="node1" presStyleIdx="2" presStyleCnt="4">
        <dgm:presLayoutVars>
          <dgm:bulletEnabled val="1"/>
        </dgm:presLayoutVars>
      </dgm:prSet>
      <dgm:spPr/>
      <dgm:t>
        <a:bodyPr/>
        <a:lstStyle/>
        <a:p>
          <a:endParaRPr lang="es-CO"/>
        </a:p>
      </dgm:t>
    </dgm:pt>
    <dgm:pt modelId="{77E5CED5-BBD3-4E26-81F6-7B75EA617BA2}" type="pres">
      <dgm:prSet presAssocID="{1A1CCF23-FA83-415F-A6D4-61DAB6982F64}" presName="aSpace2" presStyleCnt="0"/>
      <dgm:spPr/>
      <dgm:t>
        <a:bodyPr/>
        <a:lstStyle/>
        <a:p>
          <a:endParaRPr lang="es-CO"/>
        </a:p>
      </dgm:t>
    </dgm:pt>
    <dgm:pt modelId="{EBFE6665-9D8F-494C-A915-B6DAF0B457F9}" type="pres">
      <dgm:prSet presAssocID="{759A580D-82E5-4831-96D1-91C1725776A1}" presName="childNode" presStyleLbl="node1" presStyleIdx="3" presStyleCnt="4">
        <dgm:presLayoutVars>
          <dgm:bulletEnabled val="1"/>
        </dgm:presLayoutVars>
      </dgm:prSet>
      <dgm:spPr/>
      <dgm:t>
        <a:bodyPr/>
        <a:lstStyle/>
        <a:p>
          <a:endParaRPr lang="es-CO"/>
        </a:p>
      </dgm:t>
    </dgm:pt>
  </dgm:ptLst>
  <dgm:cxnLst>
    <dgm:cxn modelId="{CB14DD2E-F309-458C-B393-6BD731384B49}" srcId="{C84521D2-DDC1-43F6-9736-FC1B83DEBFD9}" destId="{759A580D-82E5-4831-96D1-91C1725776A1}" srcOrd="3" destOrd="0" parTransId="{E03A64D4-B0EC-4566-BCA7-B1AF10F6984D}" sibTransId="{2622E9CC-A120-444F-B0E2-A4740CDAAC99}"/>
    <dgm:cxn modelId="{FD7D964E-736F-4214-BE5C-E1D5EFCA7B46}" type="presOf" srcId="{FC058DDC-5597-47A6-8516-1B17C523DC99}" destId="{1C180F85-985E-4DD7-B168-21DBA23B06D5}" srcOrd="0" destOrd="0" presId="urn:microsoft.com/office/officeart/2005/8/layout/lProcess2"/>
    <dgm:cxn modelId="{C6726F48-0A04-4E4D-9161-1EDF1FB9A450}" type="presOf" srcId="{C84521D2-DDC1-43F6-9736-FC1B83DEBFD9}" destId="{8E80DA72-E38C-4D85-96CB-BF015E8056A6}" srcOrd="1" destOrd="0" presId="urn:microsoft.com/office/officeart/2005/8/layout/lProcess2"/>
    <dgm:cxn modelId="{565560CA-E2D7-459B-8847-C8EB11E46FA2}" srcId="{436E31AC-A689-4338-8AD2-BF4DBA35D8FA}" destId="{C84521D2-DDC1-43F6-9736-FC1B83DEBFD9}" srcOrd="0" destOrd="0" parTransId="{58F6D945-7EC8-4CDB-BDCA-AB6C33900B57}" sibTransId="{74E1FBCE-F295-4A82-9291-C350FD0E2FFA}"/>
    <dgm:cxn modelId="{078240F5-60D9-4DCF-AE82-196D6E6E1793}" type="presOf" srcId="{31B9D176-0D73-4144-A101-32BB4697D53F}" destId="{8CF690D2-1D95-4211-BCD9-2F27F30710C8}" srcOrd="0" destOrd="0" presId="urn:microsoft.com/office/officeart/2005/8/layout/lProcess2"/>
    <dgm:cxn modelId="{C6CA2C21-2DE2-4ACE-AFC1-F25ADD142501}" type="presOf" srcId="{436E31AC-A689-4338-8AD2-BF4DBA35D8FA}" destId="{D85B0E4A-5A5B-4C9C-8BC5-D5BFDB6A6EB9}" srcOrd="0" destOrd="0" presId="urn:microsoft.com/office/officeart/2005/8/layout/lProcess2"/>
    <dgm:cxn modelId="{8CB63C5F-489B-424E-B0BE-0B71DC8127C2}" type="presOf" srcId="{759A580D-82E5-4831-96D1-91C1725776A1}" destId="{EBFE6665-9D8F-494C-A915-B6DAF0B457F9}" srcOrd="0" destOrd="0" presId="urn:microsoft.com/office/officeart/2005/8/layout/lProcess2"/>
    <dgm:cxn modelId="{65B11934-58AF-4F37-9B84-E9F2B8888C4F}" srcId="{C84521D2-DDC1-43F6-9736-FC1B83DEBFD9}" destId="{31B9D176-0D73-4144-A101-32BB4697D53F}" srcOrd="1" destOrd="0" parTransId="{C5DD4BBE-BF59-407F-B596-F8A7BCD97C52}" sibTransId="{9E92901A-ED88-4415-AE89-CC502AD06291}"/>
    <dgm:cxn modelId="{61A89E19-5B17-4B02-9F80-9FACF7ECD87B}" srcId="{C84521D2-DDC1-43F6-9736-FC1B83DEBFD9}" destId="{FC058DDC-5597-47A6-8516-1B17C523DC99}" srcOrd="0" destOrd="0" parTransId="{22B34C54-8CF4-457C-9E91-99BBFD68E941}" sibTransId="{A727ECCF-1409-405C-BE02-03ED9B1D99D0}"/>
    <dgm:cxn modelId="{64E07765-0CA6-4B9A-ADF6-55A32E9BD8CC}" type="presOf" srcId="{1A1CCF23-FA83-415F-A6D4-61DAB6982F64}" destId="{158F8AEC-B9C7-4C25-B9EA-DABB398C160A}" srcOrd="0" destOrd="0" presId="urn:microsoft.com/office/officeart/2005/8/layout/lProcess2"/>
    <dgm:cxn modelId="{0E6FADB8-D58D-464E-B2B5-1C0A8FD73DE5}" type="presOf" srcId="{C84521D2-DDC1-43F6-9736-FC1B83DEBFD9}" destId="{D6D5CA8E-5E63-4795-8891-692FCFA2A024}" srcOrd="0" destOrd="0" presId="urn:microsoft.com/office/officeart/2005/8/layout/lProcess2"/>
    <dgm:cxn modelId="{5133F158-362B-4CFF-9232-1F6589F4F3F3}" srcId="{C84521D2-DDC1-43F6-9736-FC1B83DEBFD9}" destId="{1A1CCF23-FA83-415F-A6D4-61DAB6982F64}" srcOrd="2" destOrd="0" parTransId="{034ECF09-F894-4946-8A5B-C1CFD4A822A7}" sibTransId="{DD1964EE-B878-41E2-B611-7CF427980401}"/>
    <dgm:cxn modelId="{616B0709-9862-474E-AF15-94983EB44794}" type="presParOf" srcId="{D85B0E4A-5A5B-4C9C-8BC5-D5BFDB6A6EB9}" destId="{0DFF3D59-AE9D-416A-9C42-B088E991CF7C}" srcOrd="0" destOrd="0" presId="urn:microsoft.com/office/officeart/2005/8/layout/lProcess2"/>
    <dgm:cxn modelId="{0DC43AD9-6100-4611-8689-048F7FB91C6C}" type="presParOf" srcId="{0DFF3D59-AE9D-416A-9C42-B088E991CF7C}" destId="{D6D5CA8E-5E63-4795-8891-692FCFA2A024}" srcOrd="0" destOrd="0" presId="urn:microsoft.com/office/officeart/2005/8/layout/lProcess2"/>
    <dgm:cxn modelId="{24B3DAE4-2331-4F47-9713-8E276FF7B99B}" type="presParOf" srcId="{0DFF3D59-AE9D-416A-9C42-B088E991CF7C}" destId="{8E80DA72-E38C-4D85-96CB-BF015E8056A6}" srcOrd="1" destOrd="0" presId="urn:microsoft.com/office/officeart/2005/8/layout/lProcess2"/>
    <dgm:cxn modelId="{D4E5B534-9705-4289-A50C-9E113E62C189}" type="presParOf" srcId="{0DFF3D59-AE9D-416A-9C42-B088E991CF7C}" destId="{D38B4CC5-1CF2-4217-AA23-42A0B87A3B13}" srcOrd="2" destOrd="0" presId="urn:microsoft.com/office/officeart/2005/8/layout/lProcess2"/>
    <dgm:cxn modelId="{34F90DF0-6D63-4326-8776-E21F30F10230}" type="presParOf" srcId="{D38B4CC5-1CF2-4217-AA23-42A0B87A3B13}" destId="{4B188FA2-D7FE-4CBD-9C57-3A393C39A49B}" srcOrd="0" destOrd="0" presId="urn:microsoft.com/office/officeart/2005/8/layout/lProcess2"/>
    <dgm:cxn modelId="{8D59FF83-1AE8-4B52-9142-DC3617C51126}" type="presParOf" srcId="{4B188FA2-D7FE-4CBD-9C57-3A393C39A49B}" destId="{1C180F85-985E-4DD7-B168-21DBA23B06D5}" srcOrd="0" destOrd="0" presId="urn:microsoft.com/office/officeart/2005/8/layout/lProcess2"/>
    <dgm:cxn modelId="{403DB176-8EEA-4A04-83E7-16277FBC2E31}" type="presParOf" srcId="{4B188FA2-D7FE-4CBD-9C57-3A393C39A49B}" destId="{2EFB7A96-E3D9-4EBD-9597-0E3508CAFCDD}" srcOrd="1" destOrd="0" presId="urn:microsoft.com/office/officeart/2005/8/layout/lProcess2"/>
    <dgm:cxn modelId="{6464EC1A-9050-4874-BA5B-312E40065818}" type="presParOf" srcId="{4B188FA2-D7FE-4CBD-9C57-3A393C39A49B}" destId="{8CF690D2-1D95-4211-BCD9-2F27F30710C8}" srcOrd="2" destOrd="0" presId="urn:microsoft.com/office/officeart/2005/8/layout/lProcess2"/>
    <dgm:cxn modelId="{6F367BE5-19AD-4E67-AB5A-B13E6EFFBF8C}" type="presParOf" srcId="{4B188FA2-D7FE-4CBD-9C57-3A393C39A49B}" destId="{BDAE4316-5DAD-428D-80CE-9EE2F139F367}" srcOrd="3" destOrd="0" presId="urn:microsoft.com/office/officeart/2005/8/layout/lProcess2"/>
    <dgm:cxn modelId="{9B763BEE-B60F-4149-B6EB-9983765128E2}" type="presParOf" srcId="{4B188FA2-D7FE-4CBD-9C57-3A393C39A49B}" destId="{158F8AEC-B9C7-4C25-B9EA-DABB398C160A}" srcOrd="4" destOrd="0" presId="urn:microsoft.com/office/officeart/2005/8/layout/lProcess2"/>
    <dgm:cxn modelId="{2743DE19-5FFC-4331-A81F-7851E0437A84}" type="presParOf" srcId="{4B188FA2-D7FE-4CBD-9C57-3A393C39A49B}" destId="{77E5CED5-BBD3-4E26-81F6-7B75EA617BA2}" srcOrd="5" destOrd="0" presId="urn:microsoft.com/office/officeart/2005/8/layout/lProcess2"/>
    <dgm:cxn modelId="{D197480C-B93F-4254-B7DC-F02FEB08E903}" type="presParOf" srcId="{4B188FA2-D7FE-4CBD-9C57-3A393C39A49B}" destId="{EBFE6665-9D8F-494C-A915-B6DAF0B457F9}" srcOrd="6"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6D294636-9C42-4859-A342-DC2DB2A4516A}">
      <dgm:prSet phldrT="[Texto]"/>
      <dgm:spPr/>
      <dgm:t>
        <a:bodyPr/>
        <a:lstStyle/>
        <a:p>
          <a:r>
            <a:rPr lang="es-CO" dirty="0" smtClean="0"/>
            <a:t>261 CPACA</a:t>
          </a:r>
          <a:endParaRPr lang="es-CO" dirty="0"/>
        </a:p>
      </dgm:t>
    </dgm:pt>
    <dgm:pt modelId="{AF7DD62B-9A24-4280-A097-448914CBAD4B}" type="parTrans" cxnId="{A33B2019-1A70-41EA-BE30-4A3B71B18C93}">
      <dgm:prSet/>
      <dgm:spPr/>
      <dgm:t>
        <a:bodyPr/>
        <a:lstStyle/>
        <a:p>
          <a:endParaRPr lang="es-CO"/>
        </a:p>
      </dgm:t>
    </dgm:pt>
    <dgm:pt modelId="{D8D13D00-68CB-467A-B01F-794CBECB7BB7}" type="sibTrans" cxnId="{A33B2019-1A70-41EA-BE30-4A3B71B18C93}">
      <dgm:prSet/>
      <dgm:spPr/>
      <dgm:t>
        <a:bodyPr/>
        <a:lstStyle/>
        <a:p>
          <a:endParaRPr lang="es-CO"/>
        </a:p>
      </dgm:t>
    </dgm:pt>
    <dgm:pt modelId="{3049A081-6781-4E98-ACE2-F9F62BB9A113}">
      <dgm:prSet/>
      <dgm:spPr/>
      <dgm:t>
        <a:bodyPr/>
        <a:lstStyle/>
        <a:p>
          <a:r>
            <a:rPr lang="es-CO" dirty="0" smtClean="0"/>
            <a:t>20 días</a:t>
          </a:r>
          <a:endParaRPr lang="es-CO" dirty="0"/>
        </a:p>
      </dgm:t>
    </dgm:pt>
    <dgm:pt modelId="{0CDC6914-1142-401A-B4F6-2EBB4E97708B}" type="parTrans" cxnId="{A826CA98-A5FE-4E07-84E4-6D10FEE28DBB}">
      <dgm:prSet/>
      <dgm:spPr/>
      <dgm:t>
        <a:bodyPr/>
        <a:lstStyle/>
        <a:p>
          <a:endParaRPr lang="es-CO"/>
        </a:p>
      </dgm:t>
    </dgm:pt>
    <dgm:pt modelId="{A4907A37-C3EF-4ED5-8D3C-9CE0F49711CB}" type="sibTrans" cxnId="{A826CA98-A5FE-4E07-84E4-6D10FEE28DBB}">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0F0E0EAA-CF0E-4E7B-A6C7-1CFED03448B1}" type="pres">
      <dgm:prSet presAssocID="{3049A081-6781-4E98-ACE2-F9F62BB9A113}" presName="compNode" presStyleCnt="0"/>
      <dgm:spPr/>
      <dgm:t>
        <a:bodyPr/>
        <a:lstStyle/>
        <a:p>
          <a:endParaRPr lang="es-CO"/>
        </a:p>
      </dgm:t>
    </dgm:pt>
    <dgm:pt modelId="{084A2CAA-D390-4DBB-BDC8-0EC132F8440F}" type="pres">
      <dgm:prSet presAssocID="{3049A081-6781-4E98-ACE2-F9F62BB9A113}" presName="aNode" presStyleLbl="bgShp" presStyleIdx="0" presStyleCnt="1"/>
      <dgm:spPr/>
      <dgm:t>
        <a:bodyPr/>
        <a:lstStyle/>
        <a:p>
          <a:endParaRPr lang="es-CO"/>
        </a:p>
      </dgm:t>
    </dgm:pt>
    <dgm:pt modelId="{E75FB76D-9511-4D1C-B9D3-14455355FB4D}" type="pres">
      <dgm:prSet presAssocID="{3049A081-6781-4E98-ACE2-F9F62BB9A113}" presName="textNode" presStyleLbl="bgShp" presStyleIdx="0" presStyleCnt="1"/>
      <dgm:spPr/>
      <dgm:t>
        <a:bodyPr/>
        <a:lstStyle/>
        <a:p>
          <a:endParaRPr lang="es-CO"/>
        </a:p>
      </dgm:t>
    </dgm:pt>
    <dgm:pt modelId="{0D8132B8-F7E7-4B7B-A493-82DB9CA6D204}" type="pres">
      <dgm:prSet presAssocID="{3049A081-6781-4E98-ACE2-F9F62BB9A113}" presName="compChildNode" presStyleCnt="0"/>
      <dgm:spPr/>
      <dgm:t>
        <a:bodyPr/>
        <a:lstStyle/>
        <a:p>
          <a:endParaRPr lang="es-CO"/>
        </a:p>
      </dgm:t>
    </dgm:pt>
    <dgm:pt modelId="{F3738166-D1B1-4B97-8CAE-E3C13273EC28}" type="pres">
      <dgm:prSet presAssocID="{3049A081-6781-4E98-ACE2-F9F62BB9A113}" presName="theInnerList" presStyleCnt="0"/>
      <dgm:spPr/>
      <dgm:t>
        <a:bodyPr/>
        <a:lstStyle/>
        <a:p>
          <a:endParaRPr lang="es-CO"/>
        </a:p>
      </dgm:t>
    </dgm:pt>
    <dgm:pt modelId="{5043D26E-874B-46AB-933D-FD4F2597656C}" type="pres">
      <dgm:prSet presAssocID="{6D294636-9C42-4859-A342-DC2DB2A4516A}" presName="childNode" presStyleLbl="node1" presStyleIdx="0" presStyleCnt="1">
        <dgm:presLayoutVars>
          <dgm:bulletEnabled val="1"/>
        </dgm:presLayoutVars>
      </dgm:prSet>
      <dgm:spPr/>
      <dgm:t>
        <a:bodyPr/>
        <a:lstStyle/>
        <a:p>
          <a:endParaRPr lang="es-CO"/>
        </a:p>
      </dgm:t>
    </dgm:pt>
  </dgm:ptLst>
  <dgm:cxnLst>
    <dgm:cxn modelId="{A826CA98-A5FE-4E07-84E4-6D10FEE28DBB}" srcId="{436E31AC-A689-4338-8AD2-BF4DBA35D8FA}" destId="{3049A081-6781-4E98-ACE2-F9F62BB9A113}" srcOrd="0" destOrd="0" parTransId="{0CDC6914-1142-401A-B4F6-2EBB4E97708B}" sibTransId="{A4907A37-C3EF-4ED5-8D3C-9CE0F49711CB}"/>
    <dgm:cxn modelId="{61237CC4-3F3F-4EFB-971F-F0D29F91041B}" type="presOf" srcId="{436E31AC-A689-4338-8AD2-BF4DBA35D8FA}" destId="{D85B0E4A-5A5B-4C9C-8BC5-D5BFDB6A6EB9}" srcOrd="0" destOrd="0" presId="urn:microsoft.com/office/officeart/2005/8/layout/lProcess2"/>
    <dgm:cxn modelId="{9184F457-F16C-47D9-8557-4A689D00358C}" type="presOf" srcId="{6D294636-9C42-4859-A342-DC2DB2A4516A}" destId="{5043D26E-874B-46AB-933D-FD4F2597656C}" srcOrd="0" destOrd="0" presId="urn:microsoft.com/office/officeart/2005/8/layout/lProcess2"/>
    <dgm:cxn modelId="{B6DCD1DD-EC29-4907-AD4D-984773582417}" type="presOf" srcId="{3049A081-6781-4E98-ACE2-F9F62BB9A113}" destId="{084A2CAA-D390-4DBB-BDC8-0EC132F8440F}" srcOrd="0" destOrd="0" presId="urn:microsoft.com/office/officeart/2005/8/layout/lProcess2"/>
    <dgm:cxn modelId="{A33B2019-1A70-41EA-BE30-4A3B71B18C93}" srcId="{3049A081-6781-4E98-ACE2-F9F62BB9A113}" destId="{6D294636-9C42-4859-A342-DC2DB2A4516A}" srcOrd="0" destOrd="0" parTransId="{AF7DD62B-9A24-4280-A097-448914CBAD4B}" sibTransId="{D8D13D00-68CB-467A-B01F-794CBECB7BB7}"/>
    <dgm:cxn modelId="{FDDE9018-7B48-43BA-BFF7-1EFF2F101F43}" type="presOf" srcId="{3049A081-6781-4E98-ACE2-F9F62BB9A113}" destId="{E75FB76D-9511-4D1C-B9D3-14455355FB4D}" srcOrd="1" destOrd="0" presId="urn:microsoft.com/office/officeart/2005/8/layout/lProcess2"/>
    <dgm:cxn modelId="{59217076-2823-4845-A390-A76ED6220293}" type="presParOf" srcId="{D85B0E4A-5A5B-4C9C-8BC5-D5BFDB6A6EB9}" destId="{0F0E0EAA-CF0E-4E7B-A6C7-1CFED03448B1}" srcOrd="0" destOrd="0" presId="urn:microsoft.com/office/officeart/2005/8/layout/lProcess2"/>
    <dgm:cxn modelId="{C1F5F5E8-0AE4-4E81-8903-B3F75F26E59F}" type="presParOf" srcId="{0F0E0EAA-CF0E-4E7B-A6C7-1CFED03448B1}" destId="{084A2CAA-D390-4DBB-BDC8-0EC132F8440F}" srcOrd="0" destOrd="0" presId="urn:microsoft.com/office/officeart/2005/8/layout/lProcess2"/>
    <dgm:cxn modelId="{997104B8-2B34-49A2-B728-A8CFBC6EF1F7}" type="presParOf" srcId="{0F0E0EAA-CF0E-4E7B-A6C7-1CFED03448B1}" destId="{E75FB76D-9511-4D1C-B9D3-14455355FB4D}" srcOrd="1" destOrd="0" presId="urn:microsoft.com/office/officeart/2005/8/layout/lProcess2"/>
    <dgm:cxn modelId="{A57DF59C-999A-47D1-8FEA-FFE4F66717AD}" type="presParOf" srcId="{0F0E0EAA-CF0E-4E7B-A6C7-1CFED03448B1}" destId="{0D8132B8-F7E7-4B7B-A493-82DB9CA6D204}" srcOrd="2" destOrd="0" presId="urn:microsoft.com/office/officeart/2005/8/layout/lProcess2"/>
    <dgm:cxn modelId="{7419E12F-FE4B-42EE-86E3-A13CFDB74DAB}" type="presParOf" srcId="{0D8132B8-F7E7-4B7B-A493-82DB9CA6D204}" destId="{F3738166-D1B1-4B97-8CAE-E3C13273EC28}" srcOrd="0" destOrd="0" presId="urn:microsoft.com/office/officeart/2005/8/layout/lProcess2"/>
    <dgm:cxn modelId="{DBE1DF9E-5E57-48CE-AD33-1A8490B466B4}" type="presParOf" srcId="{F3738166-D1B1-4B97-8CAE-E3C13273EC28}" destId="{5043D26E-874B-46AB-933D-FD4F2597656C}"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DDD3CBAC-13DD-4873-A10E-41679158968D}">
      <dgm:prSet/>
      <dgm:spPr/>
      <dgm:t>
        <a:bodyPr/>
        <a:lstStyle/>
        <a:p>
          <a:r>
            <a:rPr lang="es-CO" dirty="0" smtClean="0"/>
            <a:t>30 días </a:t>
          </a:r>
          <a:endParaRPr lang="es-CO" dirty="0"/>
        </a:p>
      </dgm:t>
    </dgm:pt>
    <dgm:pt modelId="{FB05A529-8C35-41F3-B221-5FC238752D7C}" type="sibTrans" cxnId="{9571569B-7B04-4978-87A5-79738850BF17}">
      <dgm:prSet/>
      <dgm:spPr/>
      <dgm:t>
        <a:bodyPr/>
        <a:lstStyle/>
        <a:p>
          <a:endParaRPr lang="es-CO"/>
        </a:p>
      </dgm:t>
    </dgm:pt>
    <dgm:pt modelId="{D08A8B38-728F-4BD6-A21A-A74E66011873}" type="parTrans" cxnId="{9571569B-7B04-4978-87A5-79738850BF17}">
      <dgm:prSet/>
      <dgm:spPr/>
      <dgm:t>
        <a:bodyPr/>
        <a:lstStyle/>
        <a:p>
          <a:endParaRPr lang="es-CO"/>
        </a:p>
      </dgm:t>
    </dgm:pt>
    <dgm:pt modelId="{ED20D746-CDF3-4E4B-9E48-031ADBAC9629}">
      <dgm:prSet phldrT="[Texto]"/>
      <dgm:spPr/>
      <dgm:t>
        <a:bodyPr/>
        <a:lstStyle/>
        <a:p>
          <a:r>
            <a:rPr lang="es-CO" dirty="0" smtClean="0"/>
            <a:t>177 CPACA</a:t>
          </a:r>
          <a:endParaRPr lang="es-CO" dirty="0"/>
        </a:p>
      </dgm:t>
    </dgm:pt>
    <dgm:pt modelId="{D36101DE-FE4B-4191-B8CA-2EDB6F056A4D}" type="sibTrans" cxnId="{0A0B4AFB-A7F9-4A53-8CE8-57930D61EA31}">
      <dgm:prSet/>
      <dgm:spPr/>
      <dgm:t>
        <a:bodyPr/>
        <a:lstStyle/>
        <a:p>
          <a:endParaRPr lang="es-CO"/>
        </a:p>
      </dgm:t>
    </dgm:pt>
    <dgm:pt modelId="{E61B63E6-F8F3-4EF7-8FC6-7C9A8134975E}" type="parTrans" cxnId="{0A0B4AFB-A7F9-4A53-8CE8-57930D61EA31}">
      <dgm:prSet/>
      <dgm:spPr/>
      <dgm:t>
        <a:bodyPr/>
        <a:lstStyle/>
        <a:p>
          <a:endParaRPr lang="es-CO"/>
        </a:p>
      </dgm:t>
    </dgm:pt>
    <dgm:pt modelId="{8F05C594-692A-46D3-8FE6-9E0234170D2A}">
      <dgm:prSet phldrT="[Texto]"/>
      <dgm:spPr/>
      <dgm:t>
        <a:bodyPr/>
        <a:lstStyle/>
        <a:p>
          <a:r>
            <a:rPr lang="da-DK" dirty="0" smtClean="0"/>
            <a:t>269 CPACA MOD. 616 CGP</a:t>
          </a:r>
          <a:endParaRPr lang="es-CO" dirty="0"/>
        </a:p>
      </dgm:t>
    </dgm:pt>
    <dgm:pt modelId="{EAEEFC75-B833-4B89-8060-B404225F13E8}" type="sibTrans" cxnId="{0FA14A40-B35D-4EFB-BB97-C23330A37DDF}">
      <dgm:prSet/>
      <dgm:spPr/>
      <dgm:t>
        <a:bodyPr/>
        <a:lstStyle/>
        <a:p>
          <a:endParaRPr lang="es-CO"/>
        </a:p>
      </dgm:t>
    </dgm:pt>
    <dgm:pt modelId="{CD279172-C967-4551-9F60-1160C2EC12FF}" type="parTrans" cxnId="{0FA14A40-B35D-4EFB-BB97-C23330A37DDF}">
      <dgm:prSet/>
      <dgm:spPr/>
      <dgm:t>
        <a:bodyPr/>
        <a:lstStyle/>
        <a:p>
          <a:endParaRPr lang="es-CO"/>
        </a:p>
      </dgm:t>
    </dgm:pt>
    <dgm:pt modelId="{690CB478-E8E3-4D65-ACDB-62332D23C76E}">
      <dgm:prSet phldrT="[Texto]"/>
      <dgm:spPr/>
      <dgm:t>
        <a:bodyPr/>
        <a:lstStyle/>
        <a:p>
          <a:r>
            <a:rPr lang="es-CO" dirty="0" smtClean="0"/>
            <a:t>224 Y 172 CPACA</a:t>
          </a:r>
          <a:endParaRPr lang="es-CO" dirty="0"/>
        </a:p>
      </dgm:t>
    </dgm:pt>
    <dgm:pt modelId="{A5D1E26B-D1A3-4BCB-974F-2D461838C940}" type="sibTrans" cxnId="{E8123D2A-8956-47D4-B502-0575376DB0F8}">
      <dgm:prSet/>
      <dgm:spPr/>
      <dgm:t>
        <a:bodyPr/>
        <a:lstStyle/>
        <a:p>
          <a:endParaRPr lang="es-CO"/>
        </a:p>
      </dgm:t>
    </dgm:pt>
    <dgm:pt modelId="{D240C114-171C-441C-96ED-1BCEA45B7A6D}" type="parTrans" cxnId="{E8123D2A-8956-47D4-B502-0575376DB0F8}">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0D008224-611D-4D9A-881F-EECCA9108B5D}" type="pres">
      <dgm:prSet presAssocID="{DDD3CBAC-13DD-4873-A10E-41679158968D}" presName="compNode" presStyleCnt="0"/>
      <dgm:spPr/>
      <dgm:t>
        <a:bodyPr/>
        <a:lstStyle/>
        <a:p>
          <a:endParaRPr lang="es-CO"/>
        </a:p>
      </dgm:t>
    </dgm:pt>
    <dgm:pt modelId="{1A49A09E-3220-4EF9-94DA-F028D1545759}" type="pres">
      <dgm:prSet presAssocID="{DDD3CBAC-13DD-4873-A10E-41679158968D}" presName="aNode" presStyleLbl="bgShp" presStyleIdx="0" presStyleCnt="1"/>
      <dgm:spPr/>
      <dgm:t>
        <a:bodyPr/>
        <a:lstStyle/>
        <a:p>
          <a:endParaRPr lang="es-CO"/>
        </a:p>
      </dgm:t>
    </dgm:pt>
    <dgm:pt modelId="{5A39E96B-5705-4182-A21C-839FD6C927E9}" type="pres">
      <dgm:prSet presAssocID="{DDD3CBAC-13DD-4873-A10E-41679158968D}" presName="textNode" presStyleLbl="bgShp" presStyleIdx="0" presStyleCnt="1"/>
      <dgm:spPr/>
      <dgm:t>
        <a:bodyPr/>
        <a:lstStyle/>
        <a:p>
          <a:endParaRPr lang="es-CO"/>
        </a:p>
      </dgm:t>
    </dgm:pt>
    <dgm:pt modelId="{A2F5CB06-047A-4318-B468-040098328745}" type="pres">
      <dgm:prSet presAssocID="{DDD3CBAC-13DD-4873-A10E-41679158968D}" presName="compChildNode" presStyleCnt="0"/>
      <dgm:spPr/>
      <dgm:t>
        <a:bodyPr/>
        <a:lstStyle/>
        <a:p>
          <a:endParaRPr lang="es-CO"/>
        </a:p>
      </dgm:t>
    </dgm:pt>
    <dgm:pt modelId="{C7BE4BDC-EE73-45BB-BD94-094697F6CC59}" type="pres">
      <dgm:prSet presAssocID="{DDD3CBAC-13DD-4873-A10E-41679158968D}" presName="theInnerList" presStyleCnt="0"/>
      <dgm:spPr/>
      <dgm:t>
        <a:bodyPr/>
        <a:lstStyle/>
        <a:p>
          <a:endParaRPr lang="es-CO"/>
        </a:p>
      </dgm:t>
    </dgm:pt>
    <dgm:pt modelId="{7DEE63E0-AACA-41EF-8371-66FF88963D35}" type="pres">
      <dgm:prSet presAssocID="{ED20D746-CDF3-4E4B-9E48-031ADBAC9629}" presName="childNode" presStyleLbl="node1" presStyleIdx="0" presStyleCnt="3" custLinFactNeighborX="-4033" custLinFactNeighborY="1066">
        <dgm:presLayoutVars>
          <dgm:bulletEnabled val="1"/>
        </dgm:presLayoutVars>
      </dgm:prSet>
      <dgm:spPr/>
      <dgm:t>
        <a:bodyPr/>
        <a:lstStyle/>
        <a:p>
          <a:endParaRPr lang="es-CO"/>
        </a:p>
      </dgm:t>
    </dgm:pt>
    <dgm:pt modelId="{94E9341B-C0C3-47BF-AFDB-389DC1B35F0F}" type="pres">
      <dgm:prSet presAssocID="{ED20D746-CDF3-4E4B-9E48-031ADBAC9629}" presName="aSpace2" presStyleCnt="0"/>
      <dgm:spPr/>
      <dgm:t>
        <a:bodyPr/>
        <a:lstStyle/>
        <a:p>
          <a:endParaRPr lang="es-CO"/>
        </a:p>
      </dgm:t>
    </dgm:pt>
    <dgm:pt modelId="{6E594DE2-9A24-410B-AF98-B16D62E0B846}" type="pres">
      <dgm:prSet presAssocID="{690CB478-E8E3-4D65-ACDB-62332D23C76E}" presName="childNode" presStyleLbl="node1" presStyleIdx="1" presStyleCnt="3" custLinFactNeighborX="-4033" custLinFactNeighborY="1066">
        <dgm:presLayoutVars>
          <dgm:bulletEnabled val="1"/>
        </dgm:presLayoutVars>
      </dgm:prSet>
      <dgm:spPr/>
      <dgm:t>
        <a:bodyPr/>
        <a:lstStyle/>
        <a:p>
          <a:endParaRPr lang="es-CO"/>
        </a:p>
      </dgm:t>
    </dgm:pt>
    <dgm:pt modelId="{B4EF1ADC-C98A-4BF7-A445-2B6D5A215050}" type="pres">
      <dgm:prSet presAssocID="{690CB478-E8E3-4D65-ACDB-62332D23C76E}" presName="aSpace2" presStyleCnt="0"/>
      <dgm:spPr/>
      <dgm:t>
        <a:bodyPr/>
        <a:lstStyle/>
        <a:p>
          <a:endParaRPr lang="es-CO"/>
        </a:p>
      </dgm:t>
    </dgm:pt>
    <dgm:pt modelId="{4E607C3B-1178-4E3B-ADA7-A64FBA71D359}" type="pres">
      <dgm:prSet presAssocID="{8F05C594-692A-46D3-8FE6-9E0234170D2A}" presName="childNode" presStyleLbl="node1" presStyleIdx="2" presStyleCnt="3" custLinFactNeighborX="-4033" custLinFactNeighborY="1066">
        <dgm:presLayoutVars>
          <dgm:bulletEnabled val="1"/>
        </dgm:presLayoutVars>
      </dgm:prSet>
      <dgm:spPr/>
      <dgm:t>
        <a:bodyPr/>
        <a:lstStyle/>
        <a:p>
          <a:endParaRPr lang="es-CO"/>
        </a:p>
      </dgm:t>
    </dgm:pt>
  </dgm:ptLst>
  <dgm:cxnLst>
    <dgm:cxn modelId="{AF14982D-0DDD-4322-B4ED-6AF32B1420C7}" type="presOf" srcId="{ED20D746-CDF3-4E4B-9E48-031ADBAC9629}" destId="{7DEE63E0-AACA-41EF-8371-66FF88963D35}" srcOrd="0" destOrd="0" presId="urn:microsoft.com/office/officeart/2005/8/layout/lProcess2"/>
    <dgm:cxn modelId="{0FA14A40-B35D-4EFB-BB97-C23330A37DDF}" srcId="{DDD3CBAC-13DD-4873-A10E-41679158968D}" destId="{8F05C594-692A-46D3-8FE6-9E0234170D2A}" srcOrd="2" destOrd="0" parTransId="{CD279172-C967-4551-9F60-1160C2EC12FF}" sibTransId="{EAEEFC75-B833-4B89-8060-B404225F13E8}"/>
    <dgm:cxn modelId="{AEC30262-139E-4111-8391-60A955A121C5}" type="presOf" srcId="{DDD3CBAC-13DD-4873-A10E-41679158968D}" destId="{1A49A09E-3220-4EF9-94DA-F028D1545759}" srcOrd="0" destOrd="0" presId="urn:microsoft.com/office/officeart/2005/8/layout/lProcess2"/>
    <dgm:cxn modelId="{9571569B-7B04-4978-87A5-79738850BF17}" srcId="{436E31AC-A689-4338-8AD2-BF4DBA35D8FA}" destId="{DDD3CBAC-13DD-4873-A10E-41679158968D}" srcOrd="0" destOrd="0" parTransId="{D08A8B38-728F-4BD6-A21A-A74E66011873}" sibTransId="{FB05A529-8C35-41F3-B221-5FC238752D7C}"/>
    <dgm:cxn modelId="{E8123D2A-8956-47D4-B502-0575376DB0F8}" srcId="{DDD3CBAC-13DD-4873-A10E-41679158968D}" destId="{690CB478-E8E3-4D65-ACDB-62332D23C76E}" srcOrd="1" destOrd="0" parTransId="{D240C114-171C-441C-96ED-1BCEA45B7A6D}" sibTransId="{A5D1E26B-D1A3-4BCB-974F-2D461838C940}"/>
    <dgm:cxn modelId="{935041B6-A24B-419E-AE1B-BDB865FD4B16}" type="presOf" srcId="{690CB478-E8E3-4D65-ACDB-62332D23C76E}" destId="{6E594DE2-9A24-410B-AF98-B16D62E0B846}" srcOrd="0" destOrd="0" presId="urn:microsoft.com/office/officeart/2005/8/layout/lProcess2"/>
    <dgm:cxn modelId="{306F0935-282E-4E73-AC8F-097B270FF001}" type="presOf" srcId="{DDD3CBAC-13DD-4873-A10E-41679158968D}" destId="{5A39E96B-5705-4182-A21C-839FD6C927E9}" srcOrd="1" destOrd="0" presId="urn:microsoft.com/office/officeart/2005/8/layout/lProcess2"/>
    <dgm:cxn modelId="{0A0B4AFB-A7F9-4A53-8CE8-57930D61EA31}" srcId="{DDD3CBAC-13DD-4873-A10E-41679158968D}" destId="{ED20D746-CDF3-4E4B-9E48-031ADBAC9629}" srcOrd="0" destOrd="0" parTransId="{E61B63E6-F8F3-4EF7-8FC6-7C9A8134975E}" sibTransId="{D36101DE-FE4B-4191-B8CA-2EDB6F056A4D}"/>
    <dgm:cxn modelId="{AD0FFC88-7950-44EA-B9BE-08AD3FB81719}" type="presOf" srcId="{8F05C594-692A-46D3-8FE6-9E0234170D2A}" destId="{4E607C3B-1178-4E3B-ADA7-A64FBA71D359}" srcOrd="0" destOrd="0" presId="urn:microsoft.com/office/officeart/2005/8/layout/lProcess2"/>
    <dgm:cxn modelId="{035751DF-91CF-4703-9C38-10BB348780B8}" type="presOf" srcId="{436E31AC-A689-4338-8AD2-BF4DBA35D8FA}" destId="{D85B0E4A-5A5B-4C9C-8BC5-D5BFDB6A6EB9}" srcOrd="0" destOrd="0" presId="urn:microsoft.com/office/officeart/2005/8/layout/lProcess2"/>
    <dgm:cxn modelId="{35CC8DD8-848F-4E1E-AA71-FD3055DA0B87}" type="presParOf" srcId="{D85B0E4A-5A5B-4C9C-8BC5-D5BFDB6A6EB9}" destId="{0D008224-611D-4D9A-881F-EECCA9108B5D}" srcOrd="0" destOrd="0" presId="urn:microsoft.com/office/officeart/2005/8/layout/lProcess2"/>
    <dgm:cxn modelId="{C4F7EFDC-F2D0-48E3-B012-9413819566CB}" type="presParOf" srcId="{0D008224-611D-4D9A-881F-EECCA9108B5D}" destId="{1A49A09E-3220-4EF9-94DA-F028D1545759}" srcOrd="0" destOrd="0" presId="urn:microsoft.com/office/officeart/2005/8/layout/lProcess2"/>
    <dgm:cxn modelId="{9CED726E-593F-4D4F-A097-2B1DDCEDE42E}" type="presParOf" srcId="{0D008224-611D-4D9A-881F-EECCA9108B5D}" destId="{5A39E96B-5705-4182-A21C-839FD6C927E9}" srcOrd="1" destOrd="0" presId="urn:microsoft.com/office/officeart/2005/8/layout/lProcess2"/>
    <dgm:cxn modelId="{0C649A80-7E8E-431C-A12A-8BC94E21D753}" type="presParOf" srcId="{0D008224-611D-4D9A-881F-EECCA9108B5D}" destId="{A2F5CB06-047A-4318-B468-040098328745}" srcOrd="2" destOrd="0" presId="urn:microsoft.com/office/officeart/2005/8/layout/lProcess2"/>
    <dgm:cxn modelId="{91D05C3E-52CC-4BDE-B877-DECADA2B4D96}" type="presParOf" srcId="{A2F5CB06-047A-4318-B468-040098328745}" destId="{C7BE4BDC-EE73-45BB-BD94-094697F6CC59}" srcOrd="0" destOrd="0" presId="urn:microsoft.com/office/officeart/2005/8/layout/lProcess2"/>
    <dgm:cxn modelId="{592B64D7-70FC-45F4-9E37-FBC2D8FC0D6F}" type="presParOf" srcId="{C7BE4BDC-EE73-45BB-BD94-094697F6CC59}" destId="{7DEE63E0-AACA-41EF-8371-66FF88963D35}" srcOrd="0" destOrd="0" presId="urn:microsoft.com/office/officeart/2005/8/layout/lProcess2"/>
    <dgm:cxn modelId="{5250C981-AD29-4D99-ACF5-200118073B8C}" type="presParOf" srcId="{C7BE4BDC-EE73-45BB-BD94-094697F6CC59}" destId="{94E9341B-C0C3-47BF-AFDB-389DC1B35F0F}" srcOrd="1" destOrd="0" presId="urn:microsoft.com/office/officeart/2005/8/layout/lProcess2"/>
    <dgm:cxn modelId="{B25D2351-6D60-4880-9901-5507EBAB1257}" type="presParOf" srcId="{C7BE4BDC-EE73-45BB-BD94-094697F6CC59}" destId="{6E594DE2-9A24-410B-AF98-B16D62E0B846}" srcOrd="2" destOrd="0" presId="urn:microsoft.com/office/officeart/2005/8/layout/lProcess2"/>
    <dgm:cxn modelId="{4B8C246D-7A15-43FD-AEF3-03BA4F1CEDE6}" type="presParOf" srcId="{C7BE4BDC-EE73-45BB-BD94-094697F6CC59}" destId="{B4EF1ADC-C98A-4BF7-A445-2B6D5A215050}" srcOrd="3" destOrd="0" presId="urn:microsoft.com/office/officeart/2005/8/layout/lProcess2"/>
    <dgm:cxn modelId="{27828690-6196-4B7D-B707-80555A158EC5}" type="presParOf" srcId="{C7BE4BDC-EE73-45BB-BD94-094697F6CC59}" destId="{4E607C3B-1178-4E3B-ADA7-A64FBA71D359}" srcOrd="4"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A24AFF8F-17A0-43FB-849A-DAD59DEAA9B4}">
      <dgm:prSet phldrT="[Texto]"/>
      <dgm:spPr/>
      <dgm:t>
        <a:bodyPr/>
        <a:lstStyle/>
        <a:p>
          <a:r>
            <a:rPr lang="es-CO" dirty="0" smtClean="0"/>
            <a:t>239 CPACA</a:t>
          </a:r>
          <a:endParaRPr lang="es-CO" dirty="0"/>
        </a:p>
      </dgm:t>
    </dgm:pt>
    <dgm:pt modelId="{B3EBA043-6EDC-483E-8043-2D738B24DE3A}" type="sibTrans" cxnId="{90BA8584-97F4-4A42-9247-14ECC5C3ED3F}">
      <dgm:prSet/>
      <dgm:spPr/>
      <dgm:t>
        <a:bodyPr/>
        <a:lstStyle/>
        <a:p>
          <a:endParaRPr lang="es-CO"/>
        </a:p>
      </dgm:t>
    </dgm:pt>
    <dgm:pt modelId="{4777552F-E81F-49DA-ACCF-1D8D321E7515}" type="parTrans" cxnId="{90BA8584-97F4-4A42-9247-14ECC5C3ED3F}">
      <dgm:prSet/>
      <dgm:spPr/>
      <dgm:t>
        <a:bodyPr/>
        <a:lstStyle/>
        <a:p>
          <a:endParaRPr lang="es-CO"/>
        </a:p>
      </dgm:t>
    </dgm:pt>
    <dgm:pt modelId="{C874F93F-6F0D-4114-9385-AAE061CF7003}">
      <dgm:prSet/>
      <dgm:spPr/>
      <dgm:t>
        <a:bodyPr/>
        <a:lstStyle/>
        <a:p>
          <a:r>
            <a:rPr lang="es-CO" dirty="0" smtClean="0"/>
            <a:t>Sin # días</a:t>
          </a:r>
          <a:endParaRPr lang="es-CO" dirty="0"/>
        </a:p>
      </dgm:t>
    </dgm:pt>
    <dgm:pt modelId="{141779FF-4BA6-4306-965A-DDC8C2F10608}" type="sibTrans" cxnId="{2A8C05E9-9111-4609-B70D-240921BE56D8}">
      <dgm:prSet/>
      <dgm:spPr/>
      <dgm:t>
        <a:bodyPr/>
        <a:lstStyle/>
        <a:p>
          <a:endParaRPr lang="es-CO"/>
        </a:p>
      </dgm:t>
    </dgm:pt>
    <dgm:pt modelId="{37C63966-FC9F-43FC-85EC-4104770543CA}" type="parTrans" cxnId="{2A8C05E9-9111-4609-B70D-240921BE56D8}">
      <dgm:prSet/>
      <dgm:spPr/>
      <dgm:t>
        <a:bodyPr/>
        <a:lstStyle/>
        <a:p>
          <a:endParaRPr lang="es-CO"/>
        </a:p>
      </dgm:t>
    </dgm:pt>
    <dgm:pt modelId="{BDA10BC3-E0F0-4E3C-8C9E-7822693E5B9A}">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ART. 175 PAR 3 CPACA (hasta la audiencia inicial, donde se surte la contradicción)</a:t>
          </a:r>
        </a:p>
      </dgm:t>
    </dgm:pt>
    <dgm:pt modelId="{9D4F66B8-35A6-44B9-9064-49625C1CD53E}" type="parTrans" cxnId="{AA5ABC97-B9FB-4195-AC7A-CC70E45BA476}">
      <dgm:prSet/>
      <dgm:spPr/>
      <dgm:t>
        <a:bodyPr/>
        <a:lstStyle/>
        <a:p>
          <a:endParaRPr lang="es-CO"/>
        </a:p>
      </dgm:t>
    </dgm:pt>
    <dgm:pt modelId="{C39D77AE-8617-4A19-87A5-4D9014FC9A8A}" type="sibTrans" cxnId="{AA5ABC97-B9FB-4195-AC7A-CC70E45BA476}">
      <dgm:prSet/>
      <dgm:spPr/>
      <dgm:t>
        <a:bodyPr/>
        <a:lstStyle/>
        <a:p>
          <a:endParaRPr lang="es-CO"/>
        </a:p>
      </dgm:t>
    </dgm:pt>
    <dgm:pt modelId="{B4B7DCFA-E8E7-4A44-9D53-121C53F6FB17}">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ULTIMO INCICO ART. 219 CPACA Inciso 2 del artículo 235 DEL C.P.C. (hasta la fecha señalada para posesión del perito)</a:t>
          </a:r>
          <a:endParaRPr lang="es-CO" baseline="0" dirty="0">
            <a:solidFill>
              <a:srgbClr val="002060"/>
            </a:solidFill>
            <a:latin typeface="Arial" pitchFamily="34" charset="0"/>
          </a:endParaRPr>
        </a:p>
      </dgm:t>
    </dgm:pt>
    <dgm:pt modelId="{7DCFE504-0F1F-4066-AB3A-0B8ED2E94DBB}" type="parTrans" cxnId="{1C877A1D-BAA0-4F1D-A190-4E1F2AB6E09D}">
      <dgm:prSet/>
      <dgm:spPr/>
      <dgm:t>
        <a:bodyPr/>
        <a:lstStyle/>
        <a:p>
          <a:endParaRPr lang="es-CO"/>
        </a:p>
      </dgm:t>
    </dgm:pt>
    <dgm:pt modelId="{1BC3E24D-3E13-4AC5-8A71-00C99A96921F}" type="sibTrans" cxnId="{1C877A1D-BAA0-4F1D-A190-4E1F2AB6E09D}">
      <dgm:prSet/>
      <dgm:spPr/>
      <dgm:t>
        <a:bodyPr/>
        <a:lstStyle/>
        <a:p>
          <a:endParaRPr lang="es-CO"/>
        </a:p>
      </dgm:t>
    </dgm:pt>
    <dgm:pt modelId="{9E0E182C-DC1A-4FD5-803F-FD81CA5006C1}">
      <dgm:prSet phldrT="[Texto]"/>
      <dgm:spPr/>
      <dgm:t>
        <a:bodyPr/>
        <a:lstStyle/>
        <a:p>
          <a:r>
            <a:rPr lang="es-CO" dirty="0" smtClean="0"/>
            <a:t>95 CPACA (término fijado por el juez o magistrado)</a:t>
          </a:r>
        </a:p>
      </dgm:t>
    </dgm:pt>
    <dgm:pt modelId="{F04ABF3E-A3D8-4082-9586-F74E40404AA1}" type="sibTrans" cxnId="{B30DCB70-6CAB-4A0E-93CB-0CEEC2A4E33F}">
      <dgm:prSet/>
      <dgm:spPr/>
      <dgm:t>
        <a:bodyPr/>
        <a:lstStyle/>
        <a:p>
          <a:endParaRPr lang="es-CO"/>
        </a:p>
      </dgm:t>
    </dgm:pt>
    <dgm:pt modelId="{19855484-648C-48AF-88D6-E09B6B9096E4}" type="parTrans" cxnId="{B30DCB70-6CAB-4A0E-93CB-0CEEC2A4E33F}">
      <dgm:prSet/>
      <dgm:spPr/>
      <dgm:t>
        <a:bodyPr/>
        <a:lstStyle/>
        <a:p>
          <a:endParaRPr lang="es-CO"/>
        </a:p>
      </dgm:t>
    </dgm:pt>
    <dgm:pt modelId="{BBEFA615-965D-44D9-B28F-A09C08C7D210}">
      <dgm:prSet phldrT="[Texto]"/>
      <dgm:spPr>
        <a:solidFill>
          <a:schemeClr val="accent6">
            <a:lumMod val="60000"/>
            <a:lumOff val="40000"/>
          </a:schemeClr>
        </a:solidFill>
      </dgm:spPr>
      <dgm:t>
        <a:bodyPr/>
        <a:lstStyle/>
        <a:p>
          <a:r>
            <a:rPr lang="es-CO" baseline="0" dirty="0" smtClean="0">
              <a:solidFill>
                <a:srgbClr val="002060"/>
              </a:solidFill>
              <a:latin typeface="Arial" pitchFamily="34" charset="0"/>
            </a:rPr>
            <a:t>ART. 206 CPG (hasta la audiencia donde se controvierta)</a:t>
          </a:r>
          <a:endParaRPr lang="es-CO" baseline="0" dirty="0">
            <a:solidFill>
              <a:srgbClr val="002060"/>
            </a:solidFill>
            <a:latin typeface="Arial" pitchFamily="34" charset="0"/>
          </a:endParaRPr>
        </a:p>
      </dgm:t>
    </dgm:pt>
    <dgm:pt modelId="{659EDFC2-5693-45C3-9FD7-DA73449A269D}" type="parTrans" cxnId="{2BD6AF2D-06AB-4290-A1EF-B78C9A80521B}">
      <dgm:prSet/>
      <dgm:spPr/>
      <dgm:t>
        <a:bodyPr/>
        <a:lstStyle/>
        <a:p>
          <a:endParaRPr lang="es-CO"/>
        </a:p>
      </dgm:t>
    </dgm:pt>
    <dgm:pt modelId="{D15C40C8-B46E-4D37-A5AB-26340E144114}" type="sibTrans" cxnId="{2BD6AF2D-06AB-4290-A1EF-B78C9A80521B}">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A9F3F038-2A55-4254-8CE1-DDBBEADF1B68}" type="pres">
      <dgm:prSet presAssocID="{C874F93F-6F0D-4114-9385-AAE061CF7003}" presName="compNode" presStyleCnt="0"/>
      <dgm:spPr/>
      <dgm:t>
        <a:bodyPr/>
        <a:lstStyle/>
        <a:p>
          <a:endParaRPr lang="es-CO"/>
        </a:p>
      </dgm:t>
    </dgm:pt>
    <dgm:pt modelId="{C86598C9-5AA0-4740-B129-882117BB8FD1}" type="pres">
      <dgm:prSet presAssocID="{C874F93F-6F0D-4114-9385-AAE061CF7003}" presName="aNode" presStyleLbl="bgShp" presStyleIdx="0" presStyleCnt="1" custLinFactNeighborY="1042"/>
      <dgm:spPr/>
      <dgm:t>
        <a:bodyPr/>
        <a:lstStyle/>
        <a:p>
          <a:endParaRPr lang="es-CO"/>
        </a:p>
      </dgm:t>
    </dgm:pt>
    <dgm:pt modelId="{102611CB-F80D-4551-962F-487CDD8AA4B0}" type="pres">
      <dgm:prSet presAssocID="{C874F93F-6F0D-4114-9385-AAE061CF7003}" presName="textNode" presStyleLbl="bgShp" presStyleIdx="0" presStyleCnt="1"/>
      <dgm:spPr/>
      <dgm:t>
        <a:bodyPr/>
        <a:lstStyle/>
        <a:p>
          <a:endParaRPr lang="es-CO"/>
        </a:p>
      </dgm:t>
    </dgm:pt>
    <dgm:pt modelId="{BD09A854-9088-4D0E-BADE-4368B52AB95C}" type="pres">
      <dgm:prSet presAssocID="{C874F93F-6F0D-4114-9385-AAE061CF7003}" presName="compChildNode" presStyleCnt="0"/>
      <dgm:spPr/>
      <dgm:t>
        <a:bodyPr/>
        <a:lstStyle/>
        <a:p>
          <a:endParaRPr lang="es-CO"/>
        </a:p>
      </dgm:t>
    </dgm:pt>
    <dgm:pt modelId="{46B24420-1DEB-48DB-88F2-9FD1FD272B70}" type="pres">
      <dgm:prSet presAssocID="{C874F93F-6F0D-4114-9385-AAE061CF7003}" presName="theInnerList" presStyleCnt="0"/>
      <dgm:spPr/>
      <dgm:t>
        <a:bodyPr/>
        <a:lstStyle/>
        <a:p>
          <a:endParaRPr lang="es-CO"/>
        </a:p>
      </dgm:t>
    </dgm:pt>
    <dgm:pt modelId="{2DFECA8E-CDE2-4DE1-BF60-5AA84D78C9BA}" type="pres">
      <dgm:prSet presAssocID="{A24AFF8F-17A0-43FB-849A-DAD59DEAA9B4}" presName="childNode" presStyleLbl="node1" presStyleIdx="0" presStyleCnt="5">
        <dgm:presLayoutVars>
          <dgm:bulletEnabled val="1"/>
        </dgm:presLayoutVars>
      </dgm:prSet>
      <dgm:spPr/>
      <dgm:t>
        <a:bodyPr/>
        <a:lstStyle/>
        <a:p>
          <a:endParaRPr lang="es-CO"/>
        </a:p>
      </dgm:t>
    </dgm:pt>
    <dgm:pt modelId="{3F2F00D2-A108-4B17-9FFD-402E2A59C915}" type="pres">
      <dgm:prSet presAssocID="{A24AFF8F-17A0-43FB-849A-DAD59DEAA9B4}" presName="aSpace2" presStyleCnt="0"/>
      <dgm:spPr/>
      <dgm:t>
        <a:bodyPr/>
        <a:lstStyle/>
        <a:p>
          <a:endParaRPr lang="es-CO"/>
        </a:p>
      </dgm:t>
    </dgm:pt>
    <dgm:pt modelId="{CA8D6856-5DDA-4653-86AB-66AD6F3AEE7F}" type="pres">
      <dgm:prSet presAssocID="{9E0E182C-DC1A-4FD5-803F-FD81CA5006C1}" presName="childNode" presStyleLbl="node1" presStyleIdx="1" presStyleCnt="5">
        <dgm:presLayoutVars>
          <dgm:bulletEnabled val="1"/>
        </dgm:presLayoutVars>
      </dgm:prSet>
      <dgm:spPr/>
      <dgm:t>
        <a:bodyPr/>
        <a:lstStyle/>
        <a:p>
          <a:endParaRPr lang="es-CO"/>
        </a:p>
      </dgm:t>
    </dgm:pt>
    <dgm:pt modelId="{E585902B-7E91-4AE7-89E1-6E9EF30D5FB3}" type="pres">
      <dgm:prSet presAssocID="{9E0E182C-DC1A-4FD5-803F-FD81CA5006C1}" presName="aSpace2" presStyleCnt="0"/>
      <dgm:spPr/>
      <dgm:t>
        <a:bodyPr/>
        <a:lstStyle/>
        <a:p>
          <a:endParaRPr lang="es-CO"/>
        </a:p>
      </dgm:t>
    </dgm:pt>
    <dgm:pt modelId="{113856AC-2F94-4F82-A7C6-1887E34FBFA7}" type="pres">
      <dgm:prSet presAssocID="{BDA10BC3-E0F0-4E3C-8C9E-7822693E5B9A}" presName="childNode" presStyleLbl="node1" presStyleIdx="2" presStyleCnt="5" custLinFactNeighborX="-2105" custLinFactNeighborY="42956">
        <dgm:presLayoutVars>
          <dgm:bulletEnabled val="1"/>
        </dgm:presLayoutVars>
      </dgm:prSet>
      <dgm:spPr/>
      <dgm:t>
        <a:bodyPr/>
        <a:lstStyle/>
        <a:p>
          <a:endParaRPr lang="es-CO"/>
        </a:p>
      </dgm:t>
    </dgm:pt>
    <dgm:pt modelId="{1EA85633-6525-418D-94BF-3573E50F945A}" type="pres">
      <dgm:prSet presAssocID="{BDA10BC3-E0F0-4E3C-8C9E-7822693E5B9A}" presName="aSpace2" presStyleCnt="0"/>
      <dgm:spPr/>
    </dgm:pt>
    <dgm:pt modelId="{07571264-018D-49F4-9EC5-6ABAA412C951}" type="pres">
      <dgm:prSet presAssocID="{B4B7DCFA-E8E7-4A44-9D53-121C53F6FB17}" presName="childNode" presStyleLbl="node1" presStyleIdx="3" presStyleCnt="5" custLinFactNeighborX="-1265" custLinFactNeighborY="-3240">
        <dgm:presLayoutVars>
          <dgm:bulletEnabled val="1"/>
        </dgm:presLayoutVars>
      </dgm:prSet>
      <dgm:spPr/>
      <dgm:t>
        <a:bodyPr/>
        <a:lstStyle/>
        <a:p>
          <a:endParaRPr lang="es-CO"/>
        </a:p>
      </dgm:t>
    </dgm:pt>
    <dgm:pt modelId="{55159DF1-6171-48B7-9E48-87C38A71AADD}" type="pres">
      <dgm:prSet presAssocID="{B4B7DCFA-E8E7-4A44-9D53-121C53F6FB17}" presName="aSpace2" presStyleCnt="0"/>
      <dgm:spPr/>
    </dgm:pt>
    <dgm:pt modelId="{59793B6B-AA3F-49C8-A43B-BA7FEE226C37}" type="pres">
      <dgm:prSet presAssocID="{BBEFA615-965D-44D9-B28F-A09C08C7D210}" presName="childNode" presStyleLbl="node1" presStyleIdx="4" presStyleCnt="5" custLinFactNeighborX="-1265" custLinFactNeighborY="-3240">
        <dgm:presLayoutVars>
          <dgm:bulletEnabled val="1"/>
        </dgm:presLayoutVars>
      </dgm:prSet>
      <dgm:spPr/>
      <dgm:t>
        <a:bodyPr/>
        <a:lstStyle/>
        <a:p>
          <a:endParaRPr lang="es-CO"/>
        </a:p>
      </dgm:t>
    </dgm:pt>
  </dgm:ptLst>
  <dgm:cxnLst>
    <dgm:cxn modelId="{2BD6AF2D-06AB-4290-A1EF-B78C9A80521B}" srcId="{C874F93F-6F0D-4114-9385-AAE061CF7003}" destId="{BBEFA615-965D-44D9-B28F-A09C08C7D210}" srcOrd="4" destOrd="0" parTransId="{659EDFC2-5693-45C3-9FD7-DA73449A269D}" sibTransId="{D15C40C8-B46E-4D37-A5AB-26340E144114}"/>
    <dgm:cxn modelId="{E6246B45-1861-4236-9286-2894ED43076D}" type="presOf" srcId="{B4B7DCFA-E8E7-4A44-9D53-121C53F6FB17}" destId="{07571264-018D-49F4-9EC5-6ABAA412C951}" srcOrd="0" destOrd="0" presId="urn:microsoft.com/office/officeart/2005/8/layout/lProcess2"/>
    <dgm:cxn modelId="{48C79B39-DBD9-4FD1-A85A-24F899D55636}" type="presOf" srcId="{C874F93F-6F0D-4114-9385-AAE061CF7003}" destId="{C86598C9-5AA0-4740-B129-882117BB8FD1}" srcOrd="0" destOrd="0" presId="urn:microsoft.com/office/officeart/2005/8/layout/lProcess2"/>
    <dgm:cxn modelId="{2275AF83-4336-4B68-9763-942247C48AB3}" type="presOf" srcId="{BDA10BC3-E0F0-4E3C-8C9E-7822693E5B9A}" destId="{113856AC-2F94-4F82-A7C6-1887E34FBFA7}" srcOrd="0" destOrd="0" presId="urn:microsoft.com/office/officeart/2005/8/layout/lProcess2"/>
    <dgm:cxn modelId="{53ECD4CD-133C-4E0F-AD7E-9833AC8B20F3}" type="presOf" srcId="{BBEFA615-965D-44D9-B28F-A09C08C7D210}" destId="{59793B6B-AA3F-49C8-A43B-BA7FEE226C37}" srcOrd="0" destOrd="0" presId="urn:microsoft.com/office/officeart/2005/8/layout/lProcess2"/>
    <dgm:cxn modelId="{CC4E408A-4511-4035-8828-430D267332ED}" type="presOf" srcId="{436E31AC-A689-4338-8AD2-BF4DBA35D8FA}" destId="{D85B0E4A-5A5B-4C9C-8BC5-D5BFDB6A6EB9}" srcOrd="0" destOrd="0" presId="urn:microsoft.com/office/officeart/2005/8/layout/lProcess2"/>
    <dgm:cxn modelId="{4FF711F9-4C82-4690-AFBD-587A0A7340FE}" type="presOf" srcId="{C874F93F-6F0D-4114-9385-AAE061CF7003}" destId="{102611CB-F80D-4551-962F-487CDD8AA4B0}" srcOrd="1" destOrd="0" presId="urn:microsoft.com/office/officeart/2005/8/layout/lProcess2"/>
    <dgm:cxn modelId="{B30DCB70-6CAB-4A0E-93CB-0CEEC2A4E33F}" srcId="{C874F93F-6F0D-4114-9385-AAE061CF7003}" destId="{9E0E182C-DC1A-4FD5-803F-FD81CA5006C1}" srcOrd="1" destOrd="0" parTransId="{19855484-648C-48AF-88D6-E09B6B9096E4}" sibTransId="{F04ABF3E-A3D8-4082-9586-F74E40404AA1}"/>
    <dgm:cxn modelId="{AA5A4880-28DC-468D-B50E-4C83F66733A8}" type="presOf" srcId="{9E0E182C-DC1A-4FD5-803F-FD81CA5006C1}" destId="{CA8D6856-5DDA-4653-86AB-66AD6F3AEE7F}" srcOrd="0" destOrd="0" presId="urn:microsoft.com/office/officeart/2005/8/layout/lProcess2"/>
    <dgm:cxn modelId="{C51F225B-BE5D-4A24-96FB-80A205C31D94}" type="presOf" srcId="{A24AFF8F-17A0-43FB-849A-DAD59DEAA9B4}" destId="{2DFECA8E-CDE2-4DE1-BF60-5AA84D78C9BA}" srcOrd="0" destOrd="0" presId="urn:microsoft.com/office/officeart/2005/8/layout/lProcess2"/>
    <dgm:cxn modelId="{AA5ABC97-B9FB-4195-AC7A-CC70E45BA476}" srcId="{C874F93F-6F0D-4114-9385-AAE061CF7003}" destId="{BDA10BC3-E0F0-4E3C-8C9E-7822693E5B9A}" srcOrd="2" destOrd="0" parTransId="{9D4F66B8-35A6-44B9-9064-49625C1CD53E}" sibTransId="{C39D77AE-8617-4A19-87A5-4D9014FC9A8A}"/>
    <dgm:cxn modelId="{1C877A1D-BAA0-4F1D-A190-4E1F2AB6E09D}" srcId="{C874F93F-6F0D-4114-9385-AAE061CF7003}" destId="{B4B7DCFA-E8E7-4A44-9D53-121C53F6FB17}" srcOrd="3" destOrd="0" parTransId="{7DCFE504-0F1F-4066-AB3A-0B8ED2E94DBB}" sibTransId="{1BC3E24D-3E13-4AC5-8A71-00C99A96921F}"/>
    <dgm:cxn modelId="{2A8C05E9-9111-4609-B70D-240921BE56D8}" srcId="{436E31AC-A689-4338-8AD2-BF4DBA35D8FA}" destId="{C874F93F-6F0D-4114-9385-AAE061CF7003}" srcOrd="0" destOrd="0" parTransId="{37C63966-FC9F-43FC-85EC-4104770543CA}" sibTransId="{141779FF-4BA6-4306-965A-DDC8C2F10608}"/>
    <dgm:cxn modelId="{90BA8584-97F4-4A42-9247-14ECC5C3ED3F}" srcId="{C874F93F-6F0D-4114-9385-AAE061CF7003}" destId="{A24AFF8F-17A0-43FB-849A-DAD59DEAA9B4}" srcOrd="0" destOrd="0" parTransId="{4777552F-E81F-49DA-ACCF-1D8D321E7515}" sibTransId="{B3EBA043-6EDC-483E-8043-2D738B24DE3A}"/>
    <dgm:cxn modelId="{5228F19A-72AB-4081-812E-6107E73D0800}" type="presParOf" srcId="{D85B0E4A-5A5B-4C9C-8BC5-D5BFDB6A6EB9}" destId="{A9F3F038-2A55-4254-8CE1-DDBBEADF1B68}" srcOrd="0" destOrd="0" presId="urn:microsoft.com/office/officeart/2005/8/layout/lProcess2"/>
    <dgm:cxn modelId="{75F9CAB4-26AB-4232-9D5C-5DE7226AA988}" type="presParOf" srcId="{A9F3F038-2A55-4254-8CE1-DDBBEADF1B68}" destId="{C86598C9-5AA0-4740-B129-882117BB8FD1}" srcOrd="0" destOrd="0" presId="urn:microsoft.com/office/officeart/2005/8/layout/lProcess2"/>
    <dgm:cxn modelId="{7A5BD264-ABFB-4835-ADF7-CCF2488B14A3}" type="presParOf" srcId="{A9F3F038-2A55-4254-8CE1-DDBBEADF1B68}" destId="{102611CB-F80D-4551-962F-487CDD8AA4B0}" srcOrd="1" destOrd="0" presId="urn:microsoft.com/office/officeart/2005/8/layout/lProcess2"/>
    <dgm:cxn modelId="{C61CEE59-F7D1-44FC-85DA-A9AC7182B2B8}" type="presParOf" srcId="{A9F3F038-2A55-4254-8CE1-DDBBEADF1B68}" destId="{BD09A854-9088-4D0E-BADE-4368B52AB95C}" srcOrd="2" destOrd="0" presId="urn:microsoft.com/office/officeart/2005/8/layout/lProcess2"/>
    <dgm:cxn modelId="{BA14F80C-D5AD-427B-9CB2-22245502CAAB}" type="presParOf" srcId="{BD09A854-9088-4D0E-BADE-4368B52AB95C}" destId="{46B24420-1DEB-48DB-88F2-9FD1FD272B70}" srcOrd="0" destOrd="0" presId="urn:microsoft.com/office/officeart/2005/8/layout/lProcess2"/>
    <dgm:cxn modelId="{836326A7-1541-4FF5-8D87-A07C73EE51CD}" type="presParOf" srcId="{46B24420-1DEB-48DB-88F2-9FD1FD272B70}" destId="{2DFECA8E-CDE2-4DE1-BF60-5AA84D78C9BA}" srcOrd="0" destOrd="0" presId="urn:microsoft.com/office/officeart/2005/8/layout/lProcess2"/>
    <dgm:cxn modelId="{928C7807-A2A0-4669-B880-4D73BA1B2E39}" type="presParOf" srcId="{46B24420-1DEB-48DB-88F2-9FD1FD272B70}" destId="{3F2F00D2-A108-4B17-9FFD-402E2A59C915}" srcOrd="1" destOrd="0" presId="urn:microsoft.com/office/officeart/2005/8/layout/lProcess2"/>
    <dgm:cxn modelId="{4E087D37-3A6A-417B-98D1-FB24BE61F1AC}" type="presParOf" srcId="{46B24420-1DEB-48DB-88F2-9FD1FD272B70}" destId="{CA8D6856-5DDA-4653-86AB-66AD6F3AEE7F}" srcOrd="2" destOrd="0" presId="urn:microsoft.com/office/officeart/2005/8/layout/lProcess2"/>
    <dgm:cxn modelId="{9E1445E3-8F20-4227-B8FD-00500F07258F}" type="presParOf" srcId="{46B24420-1DEB-48DB-88F2-9FD1FD272B70}" destId="{E585902B-7E91-4AE7-89E1-6E9EF30D5FB3}" srcOrd="3" destOrd="0" presId="urn:microsoft.com/office/officeart/2005/8/layout/lProcess2"/>
    <dgm:cxn modelId="{2073E37E-572E-4E37-8CFF-3CFE6CE3DC3F}" type="presParOf" srcId="{46B24420-1DEB-48DB-88F2-9FD1FD272B70}" destId="{113856AC-2F94-4F82-A7C6-1887E34FBFA7}" srcOrd="4" destOrd="0" presId="urn:microsoft.com/office/officeart/2005/8/layout/lProcess2"/>
    <dgm:cxn modelId="{01DD42BD-B614-4288-BAF8-F8848630AE24}" type="presParOf" srcId="{46B24420-1DEB-48DB-88F2-9FD1FD272B70}" destId="{1EA85633-6525-418D-94BF-3573E50F945A}" srcOrd="5" destOrd="0" presId="urn:microsoft.com/office/officeart/2005/8/layout/lProcess2"/>
    <dgm:cxn modelId="{7A159D31-FB41-4AC4-8071-75F57C98EB51}" type="presParOf" srcId="{46B24420-1DEB-48DB-88F2-9FD1FD272B70}" destId="{07571264-018D-49F4-9EC5-6ABAA412C951}" srcOrd="6" destOrd="0" presId="urn:microsoft.com/office/officeart/2005/8/layout/lProcess2"/>
    <dgm:cxn modelId="{8AAEC2BC-8E80-4921-BB1C-31E3946A5EB3}" type="presParOf" srcId="{46B24420-1DEB-48DB-88F2-9FD1FD272B70}" destId="{55159DF1-6171-48B7-9E48-87C38A71AADD}" srcOrd="7" destOrd="0" presId="urn:microsoft.com/office/officeart/2005/8/layout/lProcess2"/>
    <dgm:cxn modelId="{E8E38069-9B5A-4A29-BF6E-8AC9C9447D99}" type="presParOf" srcId="{46B24420-1DEB-48DB-88F2-9FD1FD272B70}" destId="{59793B6B-AA3F-49C8-A43B-BA7FEE226C37}" srcOrd="8"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36E31AC-A689-4338-8AD2-BF4DBA35D8FA}" type="doc">
      <dgm:prSet loTypeId="urn:microsoft.com/office/officeart/2005/8/layout/lProcess2" loCatId="relationship" qsTypeId="urn:microsoft.com/office/officeart/2005/8/quickstyle/3d9" qsCatId="3D" csTypeId="urn:microsoft.com/office/officeart/2005/8/colors/accent1_2" csCatId="accent1" phldr="1"/>
      <dgm:spPr/>
      <dgm:t>
        <a:bodyPr/>
        <a:lstStyle/>
        <a:p>
          <a:endParaRPr lang="es-CO"/>
        </a:p>
      </dgm:t>
    </dgm:pt>
    <dgm:pt modelId="{6D294636-9C42-4859-A342-DC2DB2A4516A}">
      <dgm:prSet phldrT="[Texto]"/>
      <dgm:spPr/>
      <dgm:t>
        <a:bodyPr/>
        <a:lstStyle/>
        <a:p>
          <a:r>
            <a:rPr lang="es-CO" dirty="0" smtClean="0"/>
            <a:t>199 CPACA </a:t>
          </a:r>
        </a:p>
        <a:p>
          <a:r>
            <a:rPr lang="es-CO" dirty="0" smtClean="0"/>
            <a:t>No es estrictamente un traslado sino un término “de gracia” para el inicio de otros términos</a:t>
          </a:r>
          <a:endParaRPr lang="es-CO" dirty="0"/>
        </a:p>
      </dgm:t>
    </dgm:pt>
    <dgm:pt modelId="{AF7DD62B-9A24-4280-A097-448914CBAD4B}" type="parTrans" cxnId="{A33B2019-1A70-41EA-BE30-4A3B71B18C93}">
      <dgm:prSet/>
      <dgm:spPr/>
      <dgm:t>
        <a:bodyPr/>
        <a:lstStyle/>
        <a:p>
          <a:endParaRPr lang="es-CO"/>
        </a:p>
      </dgm:t>
    </dgm:pt>
    <dgm:pt modelId="{D8D13D00-68CB-467A-B01F-794CBECB7BB7}" type="sibTrans" cxnId="{A33B2019-1A70-41EA-BE30-4A3B71B18C93}">
      <dgm:prSet/>
      <dgm:spPr/>
      <dgm:t>
        <a:bodyPr/>
        <a:lstStyle/>
        <a:p>
          <a:endParaRPr lang="es-CO"/>
        </a:p>
      </dgm:t>
    </dgm:pt>
    <dgm:pt modelId="{3049A081-6781-4E98-ACE2-F9F62BB9A113}">
      <dgm:prSet/>
      <dgm:spPr/>
      <dgm:t>
        <a:bodyPr/>
        <a:lstStyle/>
        <a:p>
          <a:r>
            <a:rPr lang="es-CO" dirty="0" smtClean="0"/>
            <a:t>25 días</a:t>
          </a:r>
          <a:endParaRPr lang="es-CO" dirty="0"/>
        </a:p>
      </dgm:t>
    </dgm:pt>
    <dgm:pt modelId="{0CDC6914-1142-401A-B4F6-2EBB4E97708B}" type="parTrans" cxnId="{A826CA98-A5FE-4E07-84E4-6D10FEE28DBB}">
      <dgm:prSet/>
      <dgm:spPr/>
      <dgm:t>
        <a:bodyPr/>
        <a:lstStyle/>
        <a:p>
          <a:endParaRPr lang="es-CO"/>
        </a:p>
      </dgm:t>
    </dgm:pt>
    <dgm:pt modelId="{A4907A37-C3EF-4ED5-8D3C-9CE0F49711CB}" type="sibTrans" cxnId="{A826CA98-A5FE-4E07-84E4-6D10FEE28DBB}">
      <dgm:prSet/>
      <dgm:spPr/>
      <dgm:t>
        <a:bodyPr/>
        <a:lstStyle/>
        <a:p>
          <a:endParaRPr lang="es-CO"/>
        </a:p>
      </dgm:t>
    </dgm:pt>
    <dgm:pt modelId="{D85B0E4A-5A5B-4C9C-8BC5-D5BFDB6A6EB9}" type="pres">
      <dgm:prSet presAssocID="{436E31AC-A689-4338-8AD2-BF4DBA35D8FA}" presName="theList" presStyleCnt="0">
        <dgm:presLayoutVars>
          <dgm:dir/>
          <dgm:animLvl val="lvl"/>
          <dgm:resizeHandles val="exact"/>
        </dgm:presLayoutVars>
      </dgm:prSet>
      <dgm:spPr/>
      <dgm:t>
        <a:bodyPr/>
        <a:lstStyle/>
        <a:p>
          <a:endParaRPr lang="es-CO"/>
        </a:p>
      </dgm:t>
    </dgm:pt>
    <dgm:pt modelId="{0F0E0EAA-CF0E-4E7B-A6C7-1CFED03448B1}" type="pres">
      <dgm:prSet presAssocID="{3049A081-6781-4E98-ACE2-F9F62BB9A113}" presName="compNode" presStyleCnt="0"/>
      <dgm:spPr/>
      <dgm:t>
        <a:bodyPr/>
        <a:lstStyle/>
        <a:p>
          <a:endParaRPr lang="es-CO"/>
        </a:p>
      </dgm:t>
    </dgm:pt>
    <dgm:pt modelId="{084A2CAA-D390-4DBB-BDC8-0EC132F8440F}" type="pres">
      <dgm:prSet presAssocID="{3049A081-6781-4E98-ACE2-F9F62BB9A113}" presName="aNode" presStyleLbl="bgShp" presStyleIdx="0" presStyleCnt="1"/>
      <dgm:spPr/>
      <dgm:t>
        <a:bodyPr/>
        <a:lstStyle/>
        <a:p>
          <a:endParaRPr lang="es-CO"/>
        </a:p>
      </dgm:t>
    </dgm:pt>
    <dgm:pt modelId="{E75FB76D-9511-4D1C-B9D3-14455355FB4D}" type="pres">
      <dgm:prSet presAssocID="{3049A081-6781-4E98-ACE2-F9F62BB9A113}" presName="textNode" presStyleLbl="bgShp" presStyleIdx="0" presStyleCnt="1"/>
      <dgm:spPr/>
      <dgm:t>
        <a:bodyPr/>
        <a:lstStyle/>
        <a:p>
          <a:endParaRPr lang="es-CO"/>
        </a:p>
      </dgm:t>
    </dgm:pt>
    <dgm:pt modelId="{0D8132B8-F7E7-4B7B-A493-82DB9CA6D204}" type="pres">
      <dgm:prSet presAssocID="{3049A081-6781-4E98-ACE2-F9F62BB9A113}" presName="compChildNode" presStyleCnt="0"/>
      <dgm:spPr/>
      <dgm:t>
        <a:bodyPr/>
        <a:lstStyle/>
        <a:p>
          <a:endParaRPr lang="es-CO"/>
        </a:p>
      </dgm:t>
    </dgm:pt>
    <dgm:pt modelId="{F3738166-D1B1-4B97-8CAE-E3C13273EC28}" type="pres">
      <dgm:prSet presAssocID="{3049A081-6781-4E98-ACE2-F9F62BB9A113}" presName="theInnerList" presStyleCnt="0"/>
      <dgm:spPr/>
      <dgm:t>
        <a:bodyPr/>
        <a:lstStyle/>
        <a:p>
          <a:endParaRPr lang="es-CO"/>
        </a:p>
      </dgm:t>
    </dgm:pt>
    <dgm:pt modelId="{5043D26E-874B-46AB-933D-FD4F2597656C}" type="pres">
      <dgm:prSet presAssocID="{6D294636-9C42-4859-A342-DC2DB2A4516A}" presName="childNode" presStyleLbl="node1" presStyleIdx="0" presStyleCnt="1">
        <dgm:presLayoutVars>
          <dgm:bulletEnabled val="1"/>
        </dgm:presLayoutVars>
      </dgm:prSet>
      <dgm:spPr/>
      <dgm:t>
        <a:bodyPr/>
        <a:lstStyle/>
        <a:p>
          <a:endParaRPr lang="es-CO"/>
        </a:p>
      </dgm:t>
    </dgm:pt>
  </dgm:ptLst>
  <dgm:cxnLst>
    <dgm:cxn modelId="{A826CA98-A5FE-4E07-84E4-6D10FEE28DBB}" srcId="{436E31AC-A689-4338-8AD2-BF4DBA35D8FA}" destId="{3049A081-6781-4E98-ACE2-F9F62BB9A113}" srcOrd="0" destOrd="0" parTransId="{0CDC6914-1142-401A-B4F6-2EBB4E97708B}" sibTransId="{A4907A37-C3EF-4ED5-8D3C-9CE0F49711CB}"/>
    <dgm:cxn modelId="{7B6A392F-0FCB-41F0-8529-9B41025E323B}" type="presOf" srcId="{3049A081-6781-4E98-ACE2-F9F62BB9A113}" destId="{084A2CAA-D390-4DBB-BDC8-0EC132F8440F}" srcOrd="0" destOrd="0" presId="urn:microsoft.com/office/officeart/2005/8/layout/lProcess2"/>
    <dgm:cxn modelId="{07B4D7C9-0D67-42AF-A597-90A36A409712}" type="presOf" srcId="{3049A081-6781-4E98-ACE2-F9F62BB9A113}" destId="{E75FB76D-9511-4D1C-B9D3-14455355FB4D}" srcOrd="1" destOrd="0" presId="urn:microsoft.com/office/officeart/2005/8/layout/lProcess2"/>
    <dgm:cxn modelId="{88D650DD-54BE-41CF-B847-B8607BE01C93}" type="presOf" srcId="{6D294636-9C42-4859-A342-DC2DB2A4516A}" destId="{5043D26E-874B-46AB-933D-FD4F2597656C}" srcOrd="0" destOrd="0" presId="urn:microsoft.com/office/officeart/2005/8/layout/lProcess2"/>
    <dgm:cxn modelId="{8CBFAA7C-DE3B-469A-8CC9-0174EF01C157}" type="presOf" srcId="{436E31AC-A689-4338-8AD2-BF4DBA35D8FA}" destId="{D85B0E4A-5A5B-4C9C-8BC5-D5BFDB6A6EB9}" srcOrd="0" destOrd="0" presId="urn:microsoft.com/office/officeart/2005/8/layout/lProcess2"/>
    <dgm:cxn modelId="{A33B2019-1A70-41EA-BE30-4A3B71B18C93}" srcId="{3049A081-6781-4E98-ACE2-F9F62BB9A113}" destId="{6D294636-9C42-4859-A342-DC2DB2A4516A}" srcOrd="0" destOrd="0" parTransId="{AF7DD62B-9A24-4280-A097-448914CBAD4B}" sibTransId="{D8D13D00-68CB-467A-B01F-794CBECB7BB7}"/>
    <dgm:cxn modelId="{9183F56C-4F42-4B8D-9AE9-97394937EF74}" type="presParOf" srcId="{D85B0E4A-5A5B-4C9C-8BC5-D5BFDB6A6EB9}" destId="{0F0E0EAA-CF0E-4E7B-A6C7-1CFED03448B1}" srcOrd="0" destOrd="0" presId="urn:microsoft.com/office/officeart/2005/8/layout/lProcess2"/>
    <dgm:cxn modelId="{0237C894-1971-4C20-B176-623256EB648B}" type="presParOf" srcId="{0F0E0EAA-CF0E-4E7B-A6C7-1CFED03448B1}" destId="{084A2CAA-D390-4DBB-BDC8-0EC132F8440F}" srcOrd="0" destOrd="0" presId="urn:microsoft.com/office/officeart/2005/8/layout/lProcess2"/>
    <dgm:cxn modelId="{022C6E9A-984E-4312-843F-B6BD10770789}" type="presParOf" srcId="{0F0E0EAA-CF0E-4E7B-A6C7-1CFED03448B1}" destId="{E75FB76D-9511-4D1C-B9D3-14455355FB4D}" srcOrd="1" destOrd="0" presId="urn:microsoft.com/office/officeart/2005/8/layout/lProcess2"/>
    <dgm:cxn modelId="{33E7F811-5422-46AE-8466-F442C0BD28DA}" type="presParOf" srcId="{0F0E0EAA-CF0E-4E7B-A6C7-1CFED03448B1}" destId="{0D8132B8-F7E7-4B7B-A493-82DB9CA6D204}" srcOrd="2" destOrd="0" presId="urn:microsoft.com/office/officeart/2005/8/layout/lProcess2"/>
    <dgm:cxn modelId="{B3813A74-BB86-4081-9B7D-4FCE62787515}" type="presParOf" srcId="{0D8132B8-F7E7-4B7B-A493-82DB9CA6D204}" destId="{F3738166-D1B1-4B97-8CAE-E3C13273EC28}" srcOrd="0" destOrd="0" presId="urn:microsoft.com/office/officeart/2005/8/layout/lProcess2"/>
    <dgm:cxn modelId="{A1FD7CEE-7FE2-47AD-B0C2-F57D60F2A88E}" type="presParOf" srcId="{F3738166-D1B1-4B97-8CAE-E3C13273EC28}" destId="{5043D26E-874B-46AB-933D-FD4F2597656C}"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
          <p:cNvSpPr>
            <a:spLocks noGrp="1" noRot="1" noChangeAspect="1"/>
          </p:cNvSpPr>
          <p:nvPr>
            <p:ph type="sldImg" idx="2"/>
          </p:nvPr>
        </p:nvSpPr>
        <p:spPr bwMode="auto">
          <a:xfrm>
            <a:off x="1143000" y="685800"/>
            <a:ext cx="4572000" cy="3429000"/>
          </a:xfrm>
          <a:prstGeom prst="rect">
            <a:avLst/>
          </a:prstGeom>
          <a:noFill/>
          <a:ln w="12700" cap="rnd">
            <a:noFill/>
            <a:round/>
            <a:headEnd/>
            <a:tailEnd/>
          </a:ln>
        </p:spPr>
      </p:sp>
      <p:sp>
        <p:nvSpPr>
          <p:cNvPr id="2050" name="Rectangle 2"/>
          <p:cNvSpPr>
            <a:spLocks noGrp="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s-CO" noProof="0" smtClean="0">
                <a:sym typeface="Noteworthy Bold" charset="0"/>
              </a:rPr>
              <a:t>Click to edit Master text styles</a:t>
            </a:r>
          </a:p>
          <a:p>
            <a:pPr lvl="1"/>
            <a:r>
              <a:rPr lang="es-CO" noProof="0" smtClean="0">
                <a:sym typeface="Noteworthy Bold" charset="0"/>
              </a:rPr>
              <a:t>Second level</a:t>
            </a:r>
          </a:p>
          <a:p>
            <a:pPr lvl="2"/>
            <a:r>
              <a:rPr lang="es-CO" noProof="0" smtClean="0">
                <a:sym typeface="Noteworthy Bold" charset="0"/>
              </a:rPr>
              <a:t>Third level</a:t>
            </a:r>
          </a:p>
          <a:p>
            <a:pPr lvl="3"/>
            <a:r>
              <a:rPr lang="es-CO" noProof="0" smtClean="0">
                <a:sym typeface="Noteworthy Bold" charset="0"/>
              </a:rPr>
              <a:t>Fourth level</a:t>
            </a:r>
          </a:p>
          <a:p>
            <a:pPr lvl="4"/>
            <a:r>
              <a:rPr lang="es-CO" noProof="0" smtClean="0">
                <a:sym typeface="Noteworthy Bold"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1pPr>
    <a:lvl2pPr marL="3429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2pPr>
    <a:lvl3pPr marL="6858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3pPr>
    <a:lvl4pPr marL="10287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4pPr>
    <a:lvl5pPr marL="13716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10744200" y="7472363"/>
            <a:ext cx="2692400" cy="1841500"/>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30046" tIns="65023" rIns="130046" bIns="65023" anchor="ctr"/>
          <a:lstStyle/>
          <a:p>
            <a:pPr hangingPunct="1">
              <a:defRPr/>
            </a:pPr>
            <a:endParaRPr lang="en-US"/>
          </a:p>
        </p:txBody>
      </p:sp>
      <p:sp>
        <p:nvSpPr>
          <p:cNvPr id="8" name="7 Título"/>
          <p:cNvSpPr>
            <a:spLocks noGrp="1"/>
          </p:cNvSpPr>
          <p:nvPr>
            <p:ph type="ctrTitle"/>
          </p:nvPr>
        </p:nvSpPr>
        <p:spPr>
          <a:xfrm>
            <a:off x="768774" y="1104055"/>
            <a:ext cx="11467253" cy="2090702"/>
          </a:xfrm>
        </p:spPr>
        <p:txBody>
          <a:bodyPr anchor="b"/>
          <a:lstStyle>
            <a:lvl1pPr algn="r">
              <a:defRPr sz="63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768774" y="3200398"/>
            <a:ext cx="11467253" cy="2492587"/>
          </a:xfrm>
        </p:spPr>
        <p:txBody>
          <a:bodyPr/>
          <a:lstStyle>
            <a:lvl1pPr marL="0" marR="52018" indent="0" algn="r">
              <a:spcBef>
                <a:spcPts val="0"/>
              </a:spcBef>
              <a:buNone/>
              <a:defRPr>
                <a:ln>
                  <a:solidFill>
                    <a:schemeClr val="bg2"/>
                  </a:solidFill>
                </a:ln>
                <a:solidFill>
                  <a:schemeClr val="tx1">
                    <a:tint val="75000"/>
                  </a:schemeClr>
                </a:solidFill>
              </a:defRPr>
            </a:lvl1pPr>
            <a:lvl2pPr marL="650230" indent="0" algn="ctr">
              <a:buNone/>
            </a:lvl2pPr>
            <a:lvl3pPr marL="1300460" indent="0" algn="ctr">
              <a:buNone/>
            </a:lvl3pPr>
            <a:lvl4pPr marL="1950690" indent="0" algn="ctr">
              <a:buNone/>
            </a:lvl4pPr>
            <a:lvl5pPr marL="2600919" indent="0" algn="ctr">
              <a:buNone/>
            </a:lvl5pPr>
            <a:lvl6pPr marL="3251149" indent="0" algn="ctr">
              <a:buNone/>
            </a:lvl6pPr>
            <a:lvl7pPr marL="3901379" indent="0" algn="ctr">
              <a:buNone/>
            </a:lvl7pPr>
            <a:lvl8pPr marL="4551609" indent="0" algn="ctr">
              <a:buNone/>
            </a:lvl8pPr>
            <a:lvl9pPr marL="5201839"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951038" y="8551863"/>
            <a:ext cx="8235950" cy="519112"/>
          </a:xfrm>
        </p:spPr>
        <p:txBody>
          <a:bodyPr tIns="0" bIns="0" anchor="t"/>
          <a:lstStyle>
            <a:lvl1pPr algn="r">
              <a:defRPr sz="1400"/>
            </a:lvl1pPr>
          </a:lstStyle>
          <a:p>
            <a:pPr>
              <a:defRPr/>
            </a:pPr>
            <a:fld id="{C282072A-385D-498E-9BAC-1CBA55AF60DC}" type="datetimeFigureOut">
              <a:rPr lang="en-US"/>
              <a:pPr>
                <a:defRPr/>
              </a:pPr>
              <a:t>8/21/2012</a:t>
            </a:fld>
            <a:endParaRPr lang="en-US"/>
          </a:p>
        </p:txBody>
      </p:sp>
      <p:sp>
        <p:nvSpPr>
          <p:cNvPr id="6" name="16 Marcador de pie de página"/>
          <p:cNvSpPr>
            <a:spLocks noGrp="1"/>
          </p:cNvSpPr>
          <p:nvPr>
            <p:ph type="ftr" sz="quarter" idx="11"/>
          </p:nvPr>
        </p:nvSpPr>
        <p:spPr>
          <a:xfrm>
            <a:off x="1951038" y="8035925"/>
            <a:ext cx="8235950" cy="520700"/>
          </a:xfrm>
        </p:spPr>
        <p:txBody>
          <a:bodyPr tIns="0" bIns="0"/>
          <a:lstStyle>
            <a:lvl1pPr algn="r">
              <a:defRPr sz="1600"/>
            </a:lvl1pPr>
          </a:lstStyle>
          <a:p>
            <a:pPr>
              <a:defRPr/>
            </a:pPr>
            <a:endParaRPr lang="en-US"/>
          </a:p>
        </p:txBody>
      </p:sp>
      <p:sp>
        <p:nvSpPr>
          <p:cNvPr id="7" name="28 Marcador de número de diapositiva"/>
          <p:cNvSpPr>
            <a:spLocks noGrp="1"/>
          </p:cNvSpPr>
          <p:nvPr>
            <p:ph type="sldNum" sz="quarter" idx="12"/>
          </p:nvPr>
        </p:nvSpPr>
        <p:spPr>
          <a:xfrm>
            <a:off x="11936413" y="8180388"/>
            <a:ext cx="714375" cy="520700"/>
          </a:xfrm>
        </p:spPr>
        <p:txBody>
          <a:bodyPr anchor="ctr"/>
          <a:lstStyle>
            <a:lvl1pPr algn="ctr">
              <a:defRPr sz="1800">
                <a:solidFill>
                  <a:srgbClr val="FFFFFF"/>
                </a:solidFill>
              </a:defRPr>
            </a:lvl1pPr>
          </a:lstStyle>
          <a:p>
            <a:pPr>
              <a:defRPr/>
            </a:pPr>
            <a:fld id="{7A698E6F-93F4-478F-8B5F-45A4EE85FB1C}"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C8A2812D-7A8F-4CEC-9ABF-F20035490895}" type="datetimeFigureOut">
              <a:rPr lang="en-US"/>
              <a:pPr>
                <a:defRPr/>
              </a:pPr>
              <a:t>8/21/2012</a:t>
            </a:fld>
            <a:endParaRPr lang="en-US"/>
          </a:p>
        </p:txBody>
      </p:sp>
      <p:sp>
        <p:nvSpPr>
          <p:cNvPr id="5" name="2 Marcador de pie de página"/>
          <p:cNvSpPr>
            <a:spLocks noGrp="1"/>
          </p:cNvSpPr>
          <p:nvPr>
            <p:ph type="ftr" sz="quarter" idx="11"/>
          </p:nvPr>
        </p:nvSpPr>
        <p:spPr/>
        <p:txBody>
          <a:bodyPr/>
          <a:lstStyle>
            <a:lvl1pPr>
              <a:defRPr/>
            </a:lvl1pPr>
          </a:lstStyle>
          <a:p>
            <a:pPr>
              <a:defRPr/>
            </a:pPr>
            <a:endParaRPr lang="en-US"/>
          </a:p>
        </p:txBody>
      </p:sp>
      <p:sp>
        <p:nvSpPr>
          <p:cNvPr id="6" name="22 Marcador de número de diapositiva"/>
          <p:cNvSpPr>
            <a:spLocks noGrp="1"/>
          </p:cNvSpPr>
          <p:nvPr>
            <p:ph type="sldNum" sz="quarter" idx="12"/>
          </p:nvPr>
        </p:nvSpPr>
        <p:spPr/>
        <p:txBody>
          <a:bodyPr/>
          <a:lstStyle>
            <a:lvl1pPr>
              <a:defRPr/>
            </a:lvl1pPr>
          </a:lstStyle>
          <a:p>
            <a:pPr>
              <a:defRPr/>
            </a:pPr>
            <a:fld id="{4596BA18-9F7F-427A-A0D8-8FA12F91E2E3}"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645227" y="541867"/>
            <a:ext cx="2709333" cy="780288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650240" y="541867"/>
            <a:ext cx="8886613" cy="780288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420E32E5-2FC9-4469-8D03-15F84706FDC4}" type="datetimeFigureOut">
              <a:rPr lang="en-US"/>
              <a:pPr>
                <a:defRPr/>
              </a:pPr>
              <a:t>8/21/2012</a:t>
            </a:fld>
            <a:endParaRPr lang="en-US"/>
          </a:p>
        </p:txBody>
      </p:sp>
      <p:sp>
        <p:nvSpPr>
          <p:cNvPr id="5" name="2 Marcador de pie de página"/>
          <p:cNvSpPr>
            <a:spLocks noGrp="1"/>
          </p:cNvSpPr>
          <p:nvPr>
            <p:ph type="ftr" sz="quarter" idx="11"/>
          </p:nvPr>
        </p:nvSpPr>
        <p:spPr/>
        <p:txBody>
          <a:bodyPr/>
          <a:lstStyle>
            <a:lvl1pPr>
              <a:defRPr/>
            </a:lvl1pPr>
          </a:lstStyle>
          <a:p>
            <a:pPr>
              <a:defRPr/>
            </a:pPr>
            <a:endParaRPr lang="en-US"/>
          </a:p>
        </p:txBody>
      </p:sp>
      <p:sp>
        <p:nvSpPr>
          <p:cNvPr id="6" name="22 Marcador de número de diapositiva"/>
          <p:cNvSpPr>
            <a:spLocks noGrp="1"/>
          </p:cNvSpPr>
          <p:nvPr>
            <p:ph type="sldNum" sz="quarter" idx="12"/>
          </p:nvPr>
        </p:nvSpPr>
        <p:spPr/>
        <p:txBody>
          <a:bodyPr/>
          <a:lstStyle>
            <a:lvl1pPr>
              <a:defRPr/>
            </a:lvl1pPr>
          </a:lstStyle>
          <a:p>
            <a:pPr>
              <a:defRPr/>
            </a:pPr>
            <a:fld id="{0F374F90-5966-46A5-A91C-4D8A1FE53812}"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50240" y="380436"/>
            <a:ext cx="11704320" cy="1989734"/>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650240" y="2677771"/>
            <a:ext cx="11704320" cy="6502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6815138" y="9215438"/>
            <a:ext cx="3033712" cy="430212"/>
          </a:xfrm>
        </p:spPr>
        <p:txBody>
          <a:bodyPr/>
          <a:lstStyle>
            <a:lvl1pPr>
              <a:defRPr/>
            </a:lvl1pPr>
          </a:lstStyle>
          <a:p>
            <a:pPr>
              <a:defRPr/>
            </a:pPr>
            <a:fld id="{CE3E077C-F6E7-4839-9A91-4121B082ACA9}" type="datetimeFigureOut">
              <a:rPr lang="en-US"/>
              <a:pPr>
                <a:defRPr/>
              </a:pPr>
              <a:t>8/21/2012</a:t>
            </a:fld>
            <a:endParaRPr lang="en-US"/>
          </a:p>
        </p:txBody>
      </p:sp>
      <p:sp>
        <p:nvSpPr>
          <p:cNvPr id="5" name="4 Marcador de pie de página"/>
          <p:cNvSpPr>
            <a:spLocks noGrp="1"/>
          </p:cNvSpPr>
          <p:nvPr>
            <p:ph type="ftr" sz="quarter" idx="11"/>
          </p:nvPr>
        </p:nvSpPr>
        <p:spPr>
          <a:xfrm>
            <a:off x="650875" y="9217025"/>
            <a:ext cx="6057900" cy="428625"/>
          </a:xfrm>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34FF8230-81BF-4FD6-B24A-B9D68596413B}"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3 Triángulo rectángulo"/>
          <p:cNvSpPr/>
          <p:nvPr/>
        </p:nvSpPr>
        <p:spPr>
          <a:xfrm flipV="1">
            <a:off x="9525" y="9525"/>
            <a:ext cx="12985750" cy="9723438"/>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30046" tIns="65023" rIns="130046" bIns="65023" anchor="ctr"/>
          <a:lstStyle/>
          <a:p>
            <a:pPr defTabSz="1300460" hangingPunct="1">
              <a:defRPr/>
            </a:pPr>
            <a:endParaRPr lang="en-US" sz="2600"/>
          </a:p>
        </p:txBody>
      </p:sp>
      <p:sp>
        <p:nvSpPr>
          <p:cNvPr id="5" name="4 Triángulo isósceles"/>
          <p:cNvSpPr/>
          <p:nvPr/>
        </p:nvSpPr>
        <p:spPr>
          <a:xfrm rot="5400000" flipV="1">
            <a:off x="10744200" y="439738"/>
            <a:ext cx="2692400" cy="1841500"/>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30046" tIns="65023" rIns="130046" bIns="65023" anchor="ctr"/>
          <a:lstStyle/>
          <a:p>
            <a:pPr hangingPunct="1">
              <a:defRPr/>
            </a:pPr>
            <a:endParaRPr lang="en-US"/>
          </a:p>
        </p:txBody>
      </p:sp>
      <p:cxnSp>
        <p:nvCxnSpPr>
          <p:cNvPr id="6" name="5 Conector recto"/>
          <p:cNvCxnSpPr/>
          <p:nvPr/>
        </p:nvCxnSpPr>
        <p:spPr>
          <a:xfrm rot="10800000">
            <a:off x="9199563" y="12700"/>
            <a:ext cx="3802062" cy="27035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9525"/>
            <a:ext cx="12995275" cy="973455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541867" y="386083"/>
            <a:ext cx="10295467" cy="1937173"/>
          </a:xfrm>
        </p:spPr>
        <p:txBody>
          <a:bodyPr/>
          <a:lstStyle>
            <a:lvl1pPr marL="0" algn="l">
              <a:buNone/>
              <a:defRPr sz="51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541867" y="2323251"/>
            <a:ext cx="5527040" cy="3251200"/>
          </a:xfrm>
        </p:spPr>
        <p:txBody>
          <a:bodyPr/>
          <a:lstStyle>
            <a:lvl1pPr marL="78028" indent="0" algn="l">
              <a:buNone/>
              <a:defRPr sz="2800">
                <a:solidFill>
                  <a:schemeClr val="tx1">
                    <a:tint val="75000"/>
                  </a:schemeClr>
                </a:solidFill>
              </a:defRPr>
            </a:lvl1pPr>
            <a:lvl2pPr>
              <a:buNone/>
              <a:defRPr sz="2600">
                <a:solidFill>
                  <a:schemeClr val="tx1">
                    <a:tint val="75000"/>
                  </a:schemeClr>
                </a:solidFill>
              </a:defRPr>
            </a:lvl2pPr>
            <a:lvl3pPr>
              <a:buNone/>
              <a:defRPr sz="2300">
                <a:solidFill>
                  <a:schemeClr val="tx1">
                    <a:tint val="75000"/>
                  </a:schemeClr>
                </a:solidFill>
              </a:defRPr>
            </a:lvl3pPr>
            <a:lvl4pPr>
              <a:buNone/>
              <a:defRPr sz="2000">
                <a:solidFill>
                  <a:schemeClr val="tx1">
                    <a:tint val="75000"/>
                  </a:schemeClr>
                </a:solidFill>
              </a:defRPr>
            </a:lvl4pPr>
            <a:lvl5pPr>
              <a:buNone/>
              <a:defRPr sz="20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9891713" y="9212263"/>
            <a:ext cx="3035300" cy="433387"/>
          </a:xfrm>
        </p:spPr>
        <p:txBody>
          <a:bodyPr/>
          <a:lstStyle>
            <a:lvl1pPr>
              <a:defRPr/>
            </a:lvl1pPr>
          </a:lstStyle>
          <a:p>
            <a:pPr>
              <a:defRPr/>
            </a:pPr>
            <a:fld id="{775471F4-3C70-46CF-8E24-5F95EFA920DF}" type="datetimeFigureOut">
              <a:rPr lang="en-US"/>
              <a:pPr>
                <a:defRPr/>
              </a:pPr>
              <a:t>8/21/2012</a:t>
            </a:fld>
            <a:endParaRPr lang="en-US"/>
          </a:p>
        </p:txBody>
      </p:sp>
      <p:sp>
        <p:nvSpPr>
          <p:cNvPr id="9" name="4 Marcador de pie de página"/>
          <p:cNvSpPr>
            <a:spLocks noGrp="1"/>
          </p:cNvSpPr>
          <p:nvPr>
            <p:ph type="ftr" sz="quarter" idx="11"/>
          </p:nvPr>
        </p:nvSpPr>
        <p:spPr>
          <a:xfrm>
            <a:off x="3725863" y="9217025"/>
            <a:ext cx="6057900" cy="428625"/>
          </a:xfrm>
        </p:spPr>
        <p:txBody>
          <a:bodyPr/>
          <a:lstStyle>
            <a:lvl1pPr>
              <a:defRPr/>
            </a:lvl1pPr>
          </a:lstStyle>
          <a:p>
            <a:pPr>
              <a:defRPr/>
            </a:pPr>
            <a:endParaRPr lang="en-US"/>
          </a:p>
        </p:txBody>
      </p:sp>
      <p:sp>
        <p:nvSpPr>
          <p:cNvPr id="10" name="5 Marcador de número de diapositiva"/>
          <p:cNvSpPr>
            <a:spLocks noGrp="1"/>
          </p:cNvSpPr>
          <p:nvPr>
            <p:ph type="sldNum" sz="quarter" idx="12"/>
          </p:nvPr>
        </p:nvSpPr>
        <p:spPr>
          <a:xfrm>
            <a:off x="12018963" y="1150938"/>
            <a:ext cx="715962" cy="428625"/>
          </a:xfrm>
        </p:spPr>
        <p:txBody>
          <a:bodyPr/>
          <a:lstStyle>
            <a:lvl1pPr>
              <a:defRPr/>
            </a:lvl1pPr>
          </a:lstStyle>
          <a:p>
            <a:pPr>
              <a:defRPr/>
            </a:pPr>
            <a:fld id="{144DFBC2-6A20-48C5-A615-69187C242EB7}"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650240" y="2449689"/>
            <a:ext cx="5743787" cy="6436925"/>
          </a:xfrm>
        </p:spPr>
        <p:txBody>
          <a:bodyPr/>
          <a:lstStyle>
            <a:lvl1pPr>
              <a:defRPr sz="3700"/>
            </a:lvl1pPr>
            <a:lvl2pPr>
              <a:defRPr sz="3400"/>
            </a:lvl2pPr>
            <a:lvl3pPr>
              <a:defRPr sz="2800"/>
            </a:lvl3pPr>
            <a:lvl4pPr>
              <a:defRPr sz="2600"/>
            </a:lvl4pPr>
            <a:lvl5pPr>
              <a:defRPr sz="2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6610773" y="2449689"/>
            <a:ext cx="5743787" cy="6436925"/>
          </a:xfrm>
        </p:spPr>
        <p:txBody>
          <a:bodyPr/>
          <a:lstStyle>
            <a:lvl1pPr>
              <a:defRPr sz="3700"/>
            </a:lvl1pPr>
            <a:lvl2pPr>
              <a:defRPr sz="3400"/>
            </a:lvl2pPr>
            <a:lvl3pPr>
              <a:defRPr sz="2800"/>
            </a:lvl3pPr>
            <a:lvl4pPr>
              <a:defRPr sz="2600"/>
            </a:lvl4pPr>
            <a:lvl5pPr>
              <a:defRPr sz="2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pPr>
              <a:defRPr/>
            </a:pPr>
            <a:fld id="{284C6F9E-5BA1-4D8D-A1FB-B7E5A721C594}" type="datetimeFigureOut">
              <a:rPr lang="en-US"/>
              <a:pPr>
                <a:defRPr/>
              </a:pPr>
              <a:t>8/21/2012</a:t>
            </a:fld>
            <a:endParaRPr lang="en-US"/>
          </a:p>
        </p:txBody>
      </p:sp>
      <p:sp>
        <p:nvSpPr>
          <p:cNvPr id="6" name="5 Marcador de pie de página"/>
          <p:cNvSpPr>
            <a:spLocks noGrp="1"/>
          </p:cNvSpPr>
          <p:nvPr>
            <p:ph type="ftr" sz="quarter" idx="11"/>
          </p:nvPr>
        </p:nvSpPr>
        <p:spPr>
          <a:xfrm>
            <a:off x="650875" y="9217025"/>
            <a:ext cx="6057900" cy="430213"/>
          </a:xfrm>
        </p:spPr>
        <p:txBody>
          <a:bodyPr/>
          <a:lstStyle>
            <a:lvl1pPr>
              <a:defRPr/>
            </a:lvl1pPr>
          </a:lstStyle>
          <a:p>
            <a:pPr>
              <a:defRPr/>
            </a:pPr>
            <a:endParaRPr lang="en-US"/>
          </a:p>
        </p:txBody>
      </p:sp>
      <p:sp>
        <p:nvSpPr>
          <p:cNvPr id="7" name="6 Marcador de número de diapositiva"/>
          <p:cNvSpPr>
            <a:spLocks noGrp="1"/>
          </p:cNvSpPr>
          <p:nvPr>
            <p:ph type="sldNum" sz="quarter" idx="12"/>
          </p:nvPr>
        </p:nvSpPr>
        <p:spPr/>
        <p:txBody>
          <a:bodyPr/>
          <a:lstStyle>
            <a:lvl1pPr>
              <a:defRPr/>
            </a:lvl1pPr>
          </a:lstStyle>
          <a:p>
            <a:pPr>
              <a:defRPr/>
            </a:pPr>
            <a:fld id="{1D6ED993-B9B6-487D-B272-D4EB98561B4E}"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52993" y="413486"/>
            <a:ext cx="1517227" cy="8752230"/>
          </a:xfrm>
        </p:spPr>
        <p:txBody>
          <a:bodyPr vert="vert270" anchor="b"/>
          <a:lstStyle>
            <a:lvl1pPr marL="0" algn="ctr">
              <a:defRPr sz="47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941342" y="413486"/>
            <a:ext cx="826345" cy="4291584"/>
          </a:xfrm>
          <a:solidFill>
            <a:schemeClr val="bg1"/>
          </a:solidFill>
          <a:ln w="12700">
            <a:noFill/>
          </a:ln>
        </p:spPr>
        <p:txBody>
          <a:bodyPr vert="vert270" anchor="ctr"/>
          <a:lstStyle>
            <a:lvl1pPr marL="0" indent="0" algn="ctr">
              <a:buNone/>
              <a:defRPr sz="2300" b="0">
                <a:solidFill>
                  <a:schemeClr val="tx1"/>
                </a:solidFill>
              </a:defRPr>
            </a:lvl1pPr>
            <a:lvl2pPr>
              <a:buNone/>
              <a:defRPr sz="2800" b="1"/>
            </a:lvl2pPr>
            <a:lvl3pPr>
              <a:buNone/>
              <a:defRPr sz="2600" b="1"/>
            </a:lvl3pPr>
            <a:lvl4pPr>
              <a:buNone/>
              <a:defRPr sz="2300" b="1"/>
            </a:lvl4pPr>
            <a:lvl5pPr>
              <a:buNone/>
              <a:defRPr sz="23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941342" y="4874132"/>
            <a:ext cx="826345" cy="4291584"/>
          </a:xfrm>
          <a:solidFill>
            <a:schemeClr val="bg1"/>
          </a:solidFill>
          <a:ln w="12700">
            <a:noFill/>
          </a:ln>
        </p:spPr>
        <p:txBody>
          <a:bodyPr vert="vert270" anchor="ctr"/>
          <a:lstStyle>
            <a:lvl1pPr marL="0" indent="0" algn="ctr">
              <a:buNone/>
              <a:defRPr sz="2300" b="0">
                <a:solidFill>
                  <a:schemeClr val="tx1"/>
                </a:solidFill>
              </a:defRPr>
            </a:lvl1pPr>
            <a:lvl2pPr>
              <a:buNone/>
              <a:defRPr sz="2800" b="1"/>
            </a:lvl2pPr>
            <a:lvl3pPr>
              <a:buNone/>
              <a:defRPr sz="2600" b="1"/>
            </a:lvl3pPr>
            <a:lvl4pPr>
              <a:buNone/>
              <a:defRPr sz="2300" b="1"/>
            </a:lvl4pPr>
            <a:lvl5pPr>
              <a:buNone/>
              <a:defRPr sz="23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876060" y="413486"/>
            <a:ext cx="9753600" cy="4291584"/>
          </a:xfrm>
        </p:spPr>
        <p:txBody>
          <a:bodyPr/>
          <a:lstStyle>
            <a:lvl1pPr algn="l">
              <a:defRPr sz="3400"/>
            </a:lvl1pPr>
            <a:lvl2pPr algn="l">
              <a:defRPr sz="2800"/>
            </a:lvl2pPr>
            <a:lvl3pPr algn="l">
              <a:defRPr sz="2600"/>
            </a:lvl3pPr>
            <a:lvl4pPr algn="l">
              <a:defRPr sz="2300"/>
            </a:lvl4pPr>
            <a:lvl5pPr algn="l">
              <a:defRPr sz="23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876060" y="4874132"/>
            <a:ext cx="9753600" cy="4291584"/>
          </a:xfrm>
        </p:spPr>
        <p:txBody>
          <a:bodyPr/>
          <a:lstStyle>
            <a:lvl1pPr>
              <a:defRPr sz="3400"/>
            </a:lvl1pPr>
            <a:lvl2pPr>
              <a:defRPr sz="2800"/>
            </a:lvl2pPr>
            <a:lvl3pPr>
              <a:defRPr sz="2600"/>
            </a:lvl3pPr>
            <a:lvl4pPr>
              <a:defRPr sz="2300"/>
            </a:lvl4pPr>
            <a:lvl5pPr>
              <a:defRPr sz="23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6815138" y="9217025"/>
            <a:ext cx="3028950" cy="430213"/>
          </a:xfrm>
        </p:spPr>
        <p:txBody>
          <a:bodyPr/>
          <a:lstStyle>
            <a:lvl1pPr>
              <a:defRPr/>
            </a:lvl1pPr>
          </a:lstStyle>
          <a:p>
            <a:pPr>
              <a:defRPr/>
            </a:pPr>
            <a:fld id="{5B882BDF-ACDB-425A-A9AF-46EC31F46EE1}" type="datetimeFigureOut">
              <a:rPr lang="en-US"/>
              <a:pPr>
                <a:defRPr/>
              </a:pPr>
              <a:t>8/21/2012</a:t>
            </a:fld>
            <a:endParaRPr lang="en-US"/>
          </a:p>
        </p:txBody>
      </p:sp>
      <p:sp>
        <p:nvSpPr>
          <p:cNvPr id="8" name="7 Marcador de pie de página"/>
          <p:cNvSpPr>
            <a:spLocks noGrp="1"/>
          </p:cNvSpPr>
          <p:nvPr>
            <p:ph type="ftr" sz="quarter" idx="11"/>
          </p:nvPr>
        </p:nvSpPr>
        <p:spPr>
          <a:xfrm>
            <a:off x="650875" y="9217025"/>
            <a:ext cx="6059488" cy="430213"/>
          </a:xfrm>
        </p:spPr>
        <p:txBody>
          <a:bodyPr/>
          <a:lstStyle>
            <a:lvl1pPr>
              <a:defRPr/>
            </a:lvl1pPr>
          </a:lstStyle>
          <a:p>
            <a:pPr>
              <a:defRPr/>
            </a:pPr>
            <a:endParaRPr lang="en-US"/>
          </a:p>
        </p:txBody>
      </p:sp>
      <p:sp>
        <p:nvSpPr>
          <p:cNvPr id="9" name="8 Marcador de número de diapositiva"/>
          <p:cNvSpPr>
            <a:spLocks noGrp="1"/>
          </p:cNvSpPr>
          <p:nvPr>
            <p:ph type="sldNum" sz="quarter" idx="12"/>
          </p:nvPr>
        </p:nvSpPr>
        <p:spPr>
          <a:xfrm>
            <a:off x="10793413" y="9220200"/>
            <a:ext cx="715962" cy="428625"/>
          </a:xfrm>
        </p:spPr>
        <p:txBody>
          <a:bodyPr/>
          <a:lstStyle>
            <a:lvl1pPr algn="ctr">
              <a:defRPr/>
            </a:lvl1pPr>
          </a:lstStyle>
          <a:p>
            <a:pPr>
              <a:defRPr/>
            </a:pPr>
            <a:fld id="{E2E6CE8F-16FF-488C-9E9F-BEF7819BB50E}"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0E916690-1D4C-480A-B81C-573949374567}" type="datetimeFigureOut">
              <a:rPr lang="en-US"/>
              <a:pPr>
                <a:defRPr/>
              </a:pPr>
              <a:t>8/21/2012</a:t>
            </a:fld>
            <a:endParaRPr lang="en-US"/>
          </a:p>
        </p:txBody>
      </p:sp>
      <p:sp>
        <p:nvSpPr>
          <p:cNvPr id="4" name="2 Marcador de pie de página"/>
          <p:cNvSpPr>
            <a:spLocks noGrp="1"/>
          </p:cNvSpPr>
          <p:nvPr>
            <p:ph type="ftr" sz="quarter" idx="11"/>
          </p:nvPr>
        </p:nvSpPr>
        <p:spPr/>
        <p:txBody>
          <a:bodyPr/>
          <a:lstStyle>
            <a:lvl1pPr>
              <a:defRPr/>
            </a:lvl1pPr>
          </a:lstStyle>
          <a:p>
            <a:pPr>
              <a:defRPr/>
            </a:pPr>
            <a:endParaRPr lang="en-US"/>
          </a:p>
        </p:txBody>
      </p:sp>
      <p:sp>
        <p:nvSpPr>
          <p:cNvPr id="5" name="22 Marcador de número de diapositiva"/>
          <p:cNvSpPr>
            <a:spLocks noGrp="1"/>
          </p:cNvSpPr>
          <p:nvPr>
            <p:ph type="sldNum" sz="quarter" idx="12"/>
          </p:nvPr>
        </p:nvSpPr>
        <p:spPr/>
        <p:txBody>
          <a:bodyPr/>
          <a:lstStyle>
            <a:lvl1pPr>
              <a:defRPr/>
            </a:lvl1pPr>
          </a:lstStyle>
          <a:p>
            <a:pPr>
              <a:defRPr/>
            </a:pPr>
            <a:fld id="{7FA26615-DC53-427E-AC3F-828CC3552A72}"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15012A8C-2F96-46D0-AE98-32BA79B4AAA1}" type="datetimeFigureOut">
              <a:rPr lang="en-US"/>
              <a:pPr>
                <a:defRPr/>
              </a:pPr>
              <a:t>8/21/2012</a:t>
            </a:fld>
            <a:endParaRPr lang="en-US"/>
          </a:p>
        </p:txBody>
      </p:sp>
      <p:sp>
        <p:nvSpPr>
          <p:cNvPr id="3" name="2 Marcador de pie de página"/>
          <p:cNvSpPr>
            <a:spLocks noGrp="1"/>
          </p:cNvSpPr>
          <p:nvPr>
            <p:ph type="ftr" sz="quarter" idx="11"/>
          </p:nvPr>
        </p:nvSpPr>
        <p:spPr/>
        <p:txBody>
          <a:bodyPr/>
          <a:lstStyle>
            <a:lvl1pPr>
              <a:defRPr/>
            </a:lvl1pPr>
          </a:lstStyle>
          <a:p>
            <a:pPr>
              <a:defRPr/>
            </a:pPr>
            <a:endParaRPr lang="en-US"/>
          </a:p>
        </p:txBody>
      </p:sp>
      <p:sp>
        <p:nvSpPr>
          <p:cNvPr id="4" name="22 Marcador de número de diapositiva"/>
          <p:cNvSpPr>
            <a:spLocks noGrp="1"/>
          </p:cNvSpPr>
          <p:nvPr>
            <p:ph type="sldNum" sz="quarter" idx="12"/>
          </p:nvPr>
        </p:nvSpPr>
        <p:spPr/>
        <p:txBody>
          <a:bodyPr/>
          <a:lstStyle>
            <a:lvl1pPr>
              <a:defRPr/>
            </a:lvl1pPr>
          </a:lstStyle>
          <a:p>
            <a:pPr>
              <a:defRPr/>
            </a:pPr>
            <a:fld id="{9407F53C-9B01-4086-9EDA-7B7768B20C30}"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12115" y="522900"/>
            <a:ext cx="1300480" cy="8453120"/>
          </a:xfrm>
        </p:spPr>
        <p:txBody>
          <a:bodyPr vert="vert270" anchor="b"/>
          <a:lstStyle>
            <a:lvl1pPr marL="0" marR="26009" algn="r">
              <a:spcBef>
                <a:spcPts val="0"/>
              </a:spcBef>
              <a:buNone/>
              <a:defRPr sz="41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615439" y="522900"/>
            <a:ext cx="3467947" cy="8453120"/>
          </a:xfrm>
        </p:spPr>
        <p:txBody>
          <a:bodyPr/>
          <a:lstStyle>
            <a:lvl1pPr marL="0" indent="0">
              <a:spcBef>
                <a:spcPts val="0"/>
              </a:spcBef>
              <a:buNone/>
              <a:defRPr sz="2000"/>
            </a:lvl1pPr>
            <a:lvl2pPr>
              <a:buNone/>
              <a:defRPr sz="1700"/>
            </a:lvl2pPr>
            <a:lvl3pPr>
              <a:buNone/>
              <a:defRPr sz="1400"/>
            </a:lvl3pPr>
            <a:lvl4pPr>
              <a:buNone/>
              <a:defRPr sz="1300"/>
            </a:lvl4pPr>
            <a:lvl5pPr>
              <a:buNone/>
              <a:defRPr sz="1300"/>
            </a:lvl5pPr>
          </a:lstStyle>
          <a:p>
            <a:pPr lvl="0"/>
            <a:r>
              <a:rPr lang="es-ES" smtClean="0"/>
              <a:t>Haga clic para modificar el estilo de texto del patrón</a:t>
            </a:r>
          </a:p>
        </p:txBody>
      </p:sp>
      <p:sp>
        <p:nvSpPr>
          <p:cNvPr id="4" name="3 Marcador de contenido"/>
          <p:cNvSpPr>
            <a:spLocks noGrp="1"/>
          </p:cNvSpPr>
          <p:nvPr>
            <p:ph sz="half" idx="1"/>
          </p:nvPr>
        </p:nvSpPr>
        <p:spPr>
          <a:xfrm>
            <a:off x="5192889" y="455168"/>
            <a:ext cx="7503770" cy="8518144"/>
          </a:xfrm>
        </p:spPr>
        <p:txBody>
          <a:bodyPr/>
          <a:lstStyle>
            <a:lvl1pPr>
              <a:spcBef>
                <a:spcPts val="0"/>
              </a:spcBef>
              <a:defRPr sz="4300"/>
            </a:lvl1pPr>
            <a:lvl2pPr>
              <a:defRPr sz="3700"/>
            </a:lvl2pPr>
            <a:lvl3pPr>
              <a:defRPr sz="3400"/>
            </a:lvl3pPr>
            <a:lvl4pPr>
              <a:defRPr sz="2800"/>
            </a:lvl4pPr>
            <a:lvl5pPr>
              <a:defRPr sz="2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8929688" y="9324975"/>
            <a:ext cx="3035300" cy="428625"/>
          </a:xfrm>
        </p:spPr>
        <p:txBody>
          <a:bodyPr/>
          <a:lstStyle>
            <a:lvl1pPr>
              <a:defRPr sz="1300"/>
            </a:lvl1pPr>
          </a:lstStyle>
          <a:p>
            <a:pPr>
              <a:defRPr/>
            </a:pPr>
            <a:fld id="{AF252BD4-C5EA-4609-8B86-5EC39FF3FEAE}" type="datetimeFigureOut">
              <a:rPr lang="en-US"/>
              <a:pPr>
                <a:defRPr/>
              </a:pPr>
              <a:t>8/21/2012</a:t>
            </a:fld>
            <a:endParaRPr lang="en-US"/>
          </a:p>
        </p:txBody>
      </p:sp>
      <p:sp>
        <p:nvSpPr>
          <p:cNvPr id="6" name="5 Marcador de pie de página"/>
          <p:cNvSpPr>
            <a:spLocks noGrp="1"/>
          </p:cNvSpPr>
          <p:nvPr>
            <p:ph type="ftr" sz="quarter" idx="11"/>
          </p:nvPr>
        </p:nvSpPr>
        <p:spPr>
          <a:xfrm>
            <a:off x="1616075" y="9324975"/>
            <a:ext cx="7313613" cy="428625"/>
          </a:xfrm>
        </p:spPr>
        <p:txBody>
          <a:bodyPr/>
          <a:lstStyle>
            <a:lvl1pPr>
              <a:defRPr sz="1300"/>
            </a:lvl1pPr>
          </a:lstStyle>
          <a:p>
            <a:pPr>
              <a:defRPr/>
            </a:pPr>
            <a:endParaRPr lang="en-US"/>
          </a:p>
        </p:txBody>
      </p:sp>
      <p:sp>
        <p:nvSpPr>
          <p:cNvPr id="7" name="6 Marcador de número de diapositiva"/>
          <p:cNvSpPr>
            <a:spLocks noGrp="1"/>
          </p:cNvSpPr>
          <p:nvPr>
            <p:ph type="sldNum" sz="quarter" idx="12"/>
          </p:nvPr>
        </p:nvSpPr>
        <p:spPr>
          <a:xfrm>
            <a:off x="11961813" y="9324975"/>
            <a:ext cx="714375" cy="428625"/>
          </a:xfrm>
        </p:spPr>
        <p:txBody>
          <a:bodyPr/>
          <a:lstStyle>
            <a:lvl1pPr>
              <a:defRPr sz="1300"/>
            </a:lvl1pPr>
          </a:lstStyle>
          <a:p>
            <a:pPr>
              <a:defRPr/>
            </a:pPr>
            <a:fld id="{67B2CADF-C900-4C39-B051-D11E200A62CC}"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12115" y="214608"/>
            <a:ext cx="1300480" cy="9103360"/>
          </a:xfrm>
        </p:spPr>
        <p:txBody>
          <a:bodyPr vert="vert270" anchor="b"/>
          <a:lstStyle>
            <a:lvl1pPr marL="0" algn="l">
              <a:buNone/>
              <a:defRPr sz="43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618826" y="531863"/>
            <a:ext cx="10429850" cy="7802880"/>
          </a:xfrm>
          <a:solidFill>
            <a:schemeClr val="bg2">
              <a:shade val="50000"/>
            </a:schemeClr>
          </a:solidFill>
        </p:spPr>
        <p:txBody>
          <a:bodyPr>
            <a:normAutofit/>
          </a:bodyPr>
          <a:lstStyle>
            <a:lvl1pPr marL="0" indent="0">
              <a:buNone/>
              <a:defRPr sz="46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1625600" y="8344747"/>
            <a:ext cx="10429850" cy="975360"/>
          </a:xfrm>
          <a:solidFill>
            <a:schemeClr val="accent1">
              <a:alpha val="15000"/>
            </a:schemeClr>
          </a:solidFill>
          <a:ln>
            <a:solidFill>
              <a:schemeClr val="accent1"/>
            </a:solidFill>
            <a:miter lim="800000"/>
          </a:ln>
        </p:spPr>
        <p:txBody>
          <a:bodyPr/>
          <a:lstStyle>
            <a:lvl1pPr marL="0" indent="0">
              <a:spcBef>
                <a:spcPts val="0"/>
              </a:spcBef>
              <a:buNone/>
              <a:defRPr sz="2000"/>
            </a:lvl1pPr>
            <a:lvl2pPr>
              <a:defRPr sz="1700"/>
            </a:lvl2pPr>
            <a:lvl3pPr>
              <a:defRPr sz="1400"/>
            </a:lvl3pPr>
            <a:lvl4pPr>
              <a:defRPr sz="1300"/>
            </a:lvl4pPr>
            <a:lvl5pPr>
              <a:defRPr sz="13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8686800" y="9324975"/>
            <a:ext cx="2990850" cy="428625"/>
          </a:xfrm>
        </p:spPr>
        <p:txBody>
          <a:bodyPr/>
          <a:lstStyle>
            <a:lvl1pPr>
              <a:defRPr sz="1300"/>
            </a:lvl1pPr>
          </a:lstStyle>
          <a:p>
            <a:pPr>
              <a:defRPr/>
            </a:pPr>
            <a:fld id="{FAE094F9-5267-4B34-A1BC-F131C75B620F}" type="datetimeFigureOut">
              <a:rPr lang="en-US"/>
              <a:pPr>
                <a:defRPr/>
              </a:pPr>
              <a:t>8/21/2012</a:t>
            </a:fld>
            <a:endParaRPr lang="en-US"/>
          </a:p>
        </p:txBody>
      </p:sp>
      <p:sp>
        <p:nvSpPr>
          <p:cNvPr id="6" name="5 Marcador de pie de página"/>
          <p:cNvSpPr>
            <a:spLocks noGrp="1"/>
          </p:cNvSpPr>
          <p:nvPr>
            <p:ph type="ftr" sz="quarter" idx="11"/>
          </p:nvPr>
        </p:nvSpPr>
        <p:spPr>
          <a:xfrm>
            <a:off x="1665288" y="9324975"/>
            <a:ext cx="7035800" cy="430213"/>
          </a:xfrm>
        </p:spPr>
        <p:txBody>
          <a:bodyPr/>
          <a:lstStyle>
            <a:lvl1pPr>
              <a:defRPr sz="1300"/>
            </a:lvl1pPr>
          </a:lstStyle>
          <a:p>
            <a:pPr>
              <a:defRPr/>
            </a:pPr>
            <a:endParaRPr lang="en-US"/>
          </a:p>
        </p:txBody>
      </p:sp>
      <p:sp>
        <p:nvSpPr>
          <p:cNvPr id="7" name="6 Marcador de número de diapositiva"/>
          <p:cNvSpPr>
            <a:spLocks noGrp="1"/>
          </p:cNvSpPr>
          <p:nvPr>
            <p:ph type="sldNum" sz="quarter" idx="12"/>
          </p:nvPr>
        </p:nvSpPr>
        <p:spPr>
          <a:xfrm>
            <a:off x="11687175" y="9324975"/>
            <a:ext cx="519113" cy="428625"/>
          </a:xfrm>
        </p:spPr>
        <p:txBody>
          <a:bodyPr/>
          <a:lstStyle>
            <a:lvl1pPr algn="ctr">
              <a:defRPr sz="1300"/>
            </a:lvl1pPr>
          </a:lstStyle>
          <a:p>
            <a:pPr>
              <a:defRPr/>
            </a:pPr>
            <a:fld id="{ED8DD91C-41D8-40DD-86A4-54EFEE4B0D74}"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11" name="10 Triángulo rectángulo"/>
          <p:cNvSpPr/>
          <p:nvPr/>
        </p:nvSpPr>
        <p:spPr>
          <a:xfrm>
            <a:off x="9525" y="20638"/>
            <a:ext cx="12985750" cy="9723437"/>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30046" tIns="65023" rIns="130046" bIns="65023" anchor="ctr"/>
          <a:lstStyle/>
          <a:p>
            <a:pPr hangingPunct="1">
              <a:defRPr/>
            </a:pPr>
            <a:endParaRPr lang="en-US"/>
          </a:p>
        </p:txBody>
      </p:sp>
      <p:cxnSp>
        <p:nvCxnSpPr>
          <p:cNvPr id="8" name="7 Conector recto"/>
          <p:cNvCxnSpPr/>
          <p:nvPr/>
        </p:nvCxnSpPr>
        <p:spPr>
          <a:xfrm>
            <a:off x="0" y="9525"/>
            <a:ext cx="12995275" cy="973455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9199563" y="7037388"/>
            <a:ext cx="3802062" cy="2703512"/>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650875" y="381000"/>
            <a:ext cx="11703050" cy="1989138"/>
          </a:xfrm>
          <a:prstGeom prst="rect">
            <a:avLst/>
          </a:prstGeom>
        </p:spPr>
        <p:txBody>
          <a:bodyPr vert="horz" lIns="130046" tIns="65023" rIns="130046" bIns="65023"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650875" y="2678113"/>
            <a:ext cx="11703050" cy="6502400"/>
          </a:xfrm>
          <a:prstGeom prst="rect">
            <a:avLst/>
          </a:prstGeom>
          <a:noFill/>
          <a:ln w="9525">
            <a:noFill/>
            <a:miter lim="800000"/>
            <a:headEnd/>
            <a:tailEnd/>
          </a:ln>
        </p:spPr>
        <p:txBody>
          <a:bodyPr vert="horz" wrap="square" lIns="130046" tIns="65023" rIns="130046" bIns="65023"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815138" y="9217025"/>
            <a:ext cx="3033712" cy="430213"/>
          </a:xfrm>
          <a:prstGeom prst="rect">
            <a:avLst/>
          </a:prstGeom>
        </p:spPr>
        <p:txBody>
          <a:bodyPr vert="horz" lIns="130046" tIns="65023" rIns="130046" bIns="65023" anchor="b"/>
          <a:lstStyle>
            <a:lvl1pPr algn="l" eaLnBrk="1" latinLnBrk="0" hangingPunct="1">
              <a:defRPr kumimoji="0" sz="1400" b="0">
                <a:solidFill>
                  <a:schemeClr val="tx1"/>
                </a:solidFill>
              </a:defRPr>
            </a:lvl1pPr>
          </a:lstStyle>
          <a:p>
            <a:pPr>
              <a:defRPr/>
            </a:pPr>
            <a:fld id="{E78C3640-67C3-47C3-B43A-56F419C11B99}" type="datetimeFigureOut">
              <a:rPr lang="en-US"/>
              <a:pPr>
                <a:defRPr/>
              </a:pPr>
              <a:t>8/21/2012</a:t>
            </a:fld>
            <a:endParaRPr lang="en-US"/>
          </a:p>
        </p:txBody>
      </p:sp>
      <p:sp>
        <p:nvSpPr>
          <p:cNvPr id="3" name="2 Marcador de pie de página"/>
          <p:cNvSpPr>
            <a:spLocks noGrp="1"/>
          </p:cNvSpPr>
          <p:nvPr>
            <p:ph type="ftr" sz="quarter" idx="3"/>
          </p:nvPr>
        </p:nvSpPr>
        <p:spPr>
          <a:xfrm>
            <a:off x="650875" y="9218613"/>
            <a:ext cx="6057900" cy="428625"/>
          </a:xfrm>
          <a:prstGeom prst="rect">
            <a:avLst/>
          </a:prstGeom>
        </p:spPr>
        <p:txBody>
          <a:bodyPr vert="horz" lIns="130046" tIns="65023" rIns="130046" bIns="65023" anchor="b"/>
          <a:lstStyle>
            <a:lvl1pPr algn="r" eaLnBrk="1" latinLnBrk="0" hangingPunct="1">
              <a:defRPr kumimoji="0" sz="1400">
                <a:solidFill>
                  <a:schemeClr val="tx1"/>
                </a:solidFill>
              </a:defRPr>
            </a:lvl1pPr>
          </a:lstStyle>
          <a:p>
            <a:pPr>
              <a:defRPr/>
            </a:pPr>
            <a:endParaRPr lang="en-US"/>
          </a:p>
        </p:txBody>
      </p:sp>
      <p:sp>
        <p:nvSpPr>
          <p:cNvPr id="23" name="22 Marcador de número de diapositiva"/>
          <p:cNvSpPr>
            <a:spLocks noGrp="1"/>
          </p:cNvSpPr>
          <p:nvPr>
            <p:ph type="sldNum" sz="quarter" idx="4"/>
          </p:nvPr>
        </p:nvSpPr>
        <p:spPr>
          <a:xfrm>
            <a:off x="10793413" y="9217025"/>
            <a:ext cx="715962" cy="430213"/>
          </a:xfrm>
          <a:prstGeom prst="rect">
            <a:avLst/>
          </a:prstGeom>
        </p:spPr>
        <p:txBody>
          <a:bodyPr vert="horz" lIns="130046" tIns="65023" rIns="130046" bIns="65023" anchor="b"/>
          <a:lstStyle>
            <a:lvl1pPr algn="ctr" eaLnBrk="1" latinLnBrk="0" hangingPunct="1">
              <a:defRPr kumimoji="0" sz="1700">
                <a:solidFill>
                  <a:schemeClr val="tx1"/>
                </a:solidFill>
              </a:defRPr>
            </a:lvl1pPr>
          </a:lstStyle>
          <a:p>
            <a:pPr>
              <a:defRPr/>
            </a:pPr>
            <a:fld id="{75989318-620A-43C6-8DA8-05BDA8C0F2D6}" type="slidenum">
              <a:rPr lang="en-US"/>
              <a:pPr>
                <a:defRPr/>
              </a:pPr>
              <a:t>‹Nº›</a:t>
            </a:fld>
            <a:endParaRPr lang="en-US"/>
          </a:p>
        </p:txBody>
      </p:sp>
    </p:spTree>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69" r:id="rId6"/>
    <p:sldLayoutId id="2147483770" r:id="rId7"/>
    <p:sldLayoutId id="2147483778" r:id="rId8"/>
    <p:sldLayoutId id="2147483779" r:id="rId9"/>
    <p:sldLayoutId id="2147483771" r:id="rId10"/>
    <p:sldLayoutId id="2147483772" r:id="rId11"/>
  </p:sldLayoutIdLst>
  <p:txStyles>
    <p:titleStyle>
      <a:lvl1pPr marL="688975" indent="-688975" algn="l" rtl="0" eaLnBrk="0" fontAlgn="base" hangingPunct="0">
        <a:spcBef>
          <a:spcPct val="0"/>
        </a:spcBef>
        <a:spcAft>
          <a:spcPct val="0"/>
        </a:spcAft>
        <a:defRPr sz="60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688975" indent="-688975" algn="l" rtl="0" eaLnBrk="0" fontAlgn="base" hangingPunct="0">
        <a:spcBef>
          <a:spcPct val="0"/>
        </a:spcBef>
        <a:spcAft>
          <a:spcPct val="0"/>
        </a:spcAft>
        <a:defRPr sz="6000">
          <a:solidFill>
            <a:srgbClr val="FF5C9C"/>
          </a:solidFill>
          <a:latin typeface="Century Gothic" pitchFamily="34" charset="0"/>
        </a:defRPr>
      </a:lvl2pPr>
      <a:lvl3pPr marL="688975" indent="-688975" algn="l" rtl="0" eaLnBrk="0" fontAlgn="base" hangingPunct="0">
        <a:spcBef>
          <a:spcPct val="0"/>
        </a:spcBef>
        <a:spcAft>
          <a:spcPct val="0"/>
        </a:spcAft>
        <a:defRPr sz="6000">
          <a:solidFill>
            <a:srgbClr val="FF5C9C"/>
          </a:solidFill>
          <a:latin typeface="Century Gothic" pitchFamily="34" charset="0"/>
        </a:defRPr>
      </a:lvl3pPr>
      <a:lvl4pPr marL="688975" indent="-688975" algn="l" rtl="0" eaLnBrk="0" fontAlgn="base" hangingPunct="0">
        <a:spcBef>
          <a:spcPct val="0"/>
        </a:spcBef>
        <a:spcAft>
          <a:spcPct val="0"/>
        </a:spcAft>
        <a:defRPr sz="6000">
          <a:solidFill>
            <a:srgbClr val="FF5C9C"/>
          </a:solidFill>
          <a:latin typeface="Century Gothic" pitchFamily="34" charset="0"/>
        </a:defRPr>
      </a:lvl4pPr>
      <a:lvl5pPr marL="688975" indent="-688975" algn="l" rtl="0" eaLnBrk="0" fontAlgn="base" hangingPunct="0">
        <a:spcBef>
          <a:spcPct val="0"/>
        </a:spcBef>
        <a:spcAft>
          <a:spcPct val="0"/>
        </a:spcAft>
        <a:defRPr sz="6000">
          <a:solidFill>
            <a:srgbClr val="FF5C9C"/>
          </a:solidFill>
          <a:latin typeface="Century Gothic" pitchFamily="34" charset="0"/>
        </a:defRPr>
      </a:lvl5pPr>
      <a:lvl6pPr marL="1146175" indent="-688975" algn="l" rtl="0" fontAlgn="base">
        <a:spcBef>
          <a:spcPct val="0"/>
        </a:spcBef>
        <a:spcAft>
          <a:spcPct val="0"/>
        </a:spcAft>
        <a:defRPr sz="6000">
          <a:solidFill>
            <a:srgbClr val="FF5C9C"/>
          </a:solidFill>
          <a:latin typeface="Century Gothic" pitchFamily="34" charset="0"/>
        </a:defRPr>
      </a:lvl6pPr>
      <a:lvl7pPr marL="1603375" indent="-688975" algn="l" rtl="0" fontAlgn="base">
        <a:spcBef>
          <a:spcPct val="0"/>
        </a:spcBef>
        <a:spcAft>
          <a:spcPct val="0"/>
        </a:spcAft>
        <a:defRPr sz="6000">
          <a:solidFill>
            <a:srgbClr val="FF5C9C"/>
          </a:solidFill>
          <a:latin typeface="Century Gothic" pitchFamily="34" charset="0"/>
        </a:defRPr>
      </a:lvl7pPr>
      <a:lvl8pPr marL="2060575" indent="-688975" algn="l" rtl="0" fontAlgn="base">
        <a:spcBef>
          <a:spcPct val="0"/>
        </a:spcBef>
        <a:spcAft>
          <a:spcPct val="0"/>
        </a:spcAft>
        <a:defRPr sz="6000">
          <a:solidFill>
            <a:srgbClr val="FF5C9C"/>
          </a:solidFill>
          <a:latin typeface="Century Gothic" pitchFamily="34" charset="0"/>
        </a:defRPr>
      </a:lvl8pPr>
      <a:lvl9pPr marL="2517775" indent="-688975" algn="l" rtl="0" fontAlgn="base">
        <a:spcBef>
          <a:spcPct val="0"/>
        </a:spcBef>
        <a:spcAft>
          <a:spcPct val="0"/>
        </a:spcAft>
        <a:defRPr sz="6000">
          <a:solidFill>
            <a:srgbClr val="FF5C9C"/>
          </a:solidFill>
          <a:latin typeface="Century Gothic" pitchFamily="34" charset="0"/>
        </a:defRPr>
      </a:lvl9pPr>
    </p:titleStyle>
    <p:bodyStyle>
      <a:lvl1pPr marL="636588" indent="-546100" algn="l" rtl="0" eaLnBrk="0" fontAlgn="base" hangingPunct="0">
        <a:spcBef>
          <a:spcPct val="20000"/>
        </a:spcBef>
        <a:spcAft>
          <a:spcPct val="0"/>
        </a:spcAft>
        <a:buClr>
          <a:schemeClr val="accent1"/>
        </a:buClr>
        <a:buSzPct val="80000"/>
        <a:buFont typeface="Wingdings 2" pitchFamily="18" charset="2"/>
        <a:buChar char=""/>
        <a:defRPr sz="4300" kern="1200">
          <a:solidFill>
            <a:schemeClr val="tx1"/>
          </a:solidFill>
          <a:latin typeface="+mn-lt"/>
          <a:ea typeface="+mn-ea"/>
          <a:cs typeface="+mn-cs"/>
        </a:defRPr>
      </a:lvl1pPr>
      <a:lvl2pPr marL="1169988" indent="-404813" algn="l" rtl="0" eaLnBrk="0" fontAlgn="base" hangingPunct="0">
        <a:spcBef>
          <a:spcPct val="20000"/>
        </a:spcBef>
        <a:spcAft>
          <a:spcPct val="0"/>
        </a:spcAft>
        <a:buClr>
          <a:schemeClr val="accent1"/>
        </a:buClr>
        <a:buSzPct val="95000"/>
        <a:buFont typeface="Verdana" pitchFamily="34" charset="0"/>
        <a:buChar char="›"/>
        <a:defRPr sz="3700" kern="1200">
          <a:solidFill>
            <a:schemeClr val="tx1"/>
          </a:solidFill>
          <a:latin typeface="+mn-lt"/>
          <a:ea typeface="+mn-ea"/>
          <a:cs typeface="+mn-cs"/>
        </a:defRPr>
      </a:lvl2pPr>
      <a:lvl3pPr marL="1573213" indent="-323850" algn="l" rtl="0" eaLnBrk="0" fontAlgn="base" hangingPunct="0">
        <a:spcBef>
          <a:spcPct val="20000"/>
        </a:spcBef>
        <a:spcAft>
          <a:spcPct val="0"/>
        </a:spcAft>
        <a:buClr>
          <a:schemeClr val="accent1"/>
        </a:buClr>
        <a:buFont typeface="Wingdings 2" pitchFamily="18" charset="2"/>
        <a:buChar char=""/>
        <a:defRPr sz="3400" kern="1200">
          <a:solidFill>
            <a:schemeClr val="tx1"/>
          </a:solidFill>
          <a:latin typeface="+mn-lt"/>
          <a:ea typeface="+mn-ea"/>
          <a:cs typeface="+mn-cs"/>
        </a:defRPr>
      </a:lvl3pPr>
      <a:lvl4pPr marL="1949450" indent="-298450" algn="l" rtl="0" eaLnBrk="0" fontAlgn="base" hangingPunct="0">
        <a:spcBef>
          <a:spcPct val="20000"/>
        </a:spcBef>
        <a:spcAft>
          <a:spcPct val="0"/>
        </a:spcAft>
        <a:buClr>
          <a:schemeClr val="accent1"/>
        </a:buClr>
        <a:buFont typeface="Wingdings 2" pitchFamily="18" charset="2"/>
        <a:buChar char=""/>
        <a:defRPr sz="2800" kern="1200">
          <a:solidFill>
            <a:schemeClr val="tx1"/>
          </a:solidFill>
          <a:latin typeface="+mn-lt"/>
          <a:ea typeface="+mn-ea"/>
          <a:cs typeface="+mn-cs"/>
        </a:defRPr>
      </a:lvl4pPr>
      <a:lvl5pPr marL="2274888" indent="-298450" algn="l" rtl="0" eaLnBrk="0" fontAlgn="base" hangingPunct="0">
        <a:spcBef>
          <a:spcPct val="20000"/>
        </a:spcBef>
        <a:spcAft>
          <a:spcPct val="0"/>
        </a:spcAft>
        <a:buClr>
          <a:srgbClr val="FF90B2"/>
        </a:buClr>
        <a:buFont typeface="Wingdings 2" pitchFamily="18" charset="2"/>
        <a:buChar char=""/>
        <a:defRPr sz="2700" kern="1200">
          <a:solidFill>
            <a:schemeClr val="tx1"/>
          </a:solidFill>
          <a:latin typeface="+mn-lt"/>
          <a:ea typeface="+mn-ea"/>
          <a:cs typeface="+mn-cs"/>
        </a:defRPr>
      </a:lvl5pPr>
      <a:lvl6pPr marL="2600919" indent="-299106" algn="l" rtl="0" eaLnBrk="1" latinLnBrk="0" hangingPunct="1">
        <a:spcBef>
          <a:spcPct val="20000"/>
        </a:spcBef>
        <a:buClr>
          <a:schemeClr val="accent1">
            <a:tint val="75000"/>
          </a:schemeClr>
        </a:buClr>
        <a:buFont typeface="Wingdings 2"/>
        <a:buChar char=""/>
        <a:defRPr kumimoji="0" sz="2600" kern="1200">
          <a:solidFill>
            <a:schemeClr val="tx1"/>
          </a:solidFill>
          <a:latin typeface="+mn-lt"/>
          <a:ea typeface="+mn-ea"/>
          <a:cs typeface="+mn-cs"/>
        </a:defRPr>
      </a:lvl6pPr>
      <a:lvl7pPr marL="2965048" indent="-299106" algn="l" rtl="0" eaLnBrk="1" latinLnBrk="0" hangingPunct="1">
        <a:spcBef>
          <a:spcPct val="20000"/>
        </a:spcBef>
        <a:buClr>
          <a:schemeClr val="accent1">
            <a:tint val="75000"/>
          </a:schemeClr>
        </a:buClr>
        <a:buFont typeface="Wingdings 2"/>
        <a:buChar char=""/>
        <a:defRPr kumimoji="0" sz="2300" kern="1200">
          <a:solidFill>
            <a:schemeClr val="tx1"/>
          </a:solidFill>
          <a:latin typeface="+mn-lt"/>
          <a:ea typeface="+mn-ea"/>
          <a:cs typeface="+mn-cs"/>
        </a:defRPr>
      </a:lvl7pPr>
      <a:lvl8pPr marL="3251149" indent="-260092" algn="l" rtl="0" eaLnBrk="1" latinLnBrk="0" hangingPunct="1">
        <a:spcBef>
          <a:spcPct val="20000"/>
        </a:spcBef>
        <a:buClr>
          <a:schemeClr val="accent1">
            <a:tint val="75000"/>
          </a:schemeClr>
        </a:buClr>
        <a:buFont typeface="Wingdings 2"/>
        <a:buChar char=""/>
        <a:defRPr kumimoji="0" sz="2300" kern="1200">
          <a:solidFill>
            <a:schemeClr val="tx1"/>
          </a:solidFill>
          <a:latin typeface="+mn-lt"/>
          <a:ea typeface="+mn-ea"/>
          <a:cs typeface="+mn-cs"/>
        </a:defRPr>
      </a:lvl8pPr>
      <a:lvl9pPr marL="3576264" indent="-260092" algn="l" rtl="0" eaLnBrk="1" latinLnBrk="0" hangingPunct="1">
        <a:spcBef>
          <a:spcPct val="20000"/>
        </a:spcBef>
        <a:buClr>
          <a:schemeClr val="accent1">
            <a:tint val="75000"/>
          </a:schemeClr>
        </a:buClr>
        <a:buFont typeface="Wingdings 2"/>
        <a:buChar char=""/>
        <a:defRPr kumimoji="0" sz="23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50230" algn="l" rtl="0" eaLnBrk="1" latinLnBrk="0" hangingPunct="1">
        <a:defRPr kumimoji="0" kern="1200">
          <a:solidFill>
            <a:schemeClr val="tx1"/>
          </a:solidFill>
          <a:latin typeface="+mn-lt"/>
          <a:ea typeface="+mn-ea"/>
          <a:cs typeface="+mn-cs"/>
        </a:defRPr>
      </a:lvl2pPr>
      <a:lvl3pPr marL="1300460" algn="l" rtl="0" eaLnBrk="1" latinLnBrk="0" hangingPunct="1">
        <a:defRPr kumimoji="0" kern="1200">
          <a:solidFill>
            <a:schemeClr val="tx1"/>
          </a:solidFill>
          <a:latin typeface="+mn-lt"/>
          <a:ea typeface="+mn-ea"/>
          <a:cs typeface="+mn-cs"/>
        </a:defRPr>
      </a:lvl3pPr>
      <a:lvl4pPr marL="1950690" algn="l" rtl="0" eaLnBrk="1" latinLnBrk="0" hangingPunct="1">
        <a:defRPr kumimoji="0" kern="1200">
          <a:solidFill>
            <a:schemeClr val="tx1"/>
          </a:solidFill>
          <a:latin typeface="+mn-lt"/>
          <a:ea typeface="+mn-ea"/>
          <a:cs typeface="+mn-cs"/>
        </a:defRPr>
      </a:lvl4pPr>
      <a:lvl5pPr marL="2600919" algn="l" rtl="0" eaLnBrk="1" latinLnBrk="0" hangingPunct="1">
        <a:defRPr kumimoji="0" kern="1200">
          <a:solidFill>
            <a:schemeClr val="tx1"/>
          </a:solidFill>
          <a:latin typeface="+mn-lt"/>
          <a:ea typeface="+mn-ea"/>
          <a:cs typeface="+mn-cs"/>
        </a:defRPr>
      </a:lvl5pPr>
      <a:lvl6pPr marL="3251149" algn="l" rtl="0" eaLnBrk="1" latinLnBrk="0" hangingPunct="1">
        <a:defRPr kumimoji="0" kern="1200">
          <a:solidFill>
            <a:schemeClr val="tx1"/>
          </a:solidFill>
          <a:latin typeface="+mn-lt"/>
          <a:ea typeface="+mn-ea"/>
          <a:cs typeface="+mn-cs"/>
        </a:defRPr>
      </a:lvl6pPr>
      <a:lvl7pPr marL="3901379" algn="l" rtl="0" eaLnBrk="1" latinLnBrk="0" hangingPunct="1">
        <a:defRPr kumimoji="0" kern="1200">
          <a:solidFill>
            <a:schemeClr val="tx1"/>
          </a:solidFill>
          <a:latin typeface="+mn-lt"/>
          <a:ea typeface="+mn-ea"/>
          <a:cs typeface="+mn-cs"/>
        </a:defRPr>
      </a:lvl7pPr>
      <a:lvl8pPr marL="4551609" algn="l" rtl="0" eaLnBrk="1" latinLnBrk="0" hangingPunct="1">
        <a:defRPr kumimoji="0" kern="1200">
          <a:solidFill>
            <a:schemeClr val="tx1"/>
          </a:solidFill>
          <a:latin typeface="+mn-lt"/>
          <a:ea typeface="+mn-ea"/>
          <a:cs typeface="+mn-cs"/>
        </a:defRPr>
      </a:lvl8pPr>
      <a:lvl9pPr marL="520183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idx="1"/>
          </p:nvPr>
        </p:nvSpPr>
        <p:spPr>
          <a:xfrm>
            <a:off x="2438400" y="1582704"/>
            <a:ext cx="10412871" cy="7112000"/>
          </a:xfrm>
        </p:spPr>
        <p:txBody>
          <a:bodyPr/>
          <a:lstStyle/>
          <a:p>
            <a:pPr eaLnBrk="1" hangingPunct="1">
              <a:buFontTx/>
              <a:buNone/>
            </a:pPr>
            <a:r>
              <a:rPr lang="es-ES" dirty="0" smtClean="0">
                <a:solidFill>
                  <a:schemeClr val="bg1"/>
                </a:solidFill>
              </a:rPr>
              <a:t>.</a:t>
            </a:r>
          </a:p>
        </p:txBody>
      </p:sp>
      <p:sp>
        <p:nvSpPr>
          <p:cNvPr id="2" name="1 Rectángulo"/>
          <p:cNvSpPr/>
          <p:nvPr/>
        </p:nvSpPr>
        <p:spPr>
          <a:xfrm>
            <a:off x="517002" y="1769730"/>
            <a:ext cx="6964787" cy="2485807"/>
          </a:xfrm>
          <a:prstGeom prst="rect">
            <a:avLst/>
          </a:prstGeom>
        </p:spPr>
        <p:txBody>
          <a:bodyPr wrap="none" lIns="130046" tIns="65023" rIns="130046" bIns="65023">
            <a:spAutoFit/>
          </a:bodyPr>
          <a:lstStyle/>
          <a:p>
            <a:pPr fontAlgn="base">
              <a:spcBef>
                <a:spcPct val="0"/>
              </a:spcBef>
              <a:spcAft>
                <a:spcPct val="0"/>
              </a:spcAft>
              <a:defRPr/>
            </a:pPr>
            <a:r>
              <a:rPr lang="es-ES" sz="5100" b="1" i="1" dirty="0">
                <a:ln w="11430"/>
                <a:solidFill>
                  <a:srgbClr val="002060"/>
                </a:solidFill>
                <a:effectLst>
                  <a:outerShdw blurRad="50800" dist="39000" dir="5460000" algn="tl">
                    <a:srgbClr val="000000">
                      <a:alpha val="38000"/>
                    </a:srgbClr>
                  </a:outerShdw>
                </a:effectLst>
                <a:latin typeface="Tahoma" pitchFamily="34" charset="0"/>
              </a:rPr>
              <a:t>Curso de Formación </a:t>
            </a:r>
          </a:p>
          <a:p>
            <a:pPr fontAlgn="base">
              <a:spcBef>
                <a:spcPct val="0"/>
              </a:spcBef>
              <a:spcAft>
                <a:spcPct val="0"/>
              </a:spcAft>
              <a:defRPr/>
            </a:pPr>
            <a:r>
              <a:rPr lang="es-ES" sz="5100" b="1" i="1" dirty="0" smtClean="0">
                <a:ln w="11430"/>
                <a:solidFill>
                  <a:srgbClr val="002060"/>
                </a:solidFill>
                <a:effectLst>
                  <a:outerShdw blurRad="50800" dist="39000" dir="5460000" algn="tl">
                    <a:srgbClr val="000000">
                      <a:alpha val="38000"/>
                    </a:srgbClr>
                  </a:outerShdw>
                </a:effectLst>
                <a:latin typeface="Tahoma" pitchFamily="34" charset="0"/>
              </a:rPr>
              <a:t> </a:t>
            </a:r>
            <a:endParaRPr lang="es-ES" sz="5100" b="1" i="1" dirty="0">
              <a:ln w="11430"/>
              <a:solidFill>
                <a:srgbClr val="002060"/>
              </a:solidFill>
              <a:effectLst>
                <a:outerShdw blurRad="50800" dist="39000" dir="5460000" algn="tl">
                  <a:srgbClr val="000000">
                    <a:alpha val="38000"/>
                  </a:srgbClr>
                </a:outerShdw>
              </a:effectLst>
              <a:latin typeface="Tahoma" pitchFamily="34" charset="0"/>
            </a:endParaRPr>
          </a:p>
          <a:p>
            <a:pPr fontAlgn="base">
              <a:spcBef>
                <a:spcPct val="0"/>
              </a:spcBef>
              <a:spcAft>
                <a:spcPct val="0"/>
              </a:spcAft>
              <a:defRPr/>
            </a:pPr>
            <a:r>
              <a:rPr lang="es-ES" sz="5100" b="1" i="1" dirty="0">
                <a:ln w="11430"/>
                <a:solidFill>
                  <a:srgbClr val="002060"/>
                </a:solidFill>
                <a:effectLst>
                  <a:outerShdw blurRad="50800" dist="39000" dir="5460000" algn="tl">
                    <a:srgbClr val="000000">
                      <a:alpha val="38000"/>
                    </a:srgbClr>
                  </a:outerShdw>
                </a:effectLst>
                <a:latin typeface="Tahoma" pitchFamily="34" charset="0"/>
              </a:rPr>
              <a:t>Ley 1437 de </a:t>
            </a:r>
            <a:r>
              <a:rPr lang="es-ES" sz="5100" b="1" i="1" dirty="0" smtClean="0">
                <a:ln w="11430"/>
                <a:solidFill>
                  <a:srgbClr val="002060"/>
                </a:solidFill>
                <a:effectLst>
                  <a:outerShdw blurRad="50800" dist="39000" dir="5460000" algn="tl">
                    <a:srgbClr val="000000">
                      <a:alpha val="38000"/>
                    </a:srgbClr>
                  </a:outerShdw>
                </a:effectLst>
                <a:latin typeface="Tahoma" pitchFamily="34" charset="0"/>
              </a:rPr>
              <a:t>2011</a:t>
            </a:r>
            <a:endParaRPr lang="es-ES" sz="5100" b="1" i="1" dirty="0">
              <a:ln w="11430"/>
              <a:solidFill>
                <a:srgbClr val="002060"/>
              </a:solidFill>
              <a:effectLst>
                <a:outerShdw blurRad="50800" dist="39000" dir="5460000" algn="tl">
                  <a:srgbClr val="000000">
                    <a:alpha val="38000"/>
                  </a:srgbClr>
                </a:outerShdw>
              </a:effectLst>
              <a:latin typeface="Tahoma" pitchFamily="34" charset="0"/>
            </a:endParaRPr>
          </a:p>
        </p:txBody>
      </p:sp>
      <p:pic>
        <p:nvPicPr>
          <p:cNvPr id="2053" name="11 Imagen" descr="http://dev.pandemiadigital.com/sites/default/files/pages/image_post/escudo.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088403" y="2418927"/>
            <a:ext cx="1910080" cy="1882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extBox 7"/>
          <p:cNvSpPr txBox="1"/>
          <p:nvPr/>
        </p:nvSpPr>
        <p:spPr>
          <a:xfrm>
            <a:off x="657654" y="6611398"/>
            <a:ext cx="5852160" cy="2495041"/>
          </a:xfrm>
          <a:prstGeom prst="rect">
            <a:avLst/>
          </a:prstGeom>
          <a:noFill/>
        </p:spPr>
        <p:txBody>
          <a:bodyPr lIns="130046" tIns="65023" rIns="130046" bIns="65023">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defRPr/>
            </a:pPr>
            <a:r>
              <a:rPr lang="es-ES" sz="5100" b="1" i="1" dirty="0" smtClean="0">
                <a:solidFill>
                  <a:srgbClr val="002060"/>
                </a:solidFill>
                <a:effectLst>
                  <a:outerShdw blurRad="38100" dist="38100" dir="2700000" algn="tl">
                    <a:srgbClr val="C0C0C0"/>
                  </a:outerShdw>
                </a:effectLst>
                <a:latin typeface="Arial"/>
              </a:rPr>
              <a:t>Escuela Judicial Rodrigo Lara Bonilla</a:t>
            </a:r>
          </a:p>
        </p:txBody>
      </p:sp>
      <p:sp>
        <p:nvSpPr>
          <p:cNvPr id="12" name="TextBox 7"/>
          <p:cNvSpPr txBox="1"/>
          <p:nvPr/>
        </p:nvSpPr>
        <p:spPr>
          <a:xfrm>
            <a:off x="8086576" y="4948808"/>
            <a:ext cx="4141730" cy="1707135"/>
          </a:xfrm>
          <a:prstGeom prst="rect">
            <a:avLst/>
          </a:prstGeom>
          <a:noFill/>
        </p:spPr>
        <p:txBody>
          <a:bodyPr wrap="square" lIns="130046" tIns="65023" rIns="130046" bIns="65023">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defRPr/>
            </a:pPr>
            <a:r>
              <a:rPr lang="es-ES" sz="5100" b="1" i="1" dirty="0" smtClean="0">
                <a:solidFill>
                  <a:srgbClr val="002060"/>
                </a:solidFill>
                <a:effectLst>
                  <a:outerShdw blurRad="38100" dist="38100" dir="2700000" algn="tl">
                    <a:srgbClr val="C0C0C0"/>
                  </a:outerShdw>
                </a:effectLst>
                <a:latin typeface="Arial"/>
              </a:rPr>
              <a:t>Consejo de Estado</a:t>
            </a:r>
          </a:p>
        </p:txBody>
      </p:sp>
      <p:pic>
        <p:nvPicPr>
          <p:cNvPr id="3" name="Picture 3"/>
          <p:cNvPicPr>
            <a:picLocks noChangeAspect="1" noChangeArrowheads="1"/>
          </p:cNvPicPr>
          <p:nvPr/>
        </p:nvPicPr>
        <p:blipFill>
          <a:blip r:embed="rId3" cstate="print"/>
          <a:srcRect/>
          <a:stretch>
            <a:fillRect/>
          </a:stretch>
        </p:blipFill>
        <p:spPr bwMode="auto">
          <a:xfrm>
            <a:off x="3118024" y="4732784"/>
            <a:ext cx="1412230" cy="1865698"/>
          </a:xfrm>
          <a:prstGeom prst="rect">
            <a:avLst/>
          </a:prstGeom>
          <a:noFill/>
        </p:spPr>
      </p:pic>
    </p:spTree>
    <p:extLst>
      <p:ext uri="{BB962C8B-B14F-4D97-AF65-F5344CB8AC3E}">
        <p14:creationId xmlns="" xmlns:p14="http://schemas.microsoft.com/office/powerpoint/2010/main" val="1735241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 Modo de Publicación (Art. 184 </a:t>
            </a:r>
            <a:r>
              <a:rPr lang="es-ES" sz="4800" b="1" dirty="0" err="1" smtClean="0">
                <a:solidFill>
                  <a:srgbClr val="FFFFFF"/>
                </a:solidFill>
              </a:rPr>
              <a:t>num.</a:t>
            </a:r>
            <a:r>
              <a:rPr lang="es-ES" sz="4800" b="1" dirty="0" smtClean="0">
                <a:solidFill>
                  <a:srgbClr val="FFFFFF"/>
                </a:solidFill>
              </a:rPr>
              <a:t> 1 Lit. b)</a:t>
            </a:r>
          </a:p>
        </p:txBody>
      </p:sp>
      <p:sp>
        <p:nvSpPr>
          <p:cNvPr id="6" name="5 Rectángulo"/>
          <p:cNvSpPr/>
          <p:nvPr/>
        </p:nvSpPr>
        <p:spPr>
          <a:xfrm>
            <a:off x="885776" y="2932584"/>
            <a:ext cx="11305256" cy="7494359"/>
          </a:xfrm>
          <a:prstGeom prst="rect">
            <a:avLst/>
          </a:prstGeom>
        </p:spPr>
        <p:txBody>
          <a:bodyPr wrap="square">
            <a:spAutoFit/>
          </a:bodyPr>
          <a:lstStyle/>
          <a:p>
            <a:pPr algn="just"/>
            <a:endParaRPr lang="es-CO" sz="2800" dirty="0" smtClean="0">
              <a:solidFill>
                <a:schemeClr val="bg1"/>
              </a:solidFill>
            </a:endParaRPr>
          </a:p>
          <a:p>
            <a:pPr algn="just">
              <a:buFontTx/>
              <a:buChar char="-"/>
            </a:pPr>
            <a:r>
              <a:rPr lang="es-ES" sz="2800" dirty="0" smtClean="0">
                <a:solidFill>
                  <a:schemeClr val="bg1"/>
                </a:solidFill>
              </a:rPr>
              <a:t> </a:t>
            </a:r>
            <a:r>
              <a:rPr lang="es-ES" sz="2500" dirty="0" smtClean="0">
                <a:solidFill>
                  <a:schemeClr val="bg1"/>
                </a:solidFill>
              </a:rPr>
              <a:t>Debe fijarse en la secretaría del Despacho</a:t>
            </a:r>
          </a:p>
          <a:p>
            <a:pPr algn="just">
              <a:buFontTx/>
              <a:buChar char="-"/>
            </a:pPr>
            <a:endParaRPr lang="es-ES" sz="2500" dirty="0" smtClean="0">
              <a:solidFill>
                <a:schemeClr val="bg1"/>
              </a:solidFill>
            </a:endParaRPr>
          </a:p>
          <a:p>
            <a:pPr algn="just">
              <a:buFontTx/>
              <a:buChar char="-"/>
            </a:pPr>
            <a:r>
              <a:rPr lang="es-ES" sz="2500" dirty="0" smtClean="0">
                <a:solidFill>
                  <a:schemeClr val="bg1"/>
                </a:solidFill>
              </a:rPr>
              <a:t> También debe ser publicado a través del sitio web de la Jurisdicción de lo Contencioso Administrativo. </a:t>
            </a:r>
          </a:p>
          <a:p>
            <a:pPr algn="just">
              <a:buFontTx/>
              <a:buChar char="-"/>
            </a:pPr>
            <a:endParaRPr lang="es-ES" sz="2500" dirty="0" smtClean="0">
              <a:solidFill>
                <a:schemeClr val="bg1"/>
              </a:solidFill>
            </a:endParaRPr>
          </a:p>
          <a:p>
            <a:pPr algn="just"/>
            <a:r>
              <a:rPr lang="es-ES" sz="2500" dirty="0" smtClean="0">
                <a:solidFill>
                  <a:schemeClr val="bg1"/>
                </a:solidFill>
              </a:rPr>
              <a:t>	Como en este momento no se ha implementado dicha página, deberá 	realizarse a través del espacio web creado en la página de Rama 	Judicial 	(aplicación analógica del parágrafo del artículo 171)</a:t>
            </a:r>
            <a:endParaRPr lang="es-CO" sz="2500" dirty="0" smtClean="0">
              <a:solidFill>
                <a:schemeClr val="bg1"/>
              </a:solidFill>
            </a:endParaRPr>
          </a:p>
          <a:p>
            <a:pPr algn="just"/>
            <a:r>
              <a:rPr lang="es-ES" sz="2500" i="1" dirty="0" smtClean="0">
                <a:solidFill>
                  <a:schemeClr val="bg1"/>
                </a:solidFill>
              </a:rPr>
              <a:t> </a:t>
            </a:r>
          </a:p>
          <a:p>
            <a:pPr algn="just">
              <a:buFontTx/>
              <a:buChar char="-"/>
            </a:pPr>
            <a:r>
              <a:rPr lang="es-ES" sz="2500" i="1" dirty="0" smtClean="0">
                <a:solidFill>
                  <a:schemeClr val="bg1"/>
                </a:solidFill>
              </a:rPr>
              <a:t>Término: </a:t>
            </a:r>
            <a:r>
              <a:rPr lang="es-ES" sz="2500" b="1" u="sng" dirty="0" smtClean="0">
                <a:solidFill>
                  <a:schemeClr val="bg1"/>
                </a:solidFill>
              </a:rPr>
              <a:t>diez (10) días</a:t>
            </a:r>
            <a:r>
              <a:rPr lang="es-ES" sz="2500" dirty="0" smtClean="0">
                <a:solidFill>
                  <a:schemeClr val="bg1"/>
                </a:solidFill>
              </a:rPr>
              <a:t>, </a:t>
            </a:r>
          </a:p>
          <a:p>
            <a:pPr algn="just">
              <a:buFontTx/>
              <a:buChar char="-"/>
            </a:pPr>
            <a:endParaRPr lang="es-ES" sz="2500" dirty="0" smtClean="0">
              <a:solidFill>
                <a:schemeClr val="bg1"/>
              </a:solidFill>
            </a:endParaRPr>
          </a:p>
          <a:p>
            <a:pPr algn="just">
              <a:buFontTx/>
              <a:buChar char="-"/>
            </a:pPr>
            <a:r>
              <a:rPr lang="es-ES" sz="2500" dirty="0" smtClean="0">
                <a:solidFill>
                  <a:schemeClr val="bg1"/>
                </a:solidFill>
              </a:rPr>
              <a:t> Finalidad: Que cualquier ciudadano pueda intervenir  para COADYUVAR</a:t>
            </a:r>
            <a:endParaRPr lang="es-CO" sz="2500" dirty="0" smtClean="0">
              <a:solidFill>
                <a:schemeClr val="bg1"/>
              </a:solidFill>
            </a:endParaRPr>
          </a:p>
          <a:p>
            <a:pPr algn="just"/>
            <a:endParaRPr lang="es-CO" sz="2500" dirty="0" smtClean="0">
              <a:solidFill>
                <a:schemeClr val="bg1"/>
              </a:solidFill>
            </a:endParaRPr>
          </a:p>
          <a:p>
            <a:pPr algn="just"/>
            <a:r>
              <a:rPr lang="es-ES" sz="2500" dirty="0" smtClean="0">
                <a:solidFill>
                  <a:schemeClr val="bg1"/>
                </a:solidFill>
              </a:rPr>
              <a:t>- No obstante, si el Juez(a) o Magistrado (a) Ponente lo considera necesario podrá realizarse también por otro medio de difusión masivo.</a:t>
            </a:r>
            <a:endParaRPr lang="es-CO" sz="2500" dirty="0" smtClean="0">
              <a:solidFill>
                <a:schemeClr val="bg1"/>
              </a:solidFill>
            </a:endParaRPr>
          </a:p>
          <a:p>
            <a:pPr algn="just"/>
            <a:endParaRPr lang="es-CO" sz="2500" dirty="0" smtClean="0"/>
          </a:p>
          <a:p>
            <a:pPr algn="just"/>
            <a:r>
              <a:rPr lang="es-ES" sz="2500" dirty="0" smtClean="0"/>
              <a:t> </a:t>
            </a:r>
            <a:endParaRPr lang="es-CO" sz="2500" dirty="0" smtClean="0"/>
          </a:p>
          <a:p>
            <a:pPr algn="just"/>
            <a:r>
              <a:rPr lang="es-ES" sz="2500" b="1" dirty="0" smtClean="0"/>
              <a:t> </a:t>
            </a:r>
            <a:endParaRPr lang="es-CO" sz="25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buNone/>
            </a:pPr>
            <a:r>
              <a:rPr lang="es-ES" sz="2800" b="1" dirty="0" smtClean="0">
                <a:solidFill>
                  <a:schemeClr val="bg1"/>
                </a:solidFill>
              </a:rPr>
              <a:t>3 </a:t>
            </a:r>
            <a:r>
              <a:rPr lang="es-ES" sz="2800" b="1" u="sng" dirty="0" smtClean="0">
                <a:solidFill>
                  <a:schemeClr val="bg1"/>
                </a:solidFill>
              </a:rPr>
              <a:t>AVISO  QUE INFORMA LA EXISTENCIA  DEL TRÁMITE  DE CONTROL INMEDIATO DE LEGALIDAD DE ACTOS.</a:t>
            </a:r>
            <a:endParaRPr lang="es-CO" sz="2800" dirty="0" smtClean="0">
              <a:solidFill>
                <a:schemeClr val="bg1"/>
              </a:solidFill>
            </a:endParaRPr>
          </a:p>
          <a:p>
            <a:pPr>
              <a:buNone/>
            </a:pPr>
            <a:r>
              <a:rPr lang="es-ES" sz="2800" dirty="0" smtClean="0">
                <a:solidFill>
                  <a:schemeClr val="bg1"/>
                </a:solidFill>
              </a:rPr>
              <a:t> </a:t>
            </a:r>
            <a:endParaRPr lang="es-CO" sz="2800" dirty="0" smtClean="0">
              <a:solidFill>
                <a:schemeClr val="bg1"/>
              </a:solidFill>
            </a:endParaRPr>
          </a:p>
          <a:p>
            <a:pPr>
              <a:buFontTx/>
              <a:buChar char="-"/>
            </a:pPr>
            <a:r>
              <a:rPr lang="es-ES" sz="2800" dirty="0" smtClean="0">
                <a:solidFill>
                  <a:schemeClr val="bg1"/>
                </a:solidFill>
              </a:rPr>
              <a:t>Deberá ser realizado por el Secretario(a)</a:t>
            </a:r>
          </a:p>
          <a:p>
            <a:pPr>
              <a:buFontTx/>
              <a:buChar char="-"/>
            </a:pPr>
            <a:endParaRPr lang="es-ES" sz="2800" dirty="0" smtClean="0">
              <a:solidFill>
                <a:schemeClr val="bg1"/>
              </a:solidFill>
            </a:endParaRPr>
          </a:p>
          <a:p>
            <a:pPr>
              <a:buFontTx/>
              <a:buChar char="-"/>
            </a:pPr>
            <a:r>
              <a:rPr lang="es-ES" sz="2800" dirty="0" smtClean="0">
                <a:solidFill>
                  <a:schemeClr val="bg1"/>
                </a:solidFill>
              </a:rPr>
              <a:t>Debe mediar orden del Magistrado Ponente, una vez le sea repartido el proceso.</a:t>
            </a:r>
          </a:p>
          <a:p>
            <a:pPr>
              <a:buFontTx/>
              <a:buChar char="-"/>
            </a:pPr>
            <a:endParaRPr lang="es-ES" sz="2800" dirty="0" smtClean="0">
              <a:solidFill>
                <a:schemeClr val="bg1"/>
              </a:solidFill>
            </a:endParaRPr>
          </a:p>
          <a:p>
            <a:pPr>
              <a:buFontTx/>
              <a:buChar char="-"/>
            </a:pPr>
            <a:r>
              <a:rPr lang="es-ES" sz="2800" dirty="0" smtClean="0">
                <a:solidFill>
                  <a:schemeClr val="bg1"/>
                </a:solidFill>
              </a:rPr>
              <a:t>Se dirige a toda la comunidad </a:t>
            </a:r>
          </a:p>
          <a:p>
            <a:pPr>
              <a:buFontTx/>
              <a:buChar char="-"/>
            </a:pPr>
            <a:endParaRPr lang="es-ES" sz="2800" dirty="0" smtClean="0">
              <a:solidFill>
                <a:schemeClr val="bg1"/>
              </a:solidFill>
            </a:endParaRPr>
          </a:p>
          <a:p>
            <a:pPr>
              <a:buFontTx/>
              <a:buChar char="-"/>
            </a:pPr>
            <a:r>
              <a:rPr lang="es-ES" sz="2800" dirty="0" smtClean="0">
                <a:solidFill>
                  <a:schemeClr val="bg1"/>
                </a:solidFill>
              </a:rPr>
              <a:t>Finalidad: Que las personas conozcan la existencia de la demanda para que puedan intervenir por escrito para defender o impugnar la legalidad del acto.</a:t>
            </a:r>
            <a:endParaRPr lang="es-CO" sz="2800" dirty="0" smtClean="0">
              <a:solidFill>
                <a:schemeClr val="bg1"/>
              </a:solidFill>
            </a:endParaRPr>
          </a:p>
          <a:p>
            <a:pPr>
              <a:buNone/>
            </a:pPr>
            <a:r>
              <a:rPr lang="es-ES" sz="2800" dirty="0" smtClean="0">
                <a:solidFill>
                  <a:schemeClr val="bg1"/>
                </a:solidFill>
              </a:rPr>
              <a:t> </a:t>
            </a:r>
            <a:endParaRPr lang="es-CO" sz="2800" dirty="0" smtClean="0">
              <a:solidFill>
                <a:schemeClr val="bg1"/>
              </a:solidFill>
            </a:endParaRPr>
          </a:p>
        </p:txBody>
      </p:sp>
      <p:sp>
        <p:nvSpPr>
          <p:cNvPr id="7" name="Rectangle 6"/>
          <p:cNvSpPr/>
          <p:nvPr/>
        </p:nvSpPr>
        <p:spPr>
          <a:xfrm>
            <a:off x="38172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Artículo 185 </a:t>
            </a:r>
            <a:r>
              <a:rPr lang="es-ES" sz="4800" b="1" dirty="0" err="1" smtClean="0">
                <a:solidFill>
                  <a:srgbClr val="FFFFFF"/>
                </a:solidFill>
              </a:rPr>
              <a:t>Num.</a:t>
            </a:r>
            <a:r>
              <a:rPr lang="es-ES" sz="4800" b="1" dirty="0" smtClean="0">
                <a:solidFill>
                  <a:srgbClr val="FFFFFF"/>
                </a:solidFill>
              </a:rPr>
              <a:t> 2</a:t>
            </a: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buNone/>
            </a:pPr>
            <a:endParaRPr lang="es-ES" sz="2800" dirty="0" smtClean="0">
              <a:solidFill>
                <a:schemeClr val="bg1"/>
              </a:solidFill>
            </a:endParaRPr>
          </a:p>
          <a:p>
            <a:pPr>
              <a:buFontTx/>
              <a:buChar char="-"/>
            </a:pPr>
            <a:r>
              <a:rPr lang="es-ES" sz="2800" dirty="0" smtClean="0">
                <a:solidFill>
                  <a:schemeClr val="bg1"/>
                </a:solidFill>
              </a:rPr>
              <a:t>Se fija en la secretaría del Despacho o de la Corporación </a:t>
            </a:r>
          </a:p>
          <a:p>
            <a:pPr>
              <a:buFontTx/>
              <a:buChar char="-"/>
            </a:pPr>
            <a:endParaRPr lang="es-ES" sz="2800" dirty="0" smtClean="0">
              <a:solidFill>
                <a:schemeClr val="bg1"/>
              </a:solidFill>
            </a:endParaRPr>
          </a:p>
          <a:p>
            <a:pPr algn="just">
              <a:buFontTx/>
              <a:buChar char="-"/>
            </a:pPr>
            <a:r>
              <a:rPr lang="es-ES" sz="2800" dirty="0" smtClean="0">
                <a:solidFill>
                  <a:schemeClr val="bg1"/>
                </a:solidFill>
              </a:rPr>
              <a:t>Adicionalmente en el sitio web de la Jurisdicción de lo Contencioso Administrativo, con la misma aclaración que respecto del aviso anterior en cuanto al sitio en donde se debe publicar. (Sitio web Rama Judicial)</a:t>
            </a:r>
            <a:endParaRPr lang="es-CO" sz="2800" dirty="0" smtClean="0">
              <a:solidFill>
                <a:schemeClr val="bg1"/>
              </a:solidFill>
            </a:endParaRPr>
          </a:p>
          <a:p>
            <a:pPr>
              <a:buFontTx/>
              <a:buChar char="-"/>
            </a:pPr>
            <a:endParaRPr lang="es-ES" sz="2800" dirty="0" smtClean="0">
              <a:solidFill>
                <a:schemeClr val="bg1"/>
              </a:solidFill>
            </a:endParaRPr>
          </a:p>
          <a:p>
            <a:pPr>
              <a:buFontTx/>
              <a:buChar char="-"/>
            </a:pPr>
            <a:r>
              <a:rPr lang="es-ES" sz="2800" dirty="0" smtClean="0">
                <a:solidFill>
                  <a:schemeClr val="bg1"/>
                </a:solidFill>
              </a:rPr>
              <a:t>Término: diez (10) días. </a:t>
            </a:r>
            <a:endParaRPr lang="es-CO" sz="2800" dirty="0" smtClean="0">
              <a:solidFill>
                <a:schemeClr val="bg1"/>
              </a:solidFill>
            </a:endParaRPr>
          </a:p>
          <a:p>
            <a:pPr>
              <a:buNone/>
            </a:pPr>
            <a:endParaRPr lang="es-CO" sz="2800" dirty="0" smtClean="0">
              <a:solidFill>
                <a:schemeClr val="bg1"/>
              </a:solidFill>
            </a:endParaRPr>
          </a:p>
        </p:txBody>
      </p:sp>
      <p:sp>
        <p:nvSpPr>
          <p:cNvPr id="7" name="Rectangle 6"/>
          <p:cNvSpPr/>
          <p:nvPr/>
        </p:nvSpPr>
        <p:spPr>
          <a:xfrm>
            <a:off x="357006"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Forma de la publicación Artículo 185 </a:t>
            </a:r>
            <a:r>
              <a:rPr lang="es-ES" sz="4800" b="1" dirty="0" err="1" smtClean="0">
                <a:solidFill>
                  <a:srgbClr val="FFFFFF"/>
                </a:solidFill>
              </a:rPr>
              <a:t>Num.</a:t>
            </a:r>
            <a:r>
              <a:rPr lang="es-ES" sz="4800" b="1" dirty="0" smtClean="0">
                <a:solidFill>
                  <a:srgbClr val="FFFFFF"/>
                </a:solidFill>
              </a:rPr>
              <a:t> 2</a:t>
            </a: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lvl="1" algn="just">
              <a:buNone/>
            </a:pPr>
            <a:endParaRPr lang="es-ES" sz="6000" dirty="0" smtClean="0">
              <a:solidFill>
                <a:schemeClr val="bg1"/>
              </a:solidFill>
            </a:endParaRPr>
          </a:p>
          <a:p>
            <a:pPr lvl="1" algn="ctr">
              <a:buNone/>
            </a:pPr>
            <a:r>
              <a:rPr lang="es-ES" sz="6000" dirty="0" smtClean="0">
                <a:solidFill>
                  <a:schemeClr val="bg1"/>
                </a:solidFill>
              </a:rPr>
              <a:t>2- Como medio de notificación específica.</a:t>
            </a:r>
          </a:p>
          <a:p>
            <a:pPr algn="just">
              <a:buFontTx/>
              <a:buChar char="-"/>
            </a:pPr>
            <a:endParaRPr lang="es-ES" sz="6000" dirty="0" smtClean="0">
              <a:solidFill>
                <a:schemeClr val="bg1"/>
              </a:solidFill>
            </a:endParaRPr>
          </a:p>
        </p:txBody>
      </p:sp>
      <p:sp>
        <p:nvSpPr>
          <p:cNvPr id="7" name="Rectangle 6"/>
          <p:cNvSpPr/>
          <p:nvPr/>
        </p:nvSpPr>
        <p:spPr>
          <a:xfrm>
            <a:off x="381720" y="1636440"/>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endParaRPr lang="es-ES" sz="4800" b="1" dirty="0" smtClean="0">
              <a:solidFill>
                <a:srgbClr val="FFFFFF"/>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08448"/>
            <a:ext cx="12241360" cy="1008112"/>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dirty="0" smtClean="0">
                <a:solidFill>
                  <a:srgbClr val="FFFFFF"/>
                </a:solidFill>
              </a:rPr>
              <a:t>Art. 277 Lit. b) y c)</a:t>
            </a:r>
          </a:p>
        </p:txBody>
      </p:sp>
      <p:sp>
        <p:nvSpPr>
          <p:cNvPr id="6" name="5 Rectángulo"/>
          <p:cNvSpPr/>
          <p:nvPr/>
        </p:nvSpPr>
        <p:spPr>
          <a:xfrm>
            <a:off x="885776" y="2936349"/>
            <a:ext cx="11305256" cy="6494085"/>
          </a:xfrm>
          <a:prstGeom prst="rect">
            <a:avLst/>
          </a:prstGeom>
        </p:spPr>
        <p:txBody>
          <a:bodyPr wrap="square">
            <a:spAutoFit/>
          </a:bodyPr>
          <a:lstStyle/>
          <a:p>
            <a:pPr marL="457200" indent="-457200" algn="just">
              <a:buAutoNum type="arabicPeriod" startAt="4"/>
            </a:pPr>
            <a:r>
              <a:rPr lang="es-ES" sz="2300" b="1" dirty="0" smtClean="0">
                <a:solidFill>
                  <a:schemeClr val="bg1"/>
                </a:solidFill>
              </a:rPr>
              <a:t>AVISO QUE NOTIFICA LA ADMISIÓN DE LA DEMANDA ELECTORAL CUANDO SE PRETENDA LA NULIDAD DE ELECCIÓN POR CAUSALES 5 Y 8 DEL 275 O SE TRATE DE UNA ELECCIÓN UNIPERSONAL</a:t>
            </a:r>
            <a:endParaRPr lang="es-CO" sz="2000" dirty="0" smtClean="0">
              <a:solidFill>
                <a:schemeClr val="bg1"/>
              </a:solidFill>
            </a:endParaRPr>
          </a:p>
          <a:p>
            <a:pPr marL="457200" indent="-457200"/>
            <a:r>
              <a:rPr lang="es-ES" sz="2500" b="1" dirty="0" smtClean="0">
                <a:solidFill>
                  <a:schemeClr val="bg1"/>
                </a:solidFill>
              </a:rPr>
              <a:t> </a:t>
            </a:r>
            <a:endParaRPr lang="es-CO" sz="2500" dirty="0" smtClean="0">
              <a:solidFill>
                <a:schemeClr val="bg1"/>
              </a:solidFill>
            </a:endParaRPr>
          </a:p>
          <a:p>
            <a:pPr algn="just">
              <a:buFontTx/>
              <a:buChar char="-"/>
            </a:pPr>
            <a:r>
              <a:rPr lang="es-CO" sz="2300" dirty="0" smtClean="0">
                <a:solidFill>
                  <a:schemeClr val="bg1"/>
                </a:solidFill>
              </a:rPr>
              <a:t> </a:t>
            </a:r>
            <a:r>
              <a:rPr lang="es-CO" sz="2300" b="1" dirty="0" smtClean="0">
                <a:solidFill>
                  <a:schemeClr val="bg1"/>
                </a:solidFill>
              </a:rPr>
              <a:t>Característica: </a:t>
            </a:r>
            <a:r>
              <a:rPr lang="es-CO" sz="2300" dirty="0" smtClean="0">
                <a:solidFill>
                  <a:schemeClr val="bg1"/>
                </a:solidFill>
              </a:rPr>
              <a:t>medio subsidiario a la notificación personal ordenada en el literal a)</a:t>
            </a:r>
          </a:p>
          <a:p>
            <a:pPr algn="just">
              <a:buFontTx/>
              <a:buChar char="-"/>
            </a:pPr>
            <a:endParaRPr lang="es-CO" sz="2300" dirty="0" smtClean="0">
              <a:solidFill>
                <a:schemeClr val="bg1"/>
              </a:solidFill>
            </a:endParaRPr>
          </a:p>
          <a:p>
            <a:pPr algn="just">
              <a:buFontTx/>
              <a:buChar char="-"/>
            </a:pPr>
            <a:r>
              <a:rPr lang="es-CO" sz="2300" dirty="0" smtClean="0">
                <a:solidFill>
                  <a:schemeClr val="bg1"/>
                </a:solidFill>
              </a:rPr>
              <a:t> </a:t>
            </a:r>
            <a:r>
              <a:rPr lang="es-CO" sz="2300" b="1" dirty="0" smtClean="0">
                <a:solidFill>
                  <a:schemeClr val="bg1"/>
                </a:solidFill>
              </a:rPr>
              <a:t>No requiere de orden especial,</a:t>
            </a:r>
            <a:r>
              <a:rPr lang="es-CO" sz="2300" dirty="0" smtClean="0">
                <a:solidFill>
                  <a:schemeClr val="bg1"/>
                </a:solidFill>
              </a:rPr>
              <a:t> solo que se presenten las siguientes circunstancias: </a:t>
            </a:r>
          </a:p>
          <a:p>
            <a:pPr lvl="1" algn="just">
              <a:buFontTx/>
              <a:buChar char="-"/>
            </a:pPr>
            <a:endParaRPr lang="es-CO" sz="2300" dirty="0" smtClean="0">
              <a:solidFill>
                <a:schemeClr val="bg1"/>
              </a:solidFill>
            </a:endParaRPr>
          </a:p>
          <a:p>
            <a:pPr lvl="1" algn="just">
              <a:buFontTx/>
              <a:buChar char="-"/>
            </a:pPr>
            <a:r>
              <a:rPr lang="es-CO" sz="2300" dirty="0" smtClean="0">
                <a:solidFill>
                  <a:schemeClr val="bg1"/>
                </a:solidFill>
              </a:rPr>
              <a:t>Que no se pueda realizar la notificación personal de que trata el literal a) </a:t>
            </a:r>
          </a:p>
          <a:p>
            <a:pPr lvl="1" algn="just">
              <a:buFontTx/>
              <a:buChar char="-"/>
            </a:pPr>
            <a:r>
              <a:rPr lang="es-CO" sz="2300" dirty="0" smtClean="0">
                <a:solidFill>
                  <a:schemeClr val="bg1"/>
                </a:solidFill>
              </a:rPr>
              <a:t>El demandante manifieste que ignora la dirección de notificación del demandado.</a:t>
            </a:r>
            <a:endParaRPr lang="es-ES" sz="2300" dirty="0" smtClean="0">
              <a:solidFill>
                <a:schemeClr val="bg1"/>
              </a:solidFill>
            </a:endParaRPr>
          </a:p>
          <a:p>
            <a:pPr algn="just">
              <a:buFontTx/>
              <a:buChar char="-"/>
            </a:pPr>
            <a:endParaRPr lang="es-ES" sz="2300" dirty="0" smtClean="0">
              <a:solidFill>
                <a:schemeClr val="bg1"/>
              </a:solidFill>
            </a:endParaRPr>
          </a:p>
          <a:p>
            <a:pPr algn="just">
              <a:buFontTx/>
              <a:buChar char="-"/>
            </a:pPr>
            <a:r>
              <a:rPr lang="es-ES" sz="2300" b="1" dirty="0" smtClean="0">
                <a:solidFill>
                  <a:schemeClr val="bg1"/>
                </a:solidFill>
              </a:rPr>
              <a:t>Medio: </a:t>
            </a:r>
            <a:r>
              <a:rPr lang="es-ES" sz="2300" dirty="0" smtClean="0">
                <a:solidFill>
                  <a:schemeClr val="bg1"/>
                </a:solidFill>
              </a:rPr>
              <a:t>a través de aviso publicado en dos (2) Periódicos de amplia circulación en el territorio de la respectiva circunscripción electoral.  </a:t>
            </a:r>
          </a:p>
          <a:p>
            <a:pPr algn="just">
              <a:buFontTx/>
              <a:buChar char="-"/>
            </a:pPr>
            <a:endParaRPr lang="es-ES" sz="2300" dirty="0" smtClean="0">
              <a:solidFill>
                <a:schemeClr val="bg1"/>
              </a:solidFill>
            </a:endParaRPr>
          </a:p>
          <a:p>
            <a:pPr algn="just">
              <a:buFontTx/>
              <a:buChar char="-"/>
            </a:pPr>
            <a:r>
              <a:rPr lang="es-CO" sz="2300" dirty="0" smtClean="0">
                <a:solidFill>
                  <a:schemeClr val="bg1"/>
                </a:solidFill>
              </a:rPr>
              <a:t>Igualmente, se debe remitir copia del aviso por correo certificado a la dirección indicada para el demandado y a la que figure en el directorio telefónico del lugar</a:t>
            </a:r>
          </a:p>
          <a:p>
            <a:pPr algn="just">
              <a:buFontTx/>
              <a:buChar char="-"/>
            </a:pPr>
            <a:endParaRPr lang="es-CO" sz="2300" dirty="0" smtClean="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08448"/>
            <a:ext cx="12241360" cy="1008112"/>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dirty="0" smtClean="0">
                <a:solidFill>
                  <a:srgbClr val="FFFFFF"/>
                </a:solidFill>
              </a:rPr>
              <a:t>Art. 277 Lit. b) y c)</a:t>
            </a:r>
          </a:p>
        </p:txBody>
      </p:sp>
      <p:sp>
        <p:nvSpPr>
          <p:cNvPr id="6" name="5 Rectángulo"/>
          <p:cNvSpPr/>
          <p:nvPr/>
        </p:nvSpPr>
        <p:spPr>
          <a:xfrm>
            <a:off x="741760" y="2788568"/>
            <a:ext cx="11305256" cy="6540252"/>
          </a:xfrm>
          <a:prstGeom prst="rect">
            <a:avLst/>
          </a:prstGeom>
        </p:spPr>
        <p:txBody>
          <a:bodyPr wrap="square">
            <a:spAutoFit/>
          </a:bodyPr>
          <a:lstStyle/>
          <a:p>
            <a:pPr algn="just">
              <a:buFontTx/>
              <a:buChar char="-"/>
            </a:pPr>
            <a:endParaRPr lang="es-ES" sz="2800" dirty="0" smtClean="0">
              <a:solidFill>
                <a:schemeClr val="bg1"/>
              </a:solidFill>
            </a:endParaRPr>
          </a:p>
          <a:p>
            <a:pPr algn="just">
              <a:buFontTx/>
              <a:buChar char="-"/>
            </a:pPr>
            <a:r>
              <a:rPr lang="es-CO" sz="2300" dirty="0" smtClean="0">
                <a:solidFill>
                  <a:schemeClr val="bg1"/>
                </a:solidFill>
              </a:rPr>
              <a:t> </a:t>
            </a:r>
            <a:r>
              <a:rPr lang="es-CO" sz="2300" b="1" dirty="0" smtClean="0">
                <a:solidFill>
                  <a:schemeClr val="bg1"/>
                </a:solidFill>
              </a:rPr>
              <a:t>Contenido del aviso: </a:t>
            </a:r>
          </a:p>
          <a:p>
            <a:pPr lvl="1" algn="just">
              <a:buFontTx/>
              <a:buChar char="-"/>
            </a:pPr>
            <a:r>
              <a:rPr lang="es-CO" sz="2300" dirty="0" smtClean="0">
                <a:solidFill>
                  <a:schemeClr val="bg1"/>
                </a:solidFill>
              </a:rPr>
              <a:t>fecha y hora de la providencia notificada, </a:t>
            </a:r>
          </a:p>
          <a:p>
            <a:pPr lvl="1" algn="just">
              <a:buFontTx/>
              <a:buChar char="-"/>
            </a:pPr>
            <a:r>
              <a:rPr lang="es-CO" sz="2300" dirty="0" smtClean="0">
                <a:solidFill>
                  <a:schemeClr val="bg1"/>
                </a:solidFill>
              </a:rPr>
              <a:t>demandante, 	</a:t>
            </a:r>
          </a:p>
          <a:p>
            <a:pPr lvl="1" algn="just">
              <a:buFontTx/>
              <a:buChar char="-"/>
            </a:pPr>
            <a:r>
              <a:rPr lang="es-CO" sz="2300" dirty="0" smtClean="0">
                <a:solidFill>
                  <a:schemeClr val="bg1"/>
                </a:solidFill>
              </a:rPr>
              <a:t>demandado, </a:t>
            </a:r>
          </a:p>
          <a:p>
            <a:pPr lvl="1" algn="just">
              <a:buFontTx/>
              <a:buChar char="-"/>
            </a:pPr>
            <a:r>
              <a:rPr lang="es-CO" sz="2300" dirty="0" smtClean="0">
                <a:solidFill>
                  <a:schemeClr val="bg1"/>
                </a:solidFill>
              </a:rPr>
              <a:t>naturaleza del proceso </a:t>
            </a:r>
          </a:p>
          <a:p>
            <a:pPr lvl="1" algn="just">
              <a:buFontTx/>
              <a:buChar char="-"/>
            </a:pPr>
            <a:r>
              <a:rPr lang="es-CO" sz="2300" dirty="0" smtClean="0">
                <a:solidFill>
                  <a:schemeClr val="bg1"/>
                </a:solidFill>
              </a:rPr>
              <a:t>advertencia de que la notificación se considera surtida en el término de cinco (5) días contados a partir del día siguiente al de su publicación.</a:t>
            </a:r>
          </a:p>
          <a:p>
            <a:pPr lvl="1" algn="just">
              <a:buFontTx/>
              <a:buChar char="-"/>
            </a:pPr>
            <a:r>
              <a:rPr lang="es-CO" sz="2300" dirty="0" smtClean="0">
                <a:solidFill>
                  <a:schemeClr val="bg1"/>
                </a:solidFill>
              </a:rPr>
              <a:t>En el mismo aviso se informará a la comunidad de la existencia del proceso para que cualquier ciudadano con interés, en el mismo término anterior, pueda intervenir impugnando o coadyuvando la demanda o defendiendo el acto demandado. </a:t>
            </a:r>
          </a:p>
          <a:p>
            <a:pPr algn="just">
              <a:buFontTx/>
              <a:buChar char="-"/>
            </a:pPr>
            <a:endParaRPr lang="es-CO" sz="2300" dirty="0" smtClean="0">
              <a:solidFill>
                <a:schemeClr val="bg1"/>
              </a:solidFill>
            </a:endParaRPr>
          </a:p>
          <a:p>
            <a:pPr algn="just">
              <a:buFontTx/>
              <a:buChar char="-"/>
            </a:pPr>
            <a:r>
              <a:rPr lang="es-CO" sz="2300" b="1" dirty="0" smtClean="0">
                <a:solidFill>
                  <a:schemeClr val="bg1"/>
                </a:solidFill>
              </a:rPr>
              <a:t>Constancias en el expediente: </a:t>
            </a:r>
          </a:p>
          <a:p>
            <a:pPr lvl="1" algn="just">
              <a:buFontTx/>
              <a:buChar char="-"/>
            </a:pPr>
            <a:r>
              <a:rPr lang="es-CO" sz="2300" dirty="0" smtClean="0">
                <a:solidFill>
                  <a:schemeClr val="bg1"/>
                </a:solidFill>
              </a:rPr>
              <a:t>Copia de la página de los periódicos donde aparece publicado el aviso. </a:t>
            </a:r>
          </a:p>
          <a:p>
            <a:pPr lvl="1" algn="just">
              <a:buFontTx/>
              <a:buChar char="-"/>
            </a:pPr>
            <a:r>
              <a:rPr lang="es-CO" sz="2300" dirty="0" smtClean="0">
                <a:solidFill>
                  <a:schemeClr val="bg1"/>
                </a:solidFill>
              </a:rPr>
              <a:t>Constancia del envío del aviso a la dirección informada del demandado o la del directorio telefónico</a:t>
            </a:r>
          </a:p>
          <a:p>
            <a:pPr algn="just">
              <a:buFontTx/>
              <a:buChar char="-"/>
            </a:pPr>
            <a:endParaRPr lang="es-CO" sz="2300" dirty="0" smtClean="0">
              <a:solidFill>
                <a:schemeClr val="bg1"/>
              </a:solidFill>
            </a:endParaRPr>
          </a:p>
          <a:p>
            <a:pPr algn="just">
              <a:buFontTx/>
              <a:buChar char="-"/>
            </a:pPr>
            <a:endParaRPr lang="es-CO" sz="2300" dirty="0" smtClean="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08448"/>
            <a:ext cx="12241360" cy="1008112"/>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dirty="0" smtClean="0">
                <a:solidFill>
                  <a:srgbClr val="FFFFFF"/>
                </a:solidFill>
              </a:rPr>
              <a:t>Art. 277 Lit. d)</a:t>
            </a:r>
          </a:p>
        </p:txBody>
      </p:sp>
      <p:sp>
        <p:nvSpPr>
          <p:cNvPr id="6" name="5 Rectángulo"/>
          <p:cNvSpPr/>
          <p:nvPr/>
        </p:nvSpPr>
        <p:spPr>
          <a:xfrm>
            <a:off x="885776" y="2936349"/>
            <a:ext cx="11305256" cy="5309146"/>
          </a:xfrm>
          <a:prstGeom prst="rect">
            <a:avLst/>
          </a:prstGeom>
        </p:spPr>
        <p:txBody>
          <a:bodyPr wrap="square">
            <a:spAutoFit/>
          </a:bodyPr>
          <a:lstStyle/>
          <a:p>
            <a:pPr algn="just">
              <a:buNone/>
            </a:pPr>
            <a:r>
              <a:rPr lang="es-ES" sz="2500" b="1" dirty="0" smtClean="0">
                <a:solidFill>
                  <a:schemeClr val="bg1"/>
                </a:solidFill>
              </a:rPr>
              <a:t>5.  </a:t>
            </a:r>
            <a:r>
              <a:rPr lang="es-ES" sz="2300" b="1" dirty="0" smtClean="0">
                <a:solidFill>
                  <a:schemeClr val="bg1"/>
                </a:solidFill>
              </a:rPr>
              <a:t>AVISO QUE NOTIFICA LA ADMISIÓN DE LA DEMANDA ELECTORAL CUANDO SE PRETENDA LA NULIDAD DE ELECCIÓN POR VOTO POPULAR A CARGOS DE CORPORACIONES PÚBLICAS </a:t>
            </a:r>
            <a:r>
              <a:rPr lang="es-ES" sz="2000" b="1" dirty="0" smtClean="0">
                <a:solidFill>
                  <a:schemeClr val="bg1"/>
                </a:solidFill>
              </a:rPr>
              <a:t>(</a:t>
            </a:r>
            <a:r>
              <a:rPr lang="es-CO" sz="2000" dirty="0" smtClean="0"/>
              <a:t>se entenderán demandados todos los ciudadanos elegidos por los actos cuya nulidad se pretende)</a:t>
            </a:r>
            <a:endParaRPr lang="es-CO" sz="2000" dirty="0" smtClean="0">
              <a:solidFill>
                <a:schemeClr val="bg1"/>
              </a:solidFill>
            </a:endParaRPr>
          </a:p>
          <a:p>
            <a:pPr>
              <a:buNone/>
            </a:pPr>
            <a:r>
              <a:rPr lang="es-ES" sz="2500" b="1" dirty="0" smtClean="0">
                <a:solidFill>
                  <a:schemeClr val="bg1"/>
                </a:solidFill>
              </a:rPr>
              <a:t> </a:t>
            </a:r>
            <a:endParaRPr lang="es-CO" sz="2500" dirty="0" smtClean="0">
              <a:solidFill>
                <a:schemeClr val="bg1"/>
              </a:solidFill>
            </a:endParaRPr>
          </a:p>
          <a:p>
            <a:pPr algn="just">
              <a:buFontTx/>
              <a:buChar char="-"/>
            </a:pPr>
            <a:r>
              <a:rPr lang="es-CO" sz="2500" dirty="0" smtClean="0">
                <a:solidFill>
                  <a:schemeClr val="bg1"/>
                </a:solidFill>
              </a:rPr>
              <a:t>En medio de control electoral por las causales 1,2,3,4,6 y 7  del artículo 275 del CPACA  (causales no subjetivas respecto del candidato)</a:t>
            </a:r>
          </a:p>
          <a:p>
            <a:pPr algn="just">
              <a:buFontTx/>
              <a:buChar char="-"/>
            </a:pPr>
            <a:endParaRPr lang="es-CO" sz="2500" dirty="0" smtClean="0">
              <a:solidFill>
                <a:schemeClr val="bg1"/>
              </a:solidFill>
            </a:endParaRPr>
          </a:p>
          <a:p>
            <a:pPr algn="just">
              <a:buFontTx/>
              <a:buChar char="-"/>
            </a:pPr>
            <a:r>
              <a:rPr lang="es-CO" sz="2500" dirty="0" smtClean="0">
                <a:solidFill>
                  <a:schemeClr val="bg1"/>
                </a:solidFill>
              </a:rPr>
              <a:t> </a:t>
            </a:r>
            <a:r>
              <a:rPr lang="es-CO" sz="2500" b="1" dirty="0" smtClean="0">
                <a:solidFill>
                  <a:schemeClr val="bg1"/>
                </a:solidFill>
              </a:rPr>
              <a:t>En el auto </a:t>
            </a:r>
            <a:r>
              <a:rPr lang="es-CO" sz="2500" b="1" dirty="0" err="1" smtClean="0">
                <a:solidFill>
                  <a:schemeClr val="bg1"/>
                </a:solidFill>
              </a:rPr>
              <a:t>admisorio</a:t>
            </a:r>
            <a:r>
              <a:rPr lang="es-CO" sz="2500" b="1" dirty="0" smtClean="0">
                <a:solidFill>
                  <a:schemeClr val="bg1"/>
                </a:solidFill>
              </a:rPr>
              <a:t> de la demanda  se ordena</a:t>
            </a:r>
            <a:r>
              <a:rPr lang="es-CO" sz="2500" dirty="0" smtClean="0">
                <a:solidFill>
                  <a:schemeClr val="bg1"/>
                </a:solidFill>
              </a:rPr>
              <a:t> publicar aviso como m</a:t>
            </a:r>
            <a:r>
              <a:rPr lang="es-ES" sz="2500" dirty="0" err="1" smtClean="0">
                <a:solidFill>
                  <a:schemeClr val="bg1"/>
                </a:solidFill>
              </a:rPr>
              <a:t>edio</a:t>
            </a:r>
            <a:r>
              <a:rPr lang="es-ES" sz="2500" dirty="0" smtClean="0">
                <a:solidFill>
                  <a:schemeClr val="bg1"/>
                </a:solidFill>
              </a:rPr>
              <a:t> de Notificación del dicha providencia</a:t>
            </a:r>
          </a:p>
          <a:p>
            <a:pPr algn="just">
              <a:buFontTx/>
              <a:buChar char="-"/>
            </a:pPr>
            <a:endParaRPr lang="es-ES" sz="2500" dirty="0" smtClean="0">
              <a:solidFill>
                <a:schemeClr val="bg1"/>
              </a:solidFill>
            </a:endParaRPr>
          </a:p>
          <a:p>
            <a:pPr algn="just">
              <a:buFontTx/>
              <a:buChar char="-"/>
            </a:pPr>
            <a:r>
              <a:rPr lang="es-ES" sz="2500" b="1" dirty="0" smtClean="0">
                <a:solidFill>
                  <a:schemeClr val="bg1"/>
                </a:solidFill>
              </a:rPr>
              <a:t>Medio: </a:t>
            </a:r>
            <a:r>
              <a:rPr lang="es-ES" sz="2500" dirty="0" smtClean="0">
                <a:solidFill>
                  <a:schemeClr val="bg1"/>
                </a:solidFill>
              </a:rPr>
              <a:t>a través de dos (2) Periódicos de amplia circulación en el territorio de la respectiva circunscripción electoral</a:t>
            </a:r>
            <a:r>
              <a:rPr lang="es-ES" sz="2300" dirty="0" smtClean="0">
                <a:solidFill>
                  <a:schemeClr val="bg1"/>
                </a:solidFill>
              </a:rPr>
              <a:t>.  </a:t>
            </a:r>
            <a:endParaRPr lang="es-CO" sz="2300" dirty="0" smtClean="0">
              <a:solidFill>
                <a:schemeClr val="bg1"/>
              </a:solidFill>
            </a:endParaRPr>
          </a:p>
          <a:p>
            <a:pPr algn="just">
              <a:buFontTx/>
              <a:buChar char="-"/>
            </a:pPr>
            <a:endParaRPr lang="es-ES" sz="2300" dirty="0" smtClean="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a:p>
            <a:pPr>
              <a:buNone/>
            </a:pPr>
            <a:endParaRPr lang="es-CO" sz="2800" dirty="0" smtClean="0"/>
          </a:p>
          <a:p>
            <a:pPr>
              <a:buNone/>
            </a:pPr>
            <a:endParaRPr lang="es-CO" sz="2800" dirty="0" smtClean="0"/>
          </a:p>
        </p:txBody>
      </p:sp>
      <p:sp>
        <p:nvSpPr>
          <p:cNvPr id="7" name="Rectangle 6"/>
          <p:cNvSpPr/>
          <p:nvPr/>
        </p:nvSpPr>
        <p:spPr>
          <a:xfrm>
            <a:off x="381720" y="1708448"/>
            <a:ext cx="12241360" cy="1008112"/>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dirty="0" smtClean="0">
                <a:solidFill>
                  <a:srgbClr val="FFFFFF"/>
                </a:solidFill>
              </a:rPr>
              <a:t>Art. 277 Lit. d)</a:t>
            </a:r>
          </a:p>
        </p:txBody>
      </p:sp>
      <p:sp>
        <p:nvSpPr>
          <p:cNvPr id="6" name="5 Rectángulo"/>
          <p:cNvSpPr/>
          <p:nvPr/>
        </p:nvSpPr>
        <p:spPr>
          <a:xfrm>
            <a:off x="885776" y="4084712"/>
            <a:ext cx="11305256" cy="3985706"/>
          </a:xfrm>
          <a:prstGeom prst="rect">
            <a:avLst/>
          </a:prstGeom>
        </p:spPr>
        <p:txBody>
          <a:bodyPr wrap="square">
            <a:spAutoFit/>
          </a:bodyPr>
          <a:lstStyle/>
          <a:p>
            <a:pPr marL="457200" indent="-457200" algn="just"/>
            <a:endParaRPr lang="es-CO" sz="2300" b="1" dirty="0" smtClean="0">
              <a:solidFill>
                <a:schemeClr val="bg1"/>
              </a:solidFill>
            </a:endParaRPr>
          </a:p>
          <a:p>
            <a:pPr marL="457200" indent="-457200" algn="just"/>
            <a:r>
              <a:rPr lang="es-CO" sz="2300" b="1" dirty="0" smtClean="0">
                <a:solidFill>
                  <a:schemeClr val="bg1"/>
                </a:solidFill>
              </a:rPr>
              <a:t>Característica: No es </a:t>
            </a:r>
            <a:r>
              <a:rPr lang="es-CO" sz="2300" dirty="0" smtClean="0">
                <a:solidFill>
                  <a:schemeClr val="bg1"/>
                </a:solidFill>
              </a:rPr>
              <a:t>medio subsidiario a la notificación personal, sino que es la  forma principal de notificación en este caso </a:t>
            </a:r>
          </a:p>
          <a:p>
            <a:pPr marL="457200" indent="-457200" algn="just"/>
            <a:r>
              <a:rPr lang="es-CO" sz="2300" dirty="0" smtClean="0">
                <a:solidFill>
                  <a:schemeClr val="bg1"/>
                </a:solidFill>
              </a:rPr>
              <a:t>	</a:t>
            </a:r>
          </a:p>
          <a:p>
            <a:pPr marL="457200" indent="-457200" algn="just"/>
            <a:r>
              <a:rPr lang="es-CO" sz="2300" dirty="0" smtClean="0">
                <a:solidFill>
                  <a:schemeClr val="bg1"/>
                </a:solidFill>
              </a:rPr>
              <a:t>	No requiere de orden especial del funcionario</a:t>
            </a:r>
          </a:p>
          <a:p>
            <a:pPr algn="just">
              <a:buFontTx/>
              <a:buChar char="-"/>
            </a:pPr>
            <a:endParaRPr lang="es-ES" sz="2300" dirty="0" smtClean="0">
              <a:solidFill>
                <a:schemeClr val="bg1"/>
              </a:solidFill>
            </a:endParaRPr>
          </a:p>
          <a:p>
            <a:pPr algn="just">
              <a:buFontTx/>
              <a:buChar char="-"/>
            </a:pPr>
            <a:endParaRPr lang="es-ES" sz="2300" dirty="0" smtClean="0">
              <a:solidFill>
                <a:schemeClr val="bg1"/>
              </a:solidFill>
            </a:endParaRPr>
          </a:p>
          <a:p>
            <a:pPr algn="just">
              <a:buFontTx/>
              <a:buChar char="-"/>
            </a:pPr>
            <a:endParaRPr lang="es-ES" sz="2300" dirty="0" smtClean="0">
              <a:solidFill>
                <a:schemeClr val="bg1"/>
              </a:solidFill>
            </a:endParaRPr>
          </a:p>
          <a:p>
            <a:pPr algn="just">
              <a:buFontTx/>
              <a:buChar char="-"/>
            </a:pPr>
            <a:r>
              <a:rPr lang="es-CO" sz="2300" dirty="0" smtClean="0">
                <a:solidFill>
                  <a:schemeClr val="bg1"/>
                </a:solidFill>
              </a:rPr>
              <a:t>Igualmente, se debe remitir copia del aviso por correo certificado a la dirección indicada para los demandados y a las que figuren en el directorio telefónico del lugar</a:t>
            </a:r>
          </a:p>
          <a:p>
            <a:pPr algn="just">
              <a:buFontTx/>
              <a:buChar char="-"/>
            </a:pPr>
            <a:endParaRPr lang="es-CO" sz="2300" dirty="0" smtClean="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08448"/>
            <a:ext cx="12241360" cy="1008112"/>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dirty="0" smtClean="0">
                <a:solidFill>
                  <a:srgbClr val="FFFFFF"/>
                </a:solidFill>
              </a:rPr>
              <a:t>Art. 277 Lit. b) y c)</a:t>
            </a:r>
          </a:p>
        </p:txBody>
      </p:sp>
      <p:sp>
        <p:nvSpPr>
          <p:cNvPr id="6" name="5 Rectángulo"/>
          <p:cNvSpPr/>
          <p:nvPr/>
        </p:nvSpPr>
        <p:spPr>
          <a:xfrm>
            <a:off x="741760" y="2788568"/>
            <a:ext cx="11305256" cy="6540252"/>
          </a:xfrm>
          <a:prstGeom prst="rect">
            <a:avLst/>
          </a:prstGeom>
        </p:spPr>
        <p:txBody>
          <a:bodyPr wrap="square">
            <a:spAutoFit/>
          </a:bodyPr>
          <a:lstStyle/>
          <a:p>
            <a:pPr algn="just">
              <a:buFontTx/>
              <a:buChar char="-"/>
            </a:pPr>
            <a:endParaRPr lang="es-ES" sz="2800" dirty="0" smtClean="0">
              <a:solidFill>
                <a:schemeClr val="bg1"/>
              </a:solidFill>
            </a:endParaRPr>
          </a:p>
          <a:p>
            <a:pPr algn="just">
              <a:buFontTx/>
              <a:buChar char="-"/>
            </a:pPr>
            <a:r>
              <a:rPr lang="es-CO" sz="2300" dirty="0" smtClean="0">
                <a:solidFill>
                  <a:schemeClr val="bg1"/>
                </a:solidFill>
              </a:rPr>
              <a:t> </a:t>
            </a:r>
            <a:r>
              <a:rPr lang="es-CO" sz="2300" b="1" dirty="0" smtClean="0">
                <a:solidFill>
                  <a:schemeClr val="bg1"/>
                </a:solidFill>
              </a:rPr>
              <a:t>Contenido del aviso: </a:t>
            </a:r>
          </a:p>
          <a:p>
            <a:pPr lvl="1" algn="just">
              <a:buFontTx/>
              <a:buChar char="-"/>
            </a:pPr>
            <a:r>
              <a:rPr lang="es-CO" sz="2300" dirty="0" smtClean="0">
                <a:solidFill>
                  <a:schemeClr val="bg1"/>
                </a:solidFill>
              </a:rPr>
              <a:t>fecha y hora de la providencia notificada, </a:t>
            </a:r>
          </a:p>
          <a:p>
            <a:pPr lvl="1" algn="just">
              <a:buFontTx/>
              <a:buChar char="-"/>
            </a:pPr>
            <a:r>
              <a:rPr lang="es-CO" sz="2300" dirty="0" smtClean="0">
                <a:solidFill>
                  <a:schemeClr val="bg1"/>
                </a:solidFill>
              </a:rPr>
              <a:t>demandante, 	</a:t>
            </a:r>
          </a:p>
          <a:p>
            <a:pPr lvl="1" algn="just">
              <a:buFontTx/>
              <a:buChar char="-"/>
            </a:pPr>
            <a:r>
              <a:rPr lang="es-CO" sz="2300" dirty="0" smtClean="0">
                <a:solidFill>
                  <a:schemeClr val="bg1"/>
                </a:solidFill>
              </a:rPr>
              <a:t>demandado, </a:t>
            </a:r>
          </a:p>
          <a:p>
            <a:pPr lvl="1" algn="just">
              <a:buFontTx/>
              <a:buChar char="-"/>
            </a:pPr>
            <a:r>
              <a:rPr lang="es-CO" sz="2300" dirty="0" smtClean="0">
                <a:solidFill>
                  <a:schemeClr val="bg1"/>
                </a:solidFill>
              </a:rPr>
              <a:t>naturaleza del proceso </a:t>
            </a:r>
          </a:p>
          <a:p>
            <a:pPr lvl="1" algn="just">
              <a:buFontTx/>
              <a:buChar char="-"/>
            </a:pPr>
            <a:r>
              <a:rPr lang="es-CO" sz="2300" dirty="0" smtClean="0">
                <a:solidFill>
                  <a:schemeClr val="bg1"/>
                </a:solidFill>
              </a:rPr>
              <a:t>advertencia de que la notificación se considera surtida en el término de cinco (5) días contados a partir del día siguiente al de su publicación.</a:t>
            </a:r>
          </a:p>
          <a:p>
            <a:pPr lvl="1" algn="just">
              <a:buFontTx/>
              <a:buChar char="-"/>
            </a:pPr>
            <a:r>
              <a:rPr lang="es-CO" sz="2300" dirty="0" smtClean="0">
                <a:solidFill>
                  <a:schemeClr val="bg1"/>
                </a:solidFill>
              </a:rPr>
              <a:t>En el mismo aviso se informará a la comunidad de la existencia del proceso para que cualquier ciudadano con interés, en el mismo término anterior, pueda intervenir impugnando o coadyuvando la demanda o defendiendo el acto demandado. </a:t>
            </a:r>
          </a:p>
          <a:p>
            <a:pPr algn="just">
              <a:buFontTx/>
              <a:buChar char="-"/>
            </a:pPr>
            <a:endParaRPr lang="es-CO" sz="2300" dirty="0" smtClean="0">
              <a:solidFill>
                <a:schemeClr val="bg1"/>
              </a:solidFill>
            </a:endParaRPr>
          </a:p>
          <a:p>
            <a:pPr algn="just">
              <a:buFontTx/>
              <a:buChar char="-"/>
            </a:pPr>
            <a:r>
              <a:rPr lang="es-CO" sz="2300" b="1" dirty="0" smtClean="0">
                <a:solidFill>
                  <a:schemeClr val="bg1"/>
                </a:solidFill>
              </a:rPr>
              <a:t>Constancias en el expediente: </a:t>
            </a:r>
          </a:p>
          <a:p>
            <a:pPr lvl="1" algn="just">
              <a:buFontTx/>
              <a:buChar char="-"/>
            </a:pPr>
            <a:r>
              <a:rPr lang="es-CO" sz="2300" dirty="0" smtClean="0">
                <a:solidFill>
                  <a:schemeClr val="bg1"/>
                </a:solidFill>
              </a:rPr>
              <a:t>Copia de la página de los periódicos donde aparece publicado el aviso. </a:t>
            </a:r>
          </a:p>
          <a:p>
            <a:pPr lvl="1" algn="just">
              <a:buFontTx/>
              <a:buChar char="-"/>
            </a:pPr>
            <a:r>
              <a:rPr lang="es-CO" sz="2300" dirty="0" smtClean="0">
                <a:solidFill>
                  <a:schemeClr val="bg1"/>
                </a:solidFill>
              </a:rPr>
              <a:t>Constancia del envío del aviso a la dirección informada del demandado o la del directorio telefónico</a:t>
            </a:r>
          </a:p>
          <a:p>
            <a:pPr algn="just">
              <a:buFontTx/>
              <a:buChar char="-"/>
            </a:pPr>
            <a:endParaRPr lang="es-CO" sz="2300" dirty="0" smtClean="0">
              <a:solidFill>
                <a:schemeClr val="bg1"/>
              </a:solidFill>
            </a:endParaRPr>
          </a:p>
          <a:p>
            <a:pPr algn="just">
              <a:buFontTx/>
              <a:buChar char="-"/>
            </a:pPr>
            <a:endParaRPr lang="es-CO" sz="2300" dirty="0" smtClean="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lvl="1" algn="just">
              <a:buNone/>
            </a:pPr>
            <a:endParaRPr lang="es-ES" sz="6000" dirty="0" smtClean="0">
              <a:solidFill>
                <a:schemeClr val="bg1"/>
              </a:solidFill>
            </a:endParaRPr>
          </a:p>
          <a:p>
            <a:pPr lvl="1" algn="ctr">
              <a:buNone/>
            </a:pPr>
            <a:r>
              <a:rPr lang="es-ES" sz="6000" dirty="0" smtClean="0">
                <a:solidFill>
                  <a:schemeClr val="bg1"/>
                </a:solidFill>
              </a:rPr>
              <a:t>3- Como trámite de un recurso o de acumulación de proceso</a:t>
            </a:r>
          </a:p>
          <a:p>
            <a:pPr algn="just">
              <a:buFontTx/>
              <a:buChar char="-"/>
            </a:pPr>
            <a:endParaRPr lang="es-ES" sz="6000" dirty="0" smtClean="0">
              <a:solidFill>
                <a:schemeClr val="bg1"/>
              </a:solidFill>
            </a:endParaRPr>
          </a:p>
        </p:txBody>
      </p:sp>
      <p:sp>
        <p:nvSpPr>
          <p:cNvPr id="7" name="Rectangle 6"/>
          <p:cNvSpPr/>
          <p:nvPr/>
        </p:nvSpPr>
        <p:spPr>
          <a:xfrm>
            <a:off x="381720" y="1636440"/>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endParaRPr lang="es-ES" sz="4800" b="1" dirty="0" smtClean="0">
              <a:solidFill>
                <a:srgbClr val="FFFFFF"/>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1600766"/>
            <a:ext cx="11792373" cy="7112000"/>
          </a:xfrm>
        </p:spPr>
        <p:txBody>
          <a:bodyPr/>
          <a:lstStyle/>
          <a:p>
            <a:pPr algn="ctr">
              <a:buNone/>
            </a:pPr>
            <a:endParaRPr lang="es-ES" sz="6000" dirty="0" smtClean="0">
              <a:solidFill>
                <a:schemeClr val="bg1"/>
              </a:solidFill>
            </a:endParaRPr>
          </a:p>
          <a:p>
            <a:pPr algn="ctr">
              <a:buNone/>
            </a:pPr>
            <a:endParaRPr lang="es-ES" sz="6000" dirty="0" smtClean="0">
              <a:solidFill>
                <a:schemeClr val="bg1"/>
              </a:solidFill>
            </a:endParaRPr>
          </a:p>
          <a:p>
            <a:pPr algn="ctr">
              <a:buNone/>
            </a:pPr>
            <a:r>
              <a:rPr lang="es-ES" sz="6000" b="1" dirty="0" smtClean="0">
                <a:solidFill>
                  <a:srgbClr val="FF0000"/>
                </a:solidFill>
              </a:rPr>
              <a:t>AVISOS SECRETARIALES </a:t>
            </a:r>
          </a:p>
          <a:p>
            <a:pPr algn="ctr">
              <a:buNone/>
            </a:pPr>
            <a:r>
              <a:rPr lang="es-ES" sz="6000" b="1" dirty="0" smtClean="0">
                <a:solidFill>
                  <a:srgbClr val="FF0000"/>
                </a:solidFill>
              </a:rPr>
              <a:t>EN EL CPACA</a:t>
            </a:r>
          </a:p>
          <a:p>
            <a:pPr algn="just">
              <a:buNone/>
            </a:pPr>
            <a:endParaRPr lang="es-ES" sz="2800" dirty="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08448"/>
            <a:ext cx="12241360" cy="1008112"/>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dirty="0" smtClean="0">
                <a:solidFill>
                  <a:srgbClr val="FFFFFF"/>
                </a:solidFill>
              </a:rPr>
              <a:t>Art. 282 inciso 5</a:t>
            </a:r>
          </a:p>
        </p:txBody>
      </p:sp>
      <p:sp>
        <p:nvSpPr>
          <p:cNvPr id="6" name="5 Rectángulo"/>
          <p:cNvSpPr/>
          <p:nvPr/>
        </p:nvSpPr>
        <p:spPr>
          <a:xfrm>
            <a:off x="885776" y="2936349"/>
            <a:ext cx="11305256" cy="6186309"/>
          </a:xfrm>
          <a:prstGeom prst="rect">
            <a:avLst/>
          </a:prstGeom>
        </p:spPr>
        <p:txBody>
          <a:bodyPr wrap="square">
            <a:spAutoFit/>
          </a:bodyPr>
          <a:lstStyle/>
          <a:p>
            <a:pPr algn="just">
              <a:buNone/>
            </a:pPr>
            <a:r>
              <a:rPr lang="es-ES" sz="2500" b="1" dirty="0" smtClean="0">
                <a:solidFill>
                  <a:schemeClr val="bg1"/>
                </a:solidFill>
              </a:rPr>
              <a:t>6.  AVISO POR MEDIO DEL CUAL SE INFORMA SOBRE EL SORTEO DE ACUMULACIÓN DE PROCESOS ELECTORALES</a:t>
            </a:r>
            <a:endParaRPr lang="es-CO" sz="2000" dirty="0" smtClean="0">
              <a:solidFill>
                <a:schemeClr val="bg1"/>
              </a:solidFill>
            </a:endParaRPr>
          </a:p>
          <a:p>
            <a:pPr>
              <a:buNone/>
            </a:pPr>
            <a:r>
              <a:rPr lang="es-ES" sz="2500" b="1" dirty="0" smtClean="0">
                <a:solidFill>
                  <a:schemeClr val="bg1"/>
                </a:solidFill>
              </a:rPr>
              <a:t> </a:t>
            </a:r>
            <a:endParaRPr lang="es-CO" sz="2500" dirty="0" smtClean="0">
              <a:solidFill>
                <a:schemeClr val="bg1"/>
              </a:solidFill>
            </a:endParaRPr>
          </a:p>
          <a:p>
            <a:pPr algn="just">
              <a:buFontTx/>
              <a:buChar char="-"/>
            </a:pPr>
            <a:r>
              <a:rPr lang="es-CO" sz="2500" dirty="0" smtClean="0">
                <a:solidFill>
                  <a:schemeClr val="bg1"/>
                </a:solidFill>
              </a:rPr>
              <a:t>En el auto que ordena la acumulación, se dispondrá la fijación del aviso</a:t>
            </a:r>
          </a:p>
          <a:p>
            <a:pPr algn="just">
              <a:buFontTx/>
              <a:buChar char="-"/>
            </a:pPr>
            <a:endParaRPr lang="es-CO" sz="2500" dirty="0" smtClean="0">
              <a:solidFill>
                <a:schemeClr val="bg1"/>
              </a:solidFill>
            </a:endParaRPr>
          </a:p>
          <a:p>
            <a:pPr algn="just">
              <a:buFontTx/>
              <a:buChar char="-"/>
            </a:pPr>
            <a:r>
              <a:rPr lang="es-ES" sz="2500" b="1" dirty="0" smtClean="0">
                <a:solidFill>
                  <a:schemeClr val="bg1"/>
                </a:solidFill>
              </a:rPr>
              <a:t>Medio: </a:t>
            </a:r>
            <a:r>
              <a:rPr lang="es-ES" sz="2500" dirty="0" smtClean="0">
                <a:solidFill>
                  <a:schemeClr val="bg1"/>
                </a:solidFill>
              </a:rPr>
              <a:t>físicamente en la secretaría del juzgado</a:t>
            </a:r>
          </a:p>
          <a:p>
            <a:pPr algn="just">
              <a:buFontTx/>
              <a:buChar char="-"/>
            </a:pPr>
            <a:endParaRPr lang="es-ES" sz="2500" dirty="0" smtClean="0">
              <a:solidFill>
                <a:schemeClr val="bg1"/>
              </a:solidFill>
            </a:endParaRPr>
          </a:p>
          <a:p>
            <a:pPr algn="just">
              <a:buFontTx/>
              <a:buChar char="-"/>
            </a:pPr>
            <a:r>
              <a:rPr lang="es-ES" sz="2500" b="1" dirty="0" smtClean="0">
                <a:solidFill>
                  <a:schemeClr val="bg1"/>
                </a:solidFill>
              </a:rPr>
              <a:t>Término: </a:t>
            </a:r>
            <a:r>
              <a:rPr lang="es-ES" sz="2500" dirty="0" smtClean="0">
                <a:solidFill>
                  <a:schemeClr val="bg1"/>
                </a:solidFill>
              </a:rPr>
              <a:t> 1 día </a:t>
            </a:r>
          </a:p>
          <a:p>
            <a:pPr algn="just">
              <a:buFontTx/>
              <a:buChar char="-"/>
            </a:pPr>
            <a:endParaRPr lang="es-ES" sz="2500" dirty="0" smtClean="0">
              <a:solidFill>
                <a:schemeClr val="bg1"/>
              </a:solidFill>
            </a:endParaRPr>
          </a:p>
          <a:p>
            <a:pPr algn="just">
              <a:buFontTx/>
              <a:buChar char="-"/>
            </a:pPr>
            <a:r>
              <a:rPr lang="es-ES" sz="2500" b="1" dirty="0" smtClean="0">
                <a:solidFill>
                  <a:schemeClr val="bg1"/>
                </a:solidFill>
              </a:rPr>
              <a:t>Finalidad: </a:t>
            </a:r>
            <a:r>
              <a:rPr lang="es-ES" sz="2500" dirty="0" smtClean="0">
                <a:solidFill>
                  <a:schemeClr val="bg1"/>
                </a:solidFill>
              </a:rPr>
              <a:t>Convocar a las partes para la diligencia de sorteo de magistrado ponente o del juez de los procesos acumulados.</a:t>
            </a:r>
          </a:p>
          <a:p>
            <a:pPr algn="just">
              <a:buFontTx/>
              <a:buChar char="-"/>
            </a:pPr>
            <a:endParaRPr lang="es-ES" sz="2500" dirty="0" smtClean="0">
              <a:solidFill>
                <a:schemeClr val="bg1"/>
              </a:solidFill>
            </a:endParaRPr>
          </a:p>
          <a:p>
            <a:pPr algn="just">
              <a:buFontTx/>
              <a:buChar char="-"/>
            </a:pPr>
            <a:r>
              <a:rPr lang="es-ES" sz="2500" dirty="0" smtClean="0">
                <a:solidFill>
                  <a:schemeClr val="bg1"/>
                </a:solidFill>
              </a:rPr>
              <a:t>La diligencia se realiza al día siguiente de la </a:t>
            </a:r>
            <a:r>
              <a:rPr lang="es-ES" sz="2500" dirty="0" err="1" smtClean="0">
                <a:solidFill>
                  <a:schemeClr val="bg1"/>
                </a:solidFill>
              </a:rPr>
              <a:t>desfijación</a:t>
            </a:r>
            <a:r>
              <a:rPr lang="es-ES" sz="2500" dirty="0" smtClean="0">
                <a:solidFill>
                  <a:schemeClr val="bg1"/>
                </a:solidFill>
              </a:rPr>
              <a:t> del aviso.</a:t>
            </a:r>
          </a:p>
          <a:p>
            <a:pPr algn="just">
              <a:buFontTx/>
              <a:buChar char="-"/>
            </a:pPr>
            <a:endParaRPr lang="es-ES" sz="2500" dirty="0" smtClean="0">
              <a:solidFill>
                <a:schemeClr val="bg1"/>
              </a:solidFill>
            </a:endParaRPr>
          </a:p>
          <a:p>
            <a:pPr algn="just">
              <a:buFontTx/>
              <a:buChar char="-"/>
            </a:pPr>
            <a:endParaRPr lang="es-CO" sz="2300" dirty="0" smtClean="0">
              <a:solidFill>
                <a:schemeClr val="bg1"/>
              </a:solidFill>
            </a:endParaRPr>
          </a:p>
          <a:p>
            <a:pPr algn="just">
              <a:buFontTx/>
              <a:buChar char="-"/>
            </a:pPr>
            <a:endParaRPr lang="es-ES" sz="2300" dirty="0" smtClean="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08448"/>
            <a:ext cx="12241360" cy="1008112"/>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dirty="0" smtClean="0">
                <a:solidFill>
                  <a:srgbClr val="FFFFFF"/>
                </a:solidFill>
              </a:rPr>
              <a:t>Art. 245 CPACA en armonía con el 378 del CPC</a:t>
            </a:r>
          </a:p>
        </p:txBody>
      </p:sp>
      <p:sp>
        <p:nvSpPr>
          <p:cNvPr id="6" name="5 Rectángulo"/>
          <p:cNvSpPr/>
          <p:nvPr/>
        </p:nvSpPr>
        <p:spPr>
          <a:xfrm>
            <a:off x="885776" y="2936349"/>
            <a:ext cx="11305256" cy="7340471"/>
          </a:xfrm>
          <a:prstGeom prst="rect">
            <a:avLst/>
          </a:prstGeom>
        </p:spPr>
        <p:txBody>
          <a:bodyPr wrap="square">
            <a:spAutoFit/>
          </a:bodyPr>
          <a:lstStyle/>
          <a:p>
            <a:pPr marL="457200" indent="-457200" algn="just"/>
            <a:r>
              <a:rPr lang="es-ES" sz="2500" b="1" dirty="0" smtClean="0">
                <a:solidFill>
                  <a:schemeClr val="bg1"/>
                </a:solidFill>
              </a:rPr>
              <a:t>7. AVISO </a:t>
            </a:r>
            <a:r>
              <a:rPr lang="es-CO" sz="2500" b="1" dirty="0" smtClean="0">
                <a:solidFill>
                  <a:schemeClr val="bg1"/>
                </a:solidFill>
              </a:rPr>
              <a:t>PARA RETIRO DE COPIAS CON EL FIN DE DAR CURSO AL RECURSO DE QUEJA</a:t>
            </a:r>
          </a:p>
          <a:p>
            <a:pPr marL="457200" indent="-457200" algn="just">
              <a:buAutoNum type="arabicPeriod" startAt="6"/>
            </a:pPr>
            <a:endParaRPr lang="es-CO" sz="2500" dirty="0" smtClean="0">
              <a:solidFill>
                <a:schemeClr val="bg1"/>
              </a:solidFill>
            </a:endParaRPr>
          </a:p>
          <a:p>
            <a:pPr algn="just">
              <a:buFontTx/>
              <a:buChar char="-"/>
            </a:pPr>
            <a:r>
              <a:rPr lang="es-CO" sz="2500" dirty="0" smtClean="0">
                <a:solidFill>
                  <a:schemeClr val="bg1"/>
                </a:solidFill>
              </a:rPr>
              <a:t>No requiere auto que así lo ordene</a:t>
            </a:r>
          </a:p>
          <a:p>
            <a:pPr algn="just">
              <a:buFontTx/>
              <a:buChar char="-"/>
            </a:pPr>
            <a:endParaRPr lang="es-CO" sz="2500" dirty="0" smtClean="0">
              <a:solidFill>
                <a:schemeClr val="bg1"/>
              </a:solidFill>
            </a:endParaRPr>
          </a:p>
          <a:p>
            <a:pPr algn="just">
              <a:buFontTx/>
              <a:buChar char="-"/>
            </a:pPr>
            <a:r>
              <a:rPr lang="es-ES" sz="2500" b="1" dirty="0" smtClean="0">
                <a:solidFill>
                  <a:schemeClr val="bg1"/>
                </a:solidFill>
              </a:rPr>
              <a:t>Medio: </a:t>
            </a:r>
            <a:r>
              <a:rPr lang="es-ES" sz="2500" dirty="0" smtClean="0">
                <a:solidFill>
                  <a:schemeClr val="bg1"/>
                </a:solidFill>
              </a:rPr>
              <a:t>físicamente en la secretaría del juzgado de conformidad con el artículo 108 del CPC (110 DEL CGP)</a:t>
            </a:r>
          </a:p>
          <a:p>
            <a:pPr algn="just">
              <a:buFontTx/>
              <a:buChar char="-"/>
            </a:pPr>
            <a:endParaRPr lang="es-ES" sz="2500" dirty="0" smtClean="0">
              <a:solidFill>
                <a:schemeClr val="bg1"/>
              </a:solidFill>
            </a:endParaRPr>
          </a:p>
          <a:p>
            <a:pPr algn="just">
              <a:buFontTx/>
              <a:buChar char="-"/>
            </a:pPr>
            <a:r>
              <a:rPr lang="es-ES" sz="2500" b="1" dirty="0" smtClean="0">
                <a:solidFill>
                  <a:schemeClr val="bg1"/>
                </a:solidFill>
              </a:rPr>
              <a:t>Término: </a:t>
            </a:r>
            <a:r>
              <a:rPr lang="es-ES" sz="2500" dirty="0" smtClean="0">
                <a:solidFill>
                  <a:schemeClr val="bg1"/>
                </a:solidFill>
              </a:rPr>
              <a:t> 1 día </a:t>
            </a:r>
          </a:p>
          <a:p>
            <a:pPr algn="just">
              <a:buFontTx/>
              <a:buChar char="-"/>
            </a:pPr>
            <a:endParaRPr lang="es-ES" sz="2500" dirty="0" smtClean="0">
              <a:solidFill>
                <a:schemeClr val="bg1"/>
              </a:solidFill>
            </a:endParaRPr>
          </a:p>
          <a:p>
            <a:pPr algn="just">
              <a:buFontTx/>
              <a:buChar char="-"/>
            </a:pPr>
            <a:r>
              <a:rPr lang="es-ES" sz="2500" b="1" dirty="0" smtClean="0">
                <a:solidFill>
                  <a:schemeClr val="bg1"/>
                </a:solidFill>
              </a:rPr>
              <a:t>Finalidad: </a:t>
            </a:r>
            <a:r>
              <a:rPr lang="es-ES" sz="2500" dirty="0" smtClean="0">
                <a:solidFill>
                  <a:schemeClr val="bg1"/>
                </a:solidFill>
              </a:rPr>
              <a:t>Anunciar a la parte interesada la expedición de las copias para que las retire y se surta el trámite del recurso de queja</a:t>
            </a:r>
          </a:p>
          <a:p>
            <a:pPr algn="just">
              <a:buFontTx/>
              <a:buChar char="-"/>
            </a:pPr>
            <a:endParaRPr lang="es-ES" sz="2500" dirty="0" smtClean="0">
              <a:solidFill>
                <a:schemeClr val="bg1"/>
              </a:solidFill>
            </a:endParaRPr>
          </a:p>
          <a:p>
            <a:pPr algn="just">
              <a:buFontTx/>
              <a:buChar char="-"/>
            </a:pPr>
            <a:r>
              <a:rPr lang="es-ES" sz="2500" dirty="0" smtClean="0">
                <a:solidFill>
                  <a:schemeClr val="bg1"/>
                </a:solidFill>
              </a:rPr>
              <a:t>El interesado dispone de tres días, contados desde el día siguiente de la fijación del aviso para retirar las copias, so pena de declararse </a:t>
            </a:r>
            <a:r>
              <a:rPr lang="es-ES" sz="2500" dirty="0" err="1" smtClean="0">
                <a:solidFill>
                  <a:schemeClr val="bg1"/>
                </a:solidFill>
              </a:rPr>
              <a:t>precluído</a:t>
            </a:r>
            <a:r>
              <a:rPr lang="es-ES" sz="2500" dirty="0" smtClean="0">
                <a:solidFill>
                  <a:schemeClr val="bg1"/>
                </a:solidFill>
              </a:rPr>
              <a:t> el término para su retiro.</a:t>
            </a:r>
          </a:p>
          <a:p>
            <a:pPr algn="just">
              <a:buFontTx/>
              <a:buChar char="-"/>
            </a:pPr>
            <a:endParaRPr lang="es-ES" sz="2500" dirty="0" smtClean="0">
              <a:solidFill>
                <a:schemeClr val="bg1"/>
              </a:solidFill>
            </a:endParaRPr>
          </a:p>
          <a:p>
            <a:pPr algn="just">
              <a:buFontTx/>
              <a:buChar char="-"/>
            </a:pPr>
            <a:endParaRPr lang="es-CO" sz="2300" dirty="0" smtClean="0">
              <a:solidFill>
                <a:schemeClr val="bg1"/>
              </a:solidFill>
            </a:endParaRPr>
          </a:p>
          <a:p>
            <a:pPr algn="just">
              <a:buFontTx/>
              <a:buChar char="-"/>
            </a:pPr>
            <a:endParaRPr lang="es-ES" sz="2300" dirty="0" smtClean="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1600766"/>
            <a:ext cx="11792373" cy="7112000"/>
          </a:xfrm>
        </p:spPr>
        <p:txBody>
          <a:bodyPr/>
          <a:lstStyle/>
          <a:p>
            <a:pPr algn="ctr">
              <a:buNone/>
            </a:pPr>
            <a:endParaRPr lang="es-ES" sz="6000" dirty="0" smtClean="0">
              <a:solidFill>
                <a:schemeClr val="bg1"/>
              </a:solidFill>
            </a:endParaRPr>
          </a:p>
          <a:p>
            <a:pPr algn="ctr">
              <a:buNone/>
            </a:pPr>
            <a:endParaRPr lang="es-ES" sz="6000" dirty="0" smtClean="0">
              <a:solidFill>
                <a:schemeClr val="bg1"/>
              </a:solidFill>
            </a:endParaRPr>
          </a:p>
          <a:p>
            <a:pPr algn="ctr">
              <a:buNone/>
            </a:pPr>
            <a:r>
              <a:rPr lang="es-ES" sz="5500" b="1" dirty="0" smtClean="0">
                <a:solidFill>
                  <a:srgbClr val="FF0000"/>
                </a:solidFill>
              </a:rPr>
              <a:t>TÉRMINOS DE TRASLADO Y TRASLADOS SECRETARIALES</a:t>
            </a:r>
          </a:p>
          <a:p>
            <a:pPr algn="ctr">
              <a:buNone/>
            </a:pPr>
            <a:r>
              <a:rPr lang="es-ES" sz="5500" b="1" dirty="0" smtClean="0">
                <a:solidFill>
                  <a:srgbClr val="FF0000"/>
                </a:solidFill>
              </a:rPr>
              <a:t>EN EL CPACA</a:t>
            </a:r>
          </a:p>
          <a:p>
            <a:pPr algn="just">
              <a:buNone/>
            </a:pPr>
            <a:endParaRPr lang="es-ES" sz="2800" dirty="0">
              <a:solidFill>
                <a:schemeClr val="bg1"/>
              </a:solidFill>
            </a:endParaRPr>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bwMode="auto">
          <a:noFill/>
        </p:spPr>
        <p:txBody>
          <a:bodyPr wrap="square" lIns="130046" tIns="65023" rIns="130046" bIns="65023" numCol="1" anchorCtr="0" compatLnSpc="1">
            <a:prstTxWarp prst="textNoShape">
              <a:avLst/>
            </a:prstTxWarp>
          </a:bodyPr>
          <a:lstStyle/>
          <a:p>
            <a:pPr algn="ctr"/>
            <a:endParaRPr lang="es-ES" cap="none" dirty="0" smtClean="0"/>
          </a:p>
        </p:txBody>
      </p:sp>
      <p:sp>
        <p:nvSpPr>
          <p:cNvPr id="36867" name="Rectangle 3"/>
          <p:cNvSpPr>
            <a:spLocks noGrp="1"/>
          </p:cNvSpPr>
          <p:nvPr>
            <p:ph type="body" idx="4294967295"/>
          </p:nvPr>
        </p:nvSpPr>
        <p:spPr>
          <a:xfrm>
            <a:off x="669752" y="2500536"/>
            <a:ext cx="11703050" cy="6502400"/>
          </a:xfrm>
        </p:spPr>
        <p:txBody>
          <a:bodyPr/>
          <a:lstStyle/>
          <a:p>
            <a:pPr algn="ctr">
              <a:buNone/>
            </a:pPr>
            <a:endParaRPr lang="es-ES" sz="3600" dirty="0" smtClean="0">
              <a:solidFill>
                <a:schemeClr val="bg1"/>
              </a:solidFill>
            </a:endParaRPr>
          </a:p>
          <a:p>
            <a:pPr algn="just">
              <a:buNone/>
            </a:pPr>
            <a:r>
              <a:rPr lang="es-ES" sz="3600" dirty="0" smtClean="0">
                <a:solidFill>
                  <a:schemeClr val="bg1"/>
                </a:solidFill>
              </a:rPr>
              <a:t>ES UN CONCEPTO JURÍDICO QUE GIRA EN TORNO A DOS ACEPCIONES RELACIONADAS ENTRE SÍ.</a:t>
            </a:r>
          </a:p>
          <a:p>
            <a:pPr algn="just">
              <a:buNone/>
            </a:pPr>
            <a:endParaRPr lang="es-ES" sz="3600" dirty="0" smtClean="0">
              <a:solidFill>
                <a:schemeClr val="bg1"/>
              </a:solidFill>
            </a:endParaRPr>
          </a:p>
          <a:p>
            <a:pPr algn="just">
              <a:buNone/>
            </a:pPr>
            <a:r>
              <a:rPr lang="es-ES" sz="3000" dirty="0" smtClean="0">
                <a:solidFill>
                  <a:schemeClr val="bg1"/>
                </a:solidFill>
              </a:rPr>
              <a:t>A- Es un término dentro del cual un sujeto procesal o un tercero ajeno al proceso, puede realizar un acto procesal. (</a:t>
            </a:r>
            <a:r>
              <a:rPr lang="es-ES" sz="3000" dirty="0" err="1" smtClean="0">
                <a:solidFill>
                  <a:schemeClr val="bg1"/>
                </a:solidFill>
              </a:rPr>
              <a:t>Ejm.</a:t>
            </a:r>
            <a:r>
              <a:rPr lang="es-ES" sz="3000" dirty="0" smtClean="0">
                <a:solidFill>
                  <a:schemeClr val="bg1"/>
                </a:solidFill>
              </a:rPr>
              <a:t> Término de traslado de la demanda)</a:t>
            </a:r>
          </a:p>
          <a:p>
            <a:pPr algn="just">
              <a:buNone/>
            </a:pPr>
            <a:endParaRPr lang="es-ES" sz="3000" dirty="0" smtClean="0">
              <a:solidFill>
                <a:schemeClr val="bg1"/>
              </a:solidFill>
            </a:endParaRPr>
          </a:p>
          <a:p>
            <a:pPr algn="just">
              <a:buNone/>
            </a:pPr>
            <a:r>
              <a:rPr lang="es-ES" sz="3000" dirty="0" smtClean="0">
                <a:solidFill>
                  <a:schemeClr val="bg1"/>
                </a:solidFill>
              </a:rPr>
              <a:t>B- Es un medio de publicidad para que un sujeto procesal o un tercero ajeno al proceso, conozca de alguna circunstancia del mismo y pueda ejercer un acto para el cual está facultado (lista de traslado)</a:t>
            </a: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bwMode="auto">
          <a:noFill/>
        </p:spPr>
        <p:txBody>
          <a:bodyPr wrap="square" lIns="130046" tIns="65023" rIns="130046" bIns="65023" numCol="1" anchorCtr="0" compatLnSpc="1">
            <a:prstTxWarp prst="textNoShape">
              <a:avLst/>
            </a:prstTxWarp>
          </a:bodyPr>
          <a:lstStyle/>
          <a:p>
            <a:pPr algn="ctr"/>
            <a:endParaRPr lang="es-ES" cap="none" dirty="0" smtClean="0"/>
          </a:p>
        </p:txBody>
      </p:sp>
      <p:sp>
        <p:nvSpPr>
          <p:cNvPr id="36867" name="Rectangle 3"/>
          <p:cNvSpPr>
            <a:spLocks noGrp="1"/>
          </p:cNvSpPr>
          <p:nvPr>
            <p:ph type="body" idx="4294967295"/>
          </p:nvPr>
        </p:nvSpPr>
        <p:spPr>
          <a:xfrm>
            <a:off x="669752" y="2500536"/>
            <a:ext cx="11703050" cy="6502400"/>
          </a:xfrm>
        </p:spPr>
        <p:txBody>
          <a:bodyPr/>
          <a:lstStyle/>
          <a:p>
            <a:pPr algn="ctr">
              <a:buNone/>
            </a:pPr>
            <a:endParaRPr lang="es-ES" dirty="0" smtClean="0">
              <a:solidFill>
                <a:schemeClr val="bg1"/>
              </a:solidFill>
            </a:endParaRPr>
          </a:p>
          <a:p>
            <a:pPr algn="ctr">
              <a:buNone/>
            </a:pPr>
            <a:endParaRPr lang="es-ES" dirty="0" smtClean="0">
              <a:solidFill>
                <a:schemeClr val="bg1"/>
              </a:solidFill>
            </a:endParaRPr>
          </a:p>
          <a:p>
            <a:pPr algn="just">
              <a:buNone/>
            </a:pPr>
            <a:r>
              <a:rPr lang="es-ES" dirty="0" smtClean="0">
                <a:solidFill>
                  <a:schemeClr val="bg1"/>
                </a:solidFill>
              </a:rPr>
              <a:t>A- Por orden del juez</a:t>
            </a:r>
          </a:p>
          <a:p>
            <a:pPr algn="just">
              <a:buNone/>
            </a:pPr>
            <a:endParaRPr lang="es-ES" dirty="0" smtClean="0">
              <a:solidFill>
                <a:schemeClr val="bg1"/>
              </a:solidFill>
            </a:endParaRPr>
          </a:p>
          <a:p>
            <a:pPr algn="just">
              <a:buNone/>
            </a:pPr>
            <a:r>
              <a:rPr lang="es-ES" dirty="0" smtClean="0">
                <a:solidFill>
                  <a:schemeClr val="bg1"/>
                </a:solidFill>
              </a:rPr>
              <a:t>B- Directamente por secretaría sin auto que lo ordene</a:t>
            </a: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CLASES DE TRASLADOS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ctr">
              <a:buNone/>
            </a:pPr>
            <a:endParaRPr lang="es-ES" sz="7000" dirty="0" smtClean="0">
              <a:solidFill>
                <a:schemeClr val="bg1"/>
              </a:solidFill>
            </a:endParaRPr>
          </a:p>
          <a:p>
            <a:pPr algn="ctr">
              <a:buNone/>
            </a:pPr>
            <a:endParaRPr lang="es-ES" sz="7000" dirty="0" smtClean="0">
              <a:solidFill>
                <a:schemeClr val="bg1"/>
              </a:solidFill>
            </a:endParaRPr>
          </a:p>
          <a:p>
            <a:pPr algn="ctr">
              <a:defRPr/>
            </a:pPr>
            <a:r>
              <a:rPr lang="es-ES" sz="7000" b="1" dirty="0" smtClean="0">
                <a:solidFill>
                  <a:schemeClr val="bg1"/>
                </a:solidFill>
              </a:rPr>
              <a:t>Traslado por orden del Juez.</a:t>
            </a: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endParaRPr lang="es-ES" sz="4800" b="1" dirty="0" smtClean="0">
              <a:solidFill>
                <a:srgbClr val="FFFFF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ctr">
              <a:buNone/>
            </a:pPr>
            <a:endParaRPr lang="es-ES" dirty="0" smtClean="0">
              <a:solidFill>
                <a:schemeClr val="bg1"/>
              </a:solidFill>
            </a:endParaRPr>
          </a:p>
          <a:p>
            <a:pPr lvl="0" algn="just">
              <a:buNone/>
            </a:pPr>
            <a:r>
              <a:rPr lang="es-ES" sz="2800" b="1" dirty="0" smtClean="0">
                <a:solidFill>
                  <a:schemeClr val="bg1"/>
                </a:solidFill>
              </a:rPr>
              <a:t>1)  TRASLADO DE LA DEMANDA</a:t>
            </a:r>
          </a:p>
          <a:p>
            <a:pPr lvl="1">
              <a:defRPr/>
            </a:pPr>
            <a:r>
              <a:rPr lang="es-CO" sz="1800" dirty="0" smtClean="0">
                <a:solidFill>
                  <a:schemeClr val="bg1"/>
                </a:solidFill>
              </a:rPr>
              <a:t>Término: 30 días que comienzan a correr una vez vencido el término común de 25 días contados a partir de la última notificación (art. 199). Este término puede ser ampliado hasta por 30 días más contados a partir del vencimiento del término inicial si la parte demandada decide aportar prueba pericial con la contestación de la demanda y así se manifiesta dentro del término de traslado inicial.(art. 175)</a:t>
            </a:r>
          </a:p>
          <a:p>
            <a:pPr lvl="1">
              <a:defRPr/>
            </a:pPr>
            <a:r>
              <a:rPr lang="es-CO" sz="1800" dirty="0" smtClean="0">
                <a:solidFill>
                  <a:schemeClr val="bg1"/>
                </a:solidFill>
              </a:rPr>
              <a:t>Regulación: ART. 172 CPACA</a:t>
            </a:r>
          </a:p>
          <a:p>
            <a:pPr lvl="1" algn="just">
              <a:defRPr/>
            </a:pPr>
            <a:r>
              <a:rPr lang="es-CO" sz="1800" dirty="0" smtClean="0">
                <a:solidFill>
                  <a:schemeClr val="bg1"/>
                </a:solidFill>
              </a:rPr>
              <a:t>FINALIDAD: CONTESTAR LA DEMANDA, PROPONER EXCEPCIONES, SOLICITAR PRUEBAS, LLAMAR EN GARANTÍA O PRESENTAR DEMANDA DE RECONVENCIÓN </a:t>
            </a:r>
          </a:p>
          <a:p>
            <a:pPr marL="1210945" lvl="2" indent="-274320" fontAlgn="auto">
              <a:spcAft>
                <a:spcPts val="0"/>
              </a:spcAft>
              <a:buClr>
                <a:schemeClr val="accent3"/>
              </a:buClr>
              <a:buNone/>
              <a:defRPr/>
            </a:pPr>
            <a:endParaRPr lang="es-CO" sz="1800" dirty="0" smtClean="0">
              <a:solidFill>
                <a:schemeClr val="bg1"/>
              </a:solidFill>
            </a:endParaRPr>
          </a:p>
          <a:p>
            <a:pPr lvl="0">
              <a:buNone/>
            </a:pPr>
            <a:r>
              <a:rPr lang="es-ES" sz="2800" b="1" dirty="0" smtClean="0">
                <a:solidFill>
                  <a:schemeClr val="bg1"/>
                </a:solidFill>
              </a:rPr>
              <a:t>2. TRASLADO DE LA ADMISIÓN DE LA REFORMA DE  LA DEMANDA</a:t>
            </a:r>
          </a:p>
          <a:p>
            <a:pPr marL="1210945" lvl="2" indent="-274320" fontAlgn="auto">
              <a:spcAft>
                <a:spcPts val="0"/>
              </a:spcAft>
              <a:buClr>
                <a:schemeClr val="accent3"/>
              </a:buClr>
              <a:buFont typeface="Wingdings 2"/>
              <a:buChar char=""/>
              <a:defRPr/>
            </a:pPr>
            <a:r>
              <a:rPr lang="es-CO" sz="1800" dirty="0" smtClean="0">
                <a:solidFill>
                  <a:schemeClr val="bg1"/>
                </a:solidFill>
              </a:rPr>
              <a:t>TÉRMINO : 15 días contador a partir del día siguiente a la notificación por estado del auto que la admite o 30 días si en ella se incluyen nuevos demandados, los cuales inician su cómputo de conformidad con los artículos 199 y 200</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 173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FINALIDAD:PONER EN CONOCIMIENTO LA REFORMA A LA PARTE DEMANDADA PARA QUE PUEDA CONTESTARLA, PROPONER EXCEPCIONES, SOLICITAR PRUEBAS, LLAMAR EN GARANTÍA O PRESENTAR DEMANDA DE RECONVENCIÓN, PERO SOLO RESPECTO DE LO QUE FUE OBJETO DE REFORMA</a:t>
            </a: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60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lvl="0">
              <a:buFont typeface="+mj-lt"/>
              <a:buAutoNum type="arabicPeriod"/>
            </a:pPr>
            <a:endParaRPr lang="es-ES" sz="2000" b="1" dirty="0" smtClean="0">
              <a:solidFill>
                <a:schemeClr val="bg1"/>
              </a:solidFill>
            </a:endParaRPr>
          </a:p>
          <a:p>
            <a:pPr lvl="0">
              <a:buFont typeface="+mj-lt"/>
              <a:buAutoNum type="arabicPeriod"/>
            </a:pPr>
            <a:endParaRPr lang="es-ES" sz="2000" b="1" dirty="0" smtClean="0">
              <a:solidFill>
                <a:schemeClr val="bg1"/>
              </a:solidFill>
            </a:endParaRPr>
          </a:p>
          <a:p>
            <a:pPr lvl="0">
              <a:buFont typeface="+mj-lt"/>
              <a:buAutoNum type="arabicPeriod"/>
            </a:pPr>
            <a:endParaRPr lang="es-ES" sz="2000" b="1" dirty="0" smtClean="0">
              <a:solidFill>
                <a:schemeClr val="bg1"/>
              </a:solidFill>
            </a:endParaRPr>
          </a:p>
          <a:p>
            <a:pPr lvl="0">
              <a:buNone/>
            </a:pPr>
            <a:r>
              <a:rPr lang="es-ES" sz="3200" b="1" dirty="0" smtClean="0">
                <a:solidFill>
                  <a:schemeClr val="bg1"/>
                </a:solidFill>
              </a:rPr>
              <a:t>3. TRASLADO DE LA ADMISIÓN DE LA DEMANDA DE RECONVENCIÓN</a:t>
            </a:r>
          </a:p>
          <a:p>
            <a:pPr marL="1210945" lvl="2" indent="-274320" fontAlgn="auto">
              <a:spcAft>
                <a:spcPts val="0"/>
              </a:spcAft>
              <a:buClr>
                <a:schemeClr val="accent3"/>
              </a:buClr>
              <a:buFont typeface="Wingdings 2"/>
              <a:buChar char=""/>
              <a:defRPr/>
            </a:pPr>
            <a:r>
              <a:rPr lang="es-CO" sz="1600" dirty="0" smtClean="0">
                <a:solidFill>
                  <a:schemeClr val="bg1"/>
                </a:solidFill>
              </a:rPr>
              <a:t>TÉRMINO : 30 días contados a partir del día siguiente de la notificación por estado del auto que la admite.</a:t>
            </a:r>
          </a:p>
          <a:p>
            <a:pPr marL="1210945" lvl="2" indent="-274320" fontAlgn="auto">
              <a:spcAft>
                <a:spcPts val="0"/>
              </a:spcAft>
              <a:buClr>
                <a:schemeClr val="accent3"/>
              </a:buClr>
              <a:buFont typeface="Wingdings 2"/>
              <a:buChar char=""/>
              <a:defRPr/>
            </a:pPr>
            <a:r>
              <a:rPr lang="es-CO" sz="1600" dirty="0" smtClean="0">
                <a:solidFill>
                  <a:schemeClr val="bg1"/>
                </a:solidFill>
              </a:rPr>
              <a:t>REGULACIÓN ART. 177 LEY 1437/11</a:t>
            </a:r>
          </a:p>
          <a:p>
            <a:pPr marL="1210945" lvl="2" indent="-274320" fontAlgn="auto">
              <a:spcAft>
                <a:spcPts val="0"/>
              </a:spcAft>
              <a:buClr>
                <a:schemeClr val="accent3"/>
              </a:buClr>
              <a:buFont typeface="Wingdings 2"/>
              <a:buChar char=""/>
              <a:defRPr/>
            </a:pPr>
            <a:r>
              <a:rPr lang="es-CO" sz="1600" dirty="0" smtClean="0">
                <a:solidFill>
                  <a:schemeClr val="bg1"/>
                </a:solidFill>
              </a:rPr>
              <a:t>FINALIDAD: PONER EN CONOCIMIENTO LA ADMISIÓN DE LA DEMANDA DE RECONVENCIÓN A UNO O VARIOS DE LOS DEMANDANTES PARA QUE PUEDA CONTESTARLA, PROPONER EXCEPCIONES, SOLICITAR PRUEBAS, LLAMAR EN GARANTÍA</a:t>
            </a:r>
          </a:p>
          <a:p>
            <a:pPr lvl="0">
              <a:buNone/>
            </a:pPr>
            <a:r>
              <a:rPr lang="es-CO" sz="3200" b="1" dirty="0" smtClean="0">
                <a:solidFill>
                  <a:schemeClr val="bg1"/>
                </a:solidFill>
              </a:rPr>
              <a:t>4. TRASLADO DE LA DEMANDA DE NULIDAD POR INCONSTITUCIONALIDAD.</a:t>
            </a:r>
          </a:p>
          <a:p>
            <a:pPr marL="1210945" lvl="2" indent="-274320" fontAlgn="auto">
              <a:spcAft>
                <a:spcPts val="0"/>
              </a:spcAft>
              <a:buClr>
                <a:schemeClr val="accent3"/>
              </a:buClr>
              <a:buFont typeface="Wingdings 2"/>
              <a:buChar char=""/>
              <a:defRPr/>
            </a:pPr>
            <a:r>
              <a:rPr lang="es-CO" sz="1600" dirty="0" smtClean="0">
                <a:solidFill>
                  <a:schemeClr val="bg1"/>
                </a:solidFill>
              </a:rPr>
              <a:t>TÉRMINO : 10 DÍAS contados a partir del día siguiente de la notificación personal</a:t>
            </a:r>
          </a:p>
          <a:p>
            <a:pPr marL="1210945" lvl="2" indent="-274320" fontAlgn="auto">
              <a:spcAft>
                <a:spcPts val="0"/>
              </a:spcAft>
              <a:buClr>
                <a:schemeClr val="accent3"/>
              </a:buClr>
              <a:buFont typeface="Wingdings 2"/>
              <a:buChar char=""/>
              <a:defRPr/>
            </a:pPr>
            <a:r>
              <a:rPr lang="es-CO" sz="1600" dirty="0" smtClean="0">
                <a:solidFill>
                  <a:schemeClr val="bg1"/>
                </a:solidFill>
              </a:rPr>
              <a:t>REGULACIÓN ART. 184 </a:t>
            </a:r>
            <a:r>
              <a:rPr lang="es-CO" sz="1600" dirty="0" err="1" smtClean="0">
                <a:solidFill>
                  <a:schemeClr val="bg1"/>
                </a:solidFill>
              </a:rPr>
              <a:t>num</a:t>
            </a:r>
            <a:r>
              <a:rPr lang="es-CO" sz="1600" dirty="0" smtClean="0">
                <a:solidFill>
                  <a:schemeClr val="bg1"/>
                </a:solidFill>
              </a:rPr>
              <a:t> 4 </a:t>
            </a:r>
            <a:r>
              <a:rPr lang="es-CO" sz="1600" dirty="0" err="1" smtClean="0">
                <a:solidFill>
                  <a:schemeClr val="bg1"/>
                </a:solidFill>
              </a:rPr>
              <a:t>lit</a:t>
            </a:r>
            <a:r>
              <a:rPr lang="es-CO" sz="1600" dirty="0" smtClean="0">
                <a:solidFill>
                  <a:schemeClr val="bg1"/>
                </a:solidFill>
              </a:rPr>
              <a:t> a)  LEY 1437/11</a:t>
            </a:r>
          </a:p>
          <a:p>
            <a:pPr marL="1210945" lvl="2" indent="-274320" fontAlgn="auto">
              <a:spcAft>
                <a:spcPts val="0"/>
              </a:spcAft>
              <a:buClr>
                <a:schemeClr val="accent3"/>
              </a:buClr>
              <a:buFont typeface="Wingdings 2"/>
              <a:buChar char=""/>
              <a:defRPr/>
            </a:pPr>
            <a:r>
              <a:rPr lang="es-CO" sz="1600" dirty="0" smtClean="0">
                <a:solidFill>
                  <a:schemeClr val="bg1"/>
                </a:solidFill>
              </a:rPr>
              <a:t>FINALIDAD: PONER EN CONOCIMIENTO LA ADMISIÓN DE LA DEMANDA PARA QUE LA ENTIDAD O AUTORIDAD QUE PROFIRIÓ EL ACTO Y LAS PERSONAS QUE SEGÚN LA DEMANDA O LOS ACTOS ACUSADOS TENGAN INTERÉS DIRECTO EN EL RESULTADO, PUEDAN CONTESTARLA, PROPONER EXCEPCIONES, Y SOLICITAR PRUEBAS, ASÍ COMO PARA QUE EL PROCURADOR GENERAL DE LA NACION RINDA CONCEPTO OBLIGATORIO.</a:t>
            </a: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ctr">
              <a:buNone/>
            </a:pPr>
            <a:endParaRPr lang="es-ES" dirty="0" smtClean="0">
              <a:solidFill>
                <a:schemeClr val="bg1"/>
              </a:solidFill>
            </a:endParaRPr>
          </a:p>
          <a:p>
            <a:pPr lvl="0">
              <a:buNone/>
            </a:pPr>
            <a:r>
              <a:rPr lang="es-ES" sz="2800" b="1" dirty="0" smtClean="0">
                <a:solidFill>
                  <a:schemeClr val="bg1"/>
                </a:solidFill>
              </a:rPr>
              <a:t>5. TRASLADO SOLICITUD INTERVENCIÓN CON FORMULACIÓN NUEVOS CARGOS O PARA QUE LA ANULACIÓN SE EXTIENDA A OTRAS DISPOSICIONES DEL ACTO ACUSADO EN PROCESOS DE SIMPLE NULIDAD – COADYUVANCIA –</a:t>
            </a:r>
          </a:p>
          <a:p>
            <a:pPr marL="1210945" lvl="2" indent="-274320" fontAlgn="auto">
              <a:spcAft>
                <a:spcPts val="0"/>
              </a:spcAft>
              <a:buClr>
                <a:schemeClr val="accent3"/>
              </a:buClr>
              <a:buFont typeface="Wingdings 2"/>
              <a:buChar char=""/>
              <a:defRPr/>
            </a:pPr>
            <a:r>
              <a:rPr lang="es-CO" sz="1800" dirty="0" smtClean="0">
                <a:solidFill>
                  <a:schemeClr val="bg1"/>
                </a:solidFill>
              </a:rPr>
              <a:t>TÉRMINO : 15 días a partir del día siguiente a la notificación del auto que admita la intervención</a:t>
            </a:r>
          </a:p>
          <a:p>
            <a:pPr marL="1210945" lvl="2" indent="-274320" fontAlgn="auto">
              <a:spcAft>
                <a:spcPts val="0"/>
              </a:spcAft>
              <a:buClr>
                <a:schemeClr val="accent3"/>
              </a:buClr>
              <a:buFont typeface="Wingdings 2"/>
              <a:buNone/>
              <a:defRPr/>
            </a:pPr>
            <a:endParaRPr lang="es-CO" sz="500" dirty="0" smtClean="0">
              <a:solidFill>
                <a:schemeClr val="bg1"/>
              </a:solidFill>
            </a:endParaRPr>
          </a:p>
          <a:p>
            <a:pPr marL="1210945" lvl="2" indent="-274320" fontAlgn="auto">
              <a:spcAft>
                <a:spcPts val="0"/>
              </a:spcAft>
              <a:buClr>
                <a:schemeClr val="accent3"/>
              </a:buClr>
              <a:buFont typeface="Wingdings 2"/>
              <a:buChar char=""/>
              <a:defRPr/>
            </a:pPr>
            <a:r>
              <a:rPr lang="es-CO" sz="1800" dirty="0" smtClean="0">
                <a:solidFill>
                  <a:schemeClr val="bg1"/>
                </a:solidFill>
              </a:rPr>
              <a:t>REGULACIÓN ART. 223 LEY 1437/11</a:t>
            </a:r>
          </a:p>
          <a:p>
            <a:pPr marL="1210945" lvl="2" indent="-274320" algn="just" fontAlgn="auto">
              <a:spcAft>
                <a:spcPts val="0"/>
              </a:spcAft>
              <a:buClr>
                <a:schemeClr val="accent3"/>
              </a:buClr>
              <a:buFont typeface="Wingdings 2"/>
              <a:buChar char=""/>
              <a:defRPr/>
            </a:pPr>
            <a:r>
              <a:rPr lang="es-CO" sz="1800" dirty="0" smtClean="0">
                <a:solidFill>
                  <a:schemeClr val="bg1"/>
                </a:solidFill>
              </a:rPr>
              <a:t>FINALIDAD: PONER EN CONOCIMIENTO LA INTERVENCIÓN DEL COADYUVANTE A LA PARTE DEMANDADA</a:t>
            </a:r>
          </a:p>
          <a:p>
            <a:pPr lvl="0">
              <a:buNone/>
            </a:pPr>
            <a:r>
              <a:rPr lang="es-ES" sz="2800" b="1" dirty="0" smtClean="0">
                <a:solidFill>
                  <a:schemeClr val="bg1"/>
                </a:solidFill>
              </a:rPr>
              <a:t>6. TRASLADO DE LA DEMANDA DEL LITISCONSORTE FACULTATIVO Y DEL INTERVINIENTE AD-EXCLUDENDUM</a:t>
            </a:r>
          </a:p>
          <a:p>
            <a:pPr marL="1210945" lvl="2" indent="-274320" fontAlgn="auto">
              <a:spcAft>
                <a:spcPts val="0"/>
              </a:spcAft>
              <a:buClr>
                <a:schemeClr val="accent3"/>
              </a:buClr>
              <a:buFont typeface="Wingdings 2"/>
              <a:buChar char=""/>
              <a:defRPr/>
            </a:pPr>
            <a:r>
              <a:rPr lang="es-CO" sz="1800" dirty="0" smtClean="0">
                <a:solidFill>
                  <a:schemeClr val="bg1"/>
                </a:solidFill>
              </a:rPr>
              <a:t>TÉRMINO : 30 días contados a partir de la notificación del auto que admita la intervención</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 224 en consonancia con el 172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 PONER EN CONOCIMIENTO LA DEMANDA FORMULADA A LAS PARTES EN EL PROCESO PARA QUE PUEDAN . CONTESTARLA, PROPONER EXCEPCIONES, SOLICITAR PRUEBAS, LLAMAR EN GARANTÍA, FORMULAR DEMANDA DE RECONVENCIÓN.</a:t>
            </a:r>
          </a:p>
          <a:p>
            <a:pPr marL="1210945" lvl="2" indent="-274320" fontAlgn="auto">
              <a:spcAft>
                <a:spcPts val="0"/>
              </a:spcAft>
              <a:buClr>
                <a:schemeClr val="accent3"/>
              </a:buClr>
              <a:buFont typeface="Wingdings 2"/>
              <a:buChar char=""/>
              <a:defRPr/>
            </a:pPr>
            <a:endParaRPr lang="es-CO" sz="1100" dirty="0" smtClean="0">
              <a:solidFill>
                <a:schemeClr val="accent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lvl="0">
              <a:buFont typeface="+mj-lt"/>
              <a:buAutoNum type="arabicPeriod" startAt="7"/>
            </a:pPr>
            <a:endParaRPr lang="es-ES" sz="2000" b="1" dirty="0" smtClean="0">
              <a:solidFill>
                <a:schemeClr val="bg1"/>
              </a:solidFill>
            </a:endParaRPr>
          </a:p>
          <a:p>
            <a:pPr lvl="0">
              <a:buFont typeface="+mj-lt"/>
              <a:buAutoNum type="arabicPeriod" startAt="7"/>
            </a:pPr>
            <a:endParaRPr lang="es-ES" sz="2000" b="1" dirty="0" smtClean="0">
              <a:solidFill>
                <a:schemeClr val="bg1"/>
              </a:solidFill>
            </a:endParaRPr>
          </a:p>
          <a:p>
            <a:pPr lvl="0">
              <a:buFont typeface="+mj-lt"/>
              <a:buAutoNum type="arabicPeriod" startAt="7"/>
            </a:pPr>
            <a:endParaRPr lang="es-ES" sz="2000" b="1" dirty="0" smtClean="0">
              <a:solidFill>
                <a:schemeClr val="bg1"/>
              </a:solidFill>
            </a:endParaRPr>
          </a:p>
          <a:p>
            <a:pPr lvl="0">
              <a:buNone/>
            </a:pPr>
            <a:r>
              <a:rPr lang="es-ES" sz="3200" b="1" dirty="0" smtClean="0">
                <a:solidFill>
                  <a:schemeClr val="bg1"/>
                </a:solidFill>
              </a:rPr>
              <a:t>7. TRASLADO DE LA DEMANDA DE CONTENIDO ELECTORAL</a:t>
            </a:r>
          </a:p>
          <a:p>
            <a:pPr marL="1210945" lvl="2" indent="-274320" fontAlgn="auto">
              <a:spcAft>
                <a:spcPts val="0"/>
              </a:spcAft>
              <a:buClr>
                <a:schemeClr val="accent3"/>
              </a:buClr>
              <a:buFont typeface="Wingdings 2"/>
              <a:buChar char=""/>
              <a:defRPr/>
            </a:pPr>
            <a:r>
              <a:rPr lang="es-CO" sz="1600" dirty="0" smtClean="0">
                <a:solidFill>
                  <a:schemeClr val="bg1"/>
                </a:solidFill>
              </a:rPr>
              <a:t>TÉRMINO : 15  días contados a partir del </a:t>
            </a:r>
            <a:r>
              <a:rPr lang="es-CO" sz="1600" dirty="0" err="1" smtClean="0">
                <a:solidFill>
                  <a:schemeClr val="bg1"/>
                </a:solidFill>
              </a:rPr>
              <a:t>dia</a:t>
            </a:r>
            <a:r>
              <a:rPr lang="es-CO" sz="1600" dirty="0" smtClean="0">
                <a:solidFill>
                  <a:schemeClr val="bg1"/>
                </a:solidFill>
              </a:rPr>
              <a:t> siguiente  del vencimiento de los tres días siguientes a la notificación personal o a la surtida mediante aviso  </a:t>
            </a:r>
          </a:p>
          <a:p>
            <a:pPr marL="1210945" lvl="2" indent="-274320" fontAlgn="auto">
              <a:spcAft>
                <a:spcPts val="0"/>
              </a:spcAft>
              <a:buClr>
                <a:schemeClr val="accent3"/>
              </a:buClr>
              <a:buFont typeface="Wingdings 2"/>
              <a:buChar char=""/>
              <a:defRPr/>
            </a:pPr>
            <a:r>
              <a:rPr lang="es-CO" sz="1600" dirty="0" smtClean="0">
                <a:solidFill>
                  <a:schemeClr val="bg1"/>
                </a:solidFill>
              </a:rPr>
              <a:t>REGULACIÓN: artículo 277 </a:t>
            </a:r>
            <a:r>
              <a:rPr lang="es-CO" sz="1600" dirty="0" err="1" smtClean="0">
                <a:solidFill>
                  <a:schemeClr val="bg1"/>
                </a:solidFill>
              </a:rPr>
              <a:t>lit</a:t>
            </a:r>
            <a:r>
              <a:rPr lang="es-CO" sz="1600" dirty="0" smtClean="0">
                <a:solidFill>
                  <a:schemeClr val="bg1"/>
                </a:solidFill>
              </a:rPr>
              <a:t> c y f y 279 ley 1437/11</a:t>
            </a:r>
          </a:p>
          <a:p>
            <a:pPr marL="1210945" lvl="2" indent="-274320" fontAlgn="auto">
              <a:spcAft>
                <a:spcPts val="0"/>
              </a:spcAft>
              <a:buClr>
                <a:schemeClr val="accent3"/>
              </a:buClr>
              <a:buFont typeface="Wingdings 2"/>
              <a:buChar char=""/>
              <a:defRPr/>
            </a:pPr>
            <a:r>
              <a:rPr lang="es-CO" sz="1600" dirty="0" smtClean="0">
                <a:solidFill>
                  <a:schemeClr val="bg1"/>
                </a:solidFill>
              </a:rPr>
              <a:t>FINALIDAD:QUE EL DEMANDADO CONTESTE LA DEMANDA, PROPONGA EXCEPCIONES, PIDA PRUEBAS.</a:t>
            </a:r>
          </a:p>
          <a:p>
            <a:pPr marL="1210945" lvl="2" indent="-274320" fontAlgn="auto">
              <a:spcAft>
                <a:spcPts val="0"/>
              </a:spcAft>
              <a:buClr>
                <a:schemeClr val="accent3"/>
              </a:buClr>
              <a:buNone/>
              <a:defRPr/>
            </a:pPr>
            <a:endParaRPr lang="es-CO" sz="1600" dirty="0" smtClean="0">
              <a:solidFill>
                <a:schemeClr val="bg1"/>
              </a:solidFill>
            </a:endParaRPr>
          </a:p>
          <a:p>
            <a:pPr lvl="0">
              <a:buNone/>
            </a:pPr>
            <a:r>
              <a:rPr lang="es-ES" sz="3200" b="1" dirty="0" smtClean="0">
                <a:solidFill>
                  <a:schemeClr val="bg1"/>
                </a:solidFill>
              </a:rPr>
              <a:t>8. TRASLADO DEL ESCRITO DE SOLICITUD DE MEDIDAS CAUTELARES PRESENTADA CON LA DEMANDA </a:t>
            </a:r>
          </a:p>
          <a:p>
            <a:pPr marL="1210945" lvl="2" indent="-274320" fontAlgn="auto">
              <a:spcAft>
                <a:spcPts val="0"/>
              </a:spcAft>
              <a:buClr>
                <a:schemeClr val="accent3"/>
              </a:buClr>
              <a:buFont typeface="Wingdings 2"/>
              <a:buChar char=""/>
              <a:defRPr/>
            </a:pPr>
            <a:r>
              <a:rPr lang="es-CO" sz="1600" dirty="0" smtClean="0">
                <a:solidFill>
                  <a:schemeClr val="bg1"/>
                </a:solidFill>
              </a:rPr>
              <a:t>TÉRMINO : 5 días  contados a partir del día siguiente a la notificación personal del auto que ordena el traslado</a:t>
            </a:r>
          </a:p>
          <a:p>
            <a:pPr marL="1210945" lvl="2" indent="-274320" fontAlgn="auto">
              <a:spcAft>
                <a:spcPts val="0"/>
              </a:spcAft>
              <a:buClr>
                <a:schemeClr val="accent3"/>
              </a:buClr>
              <a:buFont typeface="Wingdings 2"/>
              <a:buChar char=""/>
              <a:defRPr/>
            </a:pPr>
            <a:r>
              <a:rPr lang="es-CO" sz="1600" dirty="0" smtClean="0">
                <a:solidFill>
                  <a:schemeClr val="bg1"/>
                </a:solidFill>
              </a:rPr>
              <a:t>REGULACIÓN: artículo 233 ley 1437/11</a:t>
            </a:r>
          </a:p>
          <a:p>
            <a:pPr marL="1210945" lvl="2" indent="-274320" fontAlgn="auto">
              <a:spcAft>
                <a:spcPts val="0"/>
              </a:spcAft>
              <a:buClr>
                <a:schemeClr val="accent3"/>
              </a:buClr>
              <a:buFont typeface="Wingdings 2"/>
              <a:buChar char=""/>
              <a:defRPr/>
            </a:pPr>
            <a:r>
              <a:rPr lang="es-CO" sz="1600" dirty="0" smtClean="0">
                <a:solidFill>
                  <a:schemeClr val="bg1"/>
                </a:solidFill>
              </a:rPr>
              <a:t>FINALIDAD:PONER EN CONOCIMIENTO LA SOLICITUD A LA PARTE CONTRARIA</a:t>
            </a:r>
          </a:p>
          <a:p>
            <a:pPr marL="1210945" lvl="2" indent="-274320" fontAlgn="auto">
              <a:spcAft>
                <a:spcPts val="0"/>
              </a:spcAft>
              <a:buClr>
                <a:schemeClr val="accent3"/>
              </a:buClr>
              <a:buNone/>
              <a:defRPr/>
            </a:pPr>
            <a:endParaRPr lang="es-CO" sz="1600" dirty="0" smtClean="0">
              <a:solidFill>
                <a:schemeClr val="bg1"/>
              </a:solidFill>
            </a:endParaRPr>
          </a:p>
          <a:p>
            <a:pPr lvl="0">
              <a:buNone/>
            </a:pPr>
            <a:endParaRPr lang="es-CO" sz="1600" dirty="0" smtClean="0">
              <a:solidFill>
                <a:schemeClr val="accent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bwMode="auto">
          <a:noFill/>
        </p:spPr>
        <p:txBody>
          <a:bodyPr wrap="square" lIns="130046" tIns="65023" rIns="130046" bIns="65023" numCol="1" anchorCtr="0" compatLnSpc="1">
            <a:prstTxWarp prst="textNoShape">
              <a:avLst/>
            </a:prstTxWarp>
          </a:bodyPr>
          <a:lstStyle/>
          <a:p>
            <a:pPr algn="ctr"/>
            <a:endParaRPr lang="es-ES" cap="none" dirty="0" smtClean="0"/>
          </a:p>
        </p:txBody>
      </p:sp>
      <p:sp>
        <p:nvSpPr>
          <p:cNvPr id="36867" name="Rectangle 3"/>
          <p:cNvSpPr>
            <a:spLocks noGrp="1"/>
          </p:cNvSpPr>
          <p:nvPr>
            <p:ph type="body" idx="4294967295"/>
          </p:nvPr>
        </p:nvSpPr>
        <p:spPr>
          <a:xfrm>
            <a:off x="669752" y="2500536"/>
            <a:ext cx="11703050" cy="6502400"/>
          </a:xfrm>
        </p:spPr>
        <p:txBody>
          <a:bodyPr/>
          <a:lstStyle/>
          <a:p>
            <a:pPr algn="ctr">
              <a:buNone/>
            </a:pPr>
            <a:endParaRPr lang="es-ES" dirty="0" smtClean="0">
              <a:solidFill>
                <a:schemeClr val="bg1"/>
              </a:solidFill>
            </a:endParaRPr>
          </a:p>
          <a:p>
            <a:pPr algn="just">
              <a:buNone/>
            </a:pPr>
            <a:r>
              <a:rPr lang="es-ES" sz="4000" dirty="0" smtClean="0">
                <a:solidFill>
                  <a:schemeClr val="bg1"/>
                </a:solidFill>
              </a:rPr>
              <a:t>Es un acto de comunicación procesal emanado del despacho o corporación judicial que, según su naturaleza, se encuentra dirigido a dar información a las partes de un litigio, a terceros interesados con las resultas del mismo, o a la comunidad en general, para que conozcan de la existencia del proceso o de los actos que en el mismo se adelantan, con el fin de que puedan intervenir o realizar algún acto procesal autorizado por la ley.</a:t>
            </a:r>
          </a:p>
        </p:txBody>
      </p:sp>
      <p:sp>
        <p:nvSpPr>
          <p:cNvPr id="4" name="Rectangle 6"/>
          <p:cNvSpPr/>
          <p:nvPr/>
        </p:nvSpPr>
        <p:spPr>
          <a:xfrm>
            <a:off x="38172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EL AVISO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356520"/>
            <a:ext cx="11703050" cy="6502400"/>
          </a:xfrm>
        </p:spPr>
        <p:txBody>
          <a:bodyPr/>
          <a:lstStyle/>
          <a:p>
            <a:pPr algn="ctr">
              <a:buNone/>
            </a:pPr>
            <a:endParaRPr lang="es-ES" dirty="0" smtClean="0">
              <a:solidFill>
                <a:schemeClr val="bg1"/>
              </a:solidFill>
            </a:endParaRPr>
          </a:p>
          <a:p>
            <a:pPr marL="1210945" lvl="2" indent="-274320" fontAlgn="auto">
              <a:spcAft>
                <a:spcPts val="0"/>
              </a:spcAft>
              <a:buClr>
                <a:schemeClr val="accent3"/>
              </a:buClr>
              <a:buNone/>
              <a:defRPr/>
            </a:pPr>
            <a:endParaRPr lang="es-ES" sz="1100" dirty="0" smtClean="0">
              <a:solidFill>
                <a:schemeClr val="accent1"/>
              </a:solidFill>
            </a:endParaRPr>
          </a:p>
          <a:p>
            <a:pPr lvl="0">
              <a:buNone/>
            </a:pPr>
            <a:r>
              <a:rPr lang="es-ES" sz="3200" b="1" dirty="0" smtClean="0">
                <a:solidFill>
                  <a:schemeClr val="bg1"/>
                </a:solidFill>
              </a:rPr>
              <a:t>9. TRASLADO DEL RECURSO EXTRAORDINARIO DE UNIFICACIÓN DE JURISPRUDENCIA PARA SU SUSTENTACIÓN</a:t>
            </a:r>
          </a:p>
          <a:p>
            <a:pPr marL="1210945" lvl="2" indent="-274320" fontAlgn="auto">
              <a:spcAft>
                <a:spcPts val="0"/>
              </a:spcAft>
              <a:buClr>
                <a:schemeClr val="accent3"/>
              </a:buClr>
              <a:buFont typeface="Wingdings 2"/>
              <a:buChar char=""/>
              <a:defRPr/>
            </a:pPr>
            <a:r>
              <a:rPr lang="es-CO" sz="1800" dirty="0" smtClean="0">
                <a:solidFill>
                  <a:schemeClr val="bg1"/>
                </a:solidFill>
              </a:rPr>
              <a:t>TÉRMINO : 20 días a partir de la notificación por estado de la providencia que lo concede.</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artículo 261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FINALIDAD:QUE EL RECURRENTE SUSTENTE SU RECURSO</a:t>
            </a:r>
          </a:p>
          <a:p>
            <a:pPr lvl="0">
              <a:buNone/>
            </a:pPr>
            <a:r>
              <a:rPr lang="es-CO" sz="3200" b="1" dirty="0" smtClean="0">
                <a:solidFill>
                  <a:schemeClr val="bg1"/>
                </a:solidFill>
              </a:rPr>
              <a:t>10. TRASLADO DE LA ADMISIÓN DEL RECURSO EXTRAORDINARIO DE UNIFICACIÓN DE JURISPRUDENCIA</a:t>
            </a:r>
          </a:p>
          <a:p>
            <a:pPr marL="1210945" lvl="2" indent="-274320" fontAlgn="auto">
              <a:spcAft>
                <a:spcPts val="0"/>
              </a:spcAft>
              <a:buClr>
                <a:schemeClr val="accent3"/>
              </a:buClr>
              <a:buFont typeface="Wingdings 2"/>
              <a:buChar char=""/>
              <a:defRPr/>
            </a:pPr>
            <a:r>
              <a:rPr lang="es-CO" sz="1800" dirty="0" smtClean="0">
                <a:solidFill>
                  <a:schemeClr val="bg1"/>
                </a:solidFill>
              </a:rPr>
              <a:t>TÉRMINO : 15 días contados a partir del día siguiente a la notificación respectiva de la providencia</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artículo 266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FINALIDAD:PONER EN CONOCIMIENTO LA ADMISIÓN DEL RECURSO AL OPOSITOR Y MIN. PÚBLICO SI ESTE NO FUERE EL RECURRENTE</a:t>
            </a: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356520"/>
            <a:ext cx="11703050" cy="6502400"/>
          </a:xfrm>
        </p:spPr>
        <p:txBody>
          <a:bodyPr/>
          <a:lstStyle/>
          <a:p>
            <a:pPr algn="ctr">
              <a:buNone/>
            </a:pPr>
            <a:endParaRPr lang="es-ES" dirty="0" smtClean="0">
              <a:solidFill>
                <a:schemeClr val="bg1"/>
              </a:solidFill>
            </a:endParaRPr>
          </a:p>
          <a:p>
            <a:pPr marL="1210945" lvl="2" indent="-274320" fontAlgn="auto">
              <a:spcAft>
                <a:spcPts val="0"/>
              </a:spcAft>
              <a:buClr>
                <a:schemeClr val="accent3"/>
              </a:buClr>
              <a:buNone/>
              <a:defRPr/>
            </a:pPr>
            <a:endParaRPr lang="es-ES" sz="1100" dirty="0" smtClean="0">
              <a:solidFill>
                <a:schemeClr val="accent1"/>
              </a:solidFill>
            </a:endParaRPr>
          </a:p>
          <a:p>
            <a:pPr lvl="0">
              <a:buNone/>
            </a:pPr>
            <a:r>
              <a:rPr lang="es-ES" sz="3200" b="1" dirty="0" smtClean="0">
                <a:solidFill>
                  <a:schemeClr val="bg1"/>
                </a:solidFill>
              </a:rPr>
              <a:t>11. TRASLADO DE LA SOLICITUD PARA EXTENSIÓN DE JURISPRUDENCIA DEL CONSEJO DE ESTADO A TERCEROS</a:t>
            </a:r>
          </a:p>
          <a:p>
            <a:pPr marL="1210945" lvl="2" indent="-274320" fontAlgn="auto">
              <a:spcAft>
                <a:spcPts val="0"/>
              </a:spcAft>
              <a:buClr>
                <a:schemeClr val="accent3"/>
              </a:buClr>
              <a:buFont typeface="Wingdings 2"/>
              <a:buChar char=""/>
              <a:defRPr/>
            </a:pPr>
            <a:r>
              <a:rPr lang="es-CO" sz="1600" dirty="0" smtClean="0">
                <a:solidFill>
                  <a:schemeClr val="bg1"/>
                </a:solidFill>
              </a:rPr>
              <a:t>TÉRMINO : común de 30 días contados a partir del día siguiente al de  la última notificación de la admisión de la solicitud</a:t>
            </a:r>
          </a:p>
          <a:p>
            <a:pPr marL="1210945" lvl="2" indent="-274320" fontAlgn="auto">
              <a:spcAft>
                <a:spcPts val="0"/>
              </a:spcAft>
              <a:buClr>
                <a:schemeClr val="accent3"/>
              </a:buClr>
              <a:buFont typeface="Wingdings 2"/>
              <a:buChar char=""/>
              <a:defRPr/>
            </a:pPr>
            <a:r>
              <a:rPr lang="es-CO" sz="1600" dirty="0" smtClean="0">
                <a:solidFill>
                  <a:schemeClr val="bg1"/>
                </a:solidFill>
              </a:rPr>
              <a:t>REGULACIÓN: artículo 269 ley 1437/11, modificado por el art. 616 del CGP</a:t>
            </a:r>
          </a:p>
          <a:p>
            <a:pPr marL="1210945" lvl="2" indent="-274320" fontAlgn="auto">
              <a:spcAft>
                <a:spcPts val="0"/>
              </a:spcAft>
              <a:buClr>
                <a:schemeClr val="accent3"/>
              </a:buClr>
              <a:buFont typeface="Wingdings 2"/>
              <a:buChar char=""/>
              <a:defRPr/>
            </a:pPr>
            <a:r>
              <a:rPr lang="es-CO" sz="1600" dirty="0" smtClean="0">
                <a:solidFill>
                  <a:schemeClr val="bg1"/>
                </a:solidFill>
              </a:rPr>
              <a:t>FINALIDAD: QUE LA ADMINISTRACIÓN  Y LA AGENCIA NACIONAL DE DEFENSA JURIDICA DEL ESTADO DEMANDADA EJERZA SU DERECHO A LA DEFENSA APORTANDO PRUEBAS </a:t>
            </a:r>
          </a:p>
          <a:p>
            <a:pPr lvl="0">
              <a:buNone/>
            </a:pPr>
            <a:r>
              <a:rPr lang="es-ES" sz="3200" b="1" dirty="0" smtClean="0">
                <a:solidFill>
                  <a:schemeClr val="bg1"/>
                </a:solidFill>
              </a:rPr>
              <a:t>12.TRASLADO DE LA SOLIICTUD DE FIJACIÓN DE INDEMNIZACIÓN COMPENSATORIA POR IMPOSIBILIDAD DE CUMPLIMIENTO DE LA SENTENCIA QUE ORDENA EL REINTEGRO</a:t>
            </a:r>
          </a:p>
          <a:p>
            <a:pPr marL="1210945" lvl="2" indent="-274320" fontAlgn="auto">
              <a:spcAft>
                <a:spcPts val="0"/>
              </a:spcAft>
              <a:buClr>
                <a:schemeClr val="accent3"/>
              </a:buClr>
              <a:buFont typeface="Wingdings 2"/>
              <a:buChar char=""/>
              <a:defRPr/>
            </a:pPr>
            <a:r>
              <a:rPr lang="es-CO" sz="1600" dirty="0" smtClean="0">
                <a:solidFill>
                  <a:schemeClr val="bg1"/>
                </a:solidFill>
              </a:rPr>
              <a:t>TÉRMINO : 10 días contados a partir del día siguiente a la notificación del auto respectivo</a:t>
            </a:r>
          </a:p>
          <a:p>
            <a:pPr marL="1210945" lvl="2" indent="-274320" fontAlgn="auto">
              <a:spcAft>
                <a:spcPts val="0"/>
              </a:spcAft>
              <a:buClr>
                <a:schemeClr val="accent3"/>
              </a:buClr>
              <a:buFont typeface="Wingdings 2"/>
              <a:buChar char=""/>
              <a:defRPr/>
            </a:pPr>
            <a:r>
              <a:rPr lang="es-CO" sz="1600" dirty="0" smtClean="0">
                <a:solidFill>
                  <a:schemeClr val="bg1"/>
                </a:solidFill>
              </a:rPr>
              <a:t>REGULACIÓN: artículo 189 ley 1437/11</a:t>
            </a:r>
          </a:p>
          <a:p>
            <a:pPr marL="1210945" lvl="2" indent="-274320" fontAlgn="auto">
              <a:spcAft>
                <a:spcPts val="0"/>
              </a:spcAft>
              <a:buClr>
                <a:schemeClr val="accent3"/>
              </a:buClr>
              <a:buFont typeface="Wingdings 2"/>
              <a:buChar char=""/>
              <a:defRPr/>
            </a:pPr>
            <a:r>
              <a:rPr lang="es-CO" sz="1600" dirty="0" smtClean="0">
                <a:solidFill>
                  <a:schemeClr val="bg1"/>
                </a:solidFill>
              </a:rPr>
              <a:t>FINALIDAD: QUE EL DEMANDANTE PUEDA  OPONERSE Y PEDIR PRUEBAS O ACEPTAR LA SUMA ESTIMADA POR LA DEMANDADA EN LA SOLICITUD</a:t>
            </a:r>
            <a:endParaRPr lang="es-ES" sz="3200"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356520"/>
            <a:ext cx="11703050" cy="6502400"/>
          </a:xfrm>
        </p:spPr>
        <p:txBody>
          <a:bodyPr/>
          <a:lstStyle/>
          <a:p>
            <a:pPr algn="ctr">
              <a:buNone/>
            </a:pPr>
            <a:endParaRPr lang="es-ES" dirty="0" smtClean="0">
              <a:solidFill>
                <a:schemeClr val="bg1"/>
              </a:solidFill>
            </a:endParaRPr>
          </a:p>
          <a:p>
            <a:pPr lvl="0">
              <a:buNone/>
            </a:pPr>
            <a:endParaRPr lang="es-ES" sz="2400" b="1" dirty="0" smtClean="0">
              <a:solidFill>
                <a:schemeClr val="bg1"/>
              </a:solidFill>
            </a:endParaRPr>
          </a:p>
          <a:p>
            <a:pPr lvl="0">
              <a:buNone/>
            </a:pPr>
            <a:r>
              <a:rPr lang="es-ES" sz="3200" b="1" dirty="0" smtClean="0">
                <a:solidFill>
                  <a:schemeClr val="bg1"/>
                </a:solidFill>
              </a:rPr>
              <a:t>13. TRASLADO EN CASO DE TRÁMITE CUANDO SE REPRODUCE ACTO ANULADO. </a:t>
            </a:r>
          </a:p>
          <a:p>
            <a:pPr marL="1210945" lvl="2" indent="-274320" fontAlgn="auto">
              <a:spcAft>
                <a:spcPts val="0"/>
              </a:spcAft>
              <a:buClr>
                <a:schemeClr val="accent3"/>
              </a:buClr>
              <a:buFont typeface="Wingdings 2"/>
              <a:buChar char=""/>
              <a:defRPr/>
            </a:pPr>
            <a:r>
              <a:rPr lang="es-CO" sz="1800" dirty="0" smtClean="0">
                <a:solidFill>
                  <a:schemeClr val="bg1"/>
                </a:solidFill>
              </a:rPr>
              <a:t>TÉRMINO : No establece término, se surte con la notificación de la providencia que dispone el traslado (hasta audiencia)</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 239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 PONER EN CONOCIMIENTO LA SOLICITUD DE SUSPENSIÓN PROVISIONAL Y NULIDAD DEL ACTO REPRODUCIDO Y DE LA SUSPENSIÓN INMEDIATA ORDENADA EN LA PROVIDENCIA, ASÍ COMO DAR A CONOCER LA FECHA DE LA AUDIENCIA DE QUE TRATA LA NORMA. </a:t>
            </a:r>
          </a:p>
          <a:p>
            <a:pPr lvl="0">
              <a:buNone/>
            </a:pPr>
            <a:r>
              <a:rPr lang="es-ES" sz="3200" b="1" dirty="0" smtClean="0">
                <a:solidFill>
                  <a:schemeClr val="bg1"/>
                </a:solidFill>
              </a:rPr>
              <a:t>14. TRASLADO DEL CONFLICTO DE COMPETENCIA </a:t>
            </a:r>
          </a:p>
          <a:p>
            <a:pPr marL="1210945" lvl="2" indent="-274320" fontAlgn="auto">
              <a:spcAft>
                <a:spcPts val="0"/>
              </a:spcAft>
              <a:buClr>
                <a:schemeClr val="accent3"/>
              </a:buClr>
              <a:buFont typeface="Wingdings 2"/>
              <a:buChar char=""/>
              <a:defRPr/>
            </a:pPr>
            <a:r>
              <a:rPr lang="es-CO" sz="2000" dirty="0" smtClean="0">
                <a:solidFill>
                  <a:schemeClr val="bg1"/>
                </a:solidFill>
              </a:rPr>
              <a:t>TÉRMINO : 3 días a partir del día siguiente a la notificación del auto que ordena correr traslado.</a:t>
            </a:r>
          </a:p>
          <a:p>
            <a:pPr marL="1210945" lvl="2" indent="-274320" fontAlgn="auto">
              <a:spcAft>
                <a:spcPts val="0"/>
              </a:spcAft>
              <a:buClr>
                <a:schemeClr val="accent3"/>
              </a:buClr>
              <a:buFont typeface="Wingdings 2"/>
              <a:buChar char=""/>
              <a:defRPr/>
            </a:pPr>
            <a:r>
              <a:rPr lang="es-CO" sz="2000" dirty="0" smtClean="0">
                <a:solidFill>
                  <a:schemeClr val="bg1"/>
                </a:solidFill>
              </a:rPr>
              <a:t>REGULACIÓN ART. 158 LEY 1437/11</a:t>
            </a:r>
          </a:p>
          <a:p>
            <a:pPr marL="1210945" lvl="2" indent="-274320" fontAlgn="auto">
              <a:spcAft>
                <a:spcPts val="0"/>
              </a:spcAft>
              <a:buClr>
                <a:schemeClr val="accent3"/>
              </a:buClr>
              <a:buFont typeface="Wingdings 2"/>
              <a:buChar char=""/>
              <a:defRPr/>
            </a:pPr>
            <a:r>
              <a:rPr lang="es-CO" sz="2000" dirty="0" smtClean="0">
                <a:solidFill>
                  <a:schemeClr val="bg1"/>
                </a:solidFill>
              </a:rPr>
              <a:t>FINALIDAD: PRESENTACIÓN ALEGATOS POR LAS PARTES</a:t>
            </a:r>
          </a:p>
          <a:p>
            <a:pPr algn="just">
              <a:buNone/>
            </a:pPr>
            <a:endParaRPr lang="es-CO" sz="1100" dirty="0" smtClean="0">
              <a:solidFill>
                <a:schemeClr val="accent1"/>
              </a:solidFill>
            </a:endParaRPr>
          </a:p>
          <a:p>
            <a:pPr lvl="0"/>
            <a:endParaRPr lang="es-ES" sz="2000" dirty="0" smtClean="0">
              <a:solidFill>
                <a:schemeClr val="bg1"/>
              </a:solidFill>
            </a:endParaRPr>
          </a:p>
          <a:p>
            <a:pPr algn="ctr">
              <a:buNone/>
            </a:pPr>
            <a:endParaRPr lang="es-ES"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356520"/>
            <a:ext cx="11703050" cy="6502400"/>
          </a:xfrm>
        </p:spPr>
        <p:txBody>
          <a:bodyPr/>
          <a:lstStyle/>
          <a:p>
            <a:pPr algn="ctr">
              <a:buNone/>
            </a:pPr>
            <a:endParaRPr lang="es-ES" sz="4400" dirty="0" smtClean="0">
              <a:solidFill>
                <a:schemeClr val="bg1"/>
              </a:solidFill>
            </a:endParaRPr>
          </a:p>
          <a:p>
            <a:pPr lvl="0">
              <a:buNone/>
            </a:pPr>
            <a:r>
              <a:rPr lang="es-ES" sz="2800" b="1" dirty="0" smtClean="0">
                <a:solidFill>
                  <a:schemeClr val="bg1"/>
                </a:solidFill>
              </a:rPr>
              <a:t>15.  TRASLADO DEL DICTAMEN Y DE LAS ACLARACIONES Y COMPLEMENTACIONES CUANDO SEA EL JUEZ EL QUE LO DECRETE</a:t>
            </a:r>
            <a:endParaRPr lang="es-ES" sz="2800" b="1" dirty="0" smtClean="0">
              <a:solidFill>
                <a:srgbClr val="0070C0"/>
              </a:solidFill>
            </a:endParaRPr>
          </a:p>
          <a:p>
            <a:pPr marL="1210945" lvl="2" indent="-274320" fontAlgn="auto">
              <a:spcAft>
                <a:spcPts val="0"/>
              </a:spcAft>
              <a:buClr>
                <a:schemeClr val="accent3"/>
              </a:buClr>
              <a:buFont typeface="Wingdings 2"/>
              <a:buChar char=""/>
              <a:defRPr/>
            </a:pPr>
            <a:r>
              <a:rPr lang="es-CO" sz="1800" dirty="0" smtClean="0">
                <a:solidFill>
                  <a:schemeClr val="bg1"/>
                </a:solidFill>
              </a:rPr>
              <a:t>TÉRMINO : Hasta 10 días  contados a partir del día siguiente a la notificación del auto que así lo dispone</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 222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 LAS PARTES CONOZCAN Y PUEDAN CONTROVERTIR LAS ACLARACIONES Y COMPLEMENTACIONES RENDIDAS POR EL PERITO</a:t>
            </a:r>
          </a:p>
          <a:p>
            <a:pPr algn="just">
              <a:buNone/>
            </a:pPr>
            <a:r>
              <a:rPr lang="es-ES" sz="2800" b="1" dirty="0" smtClean="0">
                <a:solidFill>
                  <a:schemeClr val="bg1"/>
                </a:solidFill>
              </a:rPr>
              <a:t>16. TRASLADO DEL ESCRITO DE TACHA DE FALSEDAD O COTEJO</a:t>
            </a:r>
            <a:endParaRPr lang="es-ES" sz="2800" b="1" dirty="0" smtClean="0">
              <a:solidFill>
                <a:srgbClr val="FF0000"/>
              </a:solidFill>
            </a:endParaRPr>
          </a:p>
          <a:p>
            <a:pPr lvl="1"/>
            <a:r>
              <a:rPr lang="es-CO" sz="1800" dirty="0" smtClean="0">
                <a:solidFill>
                  <a:schemeClr val="bg1"/>
                </a:solidFill>
              </a:rPr>
              <a:t>Término: 3 días (se debe aplicar lo dispuesto en el artículo 108 del CPC  y 110 del CGP cuando este empiece a regir) Inicia cómputo a partir del día siguiente de la fijación de la lista de traslado en secretaría. Si se corre traslado en audiencia, no requiere la fijación en lista, aunque el término deba correr en días diferentes.</a:t>
            </a:r>
          </a:p>
          <a:p>
            <a:pPr lvl="1"/>
            <a:r>
              <a:rPr lang="es-CO" sz="1800" dirty="0" smtClean="0">
                <a:solidFill>
                  <a:schemeClr val="bg1"/>
                </a:solidFill>
              </a:rPr>
              <a:t>Regulación: artículo 289 y 290 del C.P.C. y 269 y 270 del CGP</a:t>
            </a:r>
          </a:p>
          <a:p>
            <a:pPr lvl="1" algn="just"/>
            <a:r>
              <a:rPr lang="es-CO" sz="1800" dirty="0" smtClean="0">
                <a:solidFill>
                  <a:schemeClr val="bg1"/>
                </a:solidFill>
              </a:rPr>
              <a:t>FINALIDAD:PONER EN CONOCIMIENTO LOS ARGUMENTOS EXPUESTOS POR EL IMPUGANTE Y POSIBILIDAD DE SOLICITAR PRUEBAS. </a:t>
            </a:r>
          </a:p>
          <a:p>
            <a:pPr marL="1210945" lvl="2" indent="-274320" fontAlgn="auto">
              <a:spcAft>
                <a:spcPts val="0"/>
              </a:spcAft>
              <a:buClr>
                <a:schemeClr val="accent3"/>
              </a:buClr>
              <a:buFont typeface="Wingdings 2"/>
              <a:buChar char=""/>
              <a:defRPr/>
            </a:pPr>
            <a:endParaRPr lang="es-CO" sz="1800"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356520"/>
            <a:ext cx="11703050" cy="6502400"/>
          </a:xfrm>
        </p:spPr>
        <p:txBody>
          <a:bodyPr/>
          <a:lstStyle/>
          <a:p>
            <a:pPr lvl="0">
              <a:buNone/>
            </a:pPr>
            <a:endParaRPr lang="es-ES" sz="4400" dirty="0" smtClean="0">
              <a:solidFill>
                <a:schemeClr val="bg1"/>
              </a:solidFill>
            </a:endParaRPr>
          </a:p>
          <a:p>
            <a:pPr lvl="0">
              <a:buNone/>
            </a:pPr>
            <a:r>
              <a:rPr lang="es-ES" sz="2800" b="1" dirty="0" smtClean="0">
                <a:solidFill>
                  <a:schemeClr val="bg1"/>
                </a:solidFill>
              </a:rPr>
              <a:t>17. TRASLADO DE LA OFERTA DE REVOCATORIA DIRECTA</a:t>
            </a:r>
          </a:p>
          <a:p>
            <a:pPr lvl="0">
              <a:buAutoNum type="arabicPeriod" startAt="15"/>
            </a:pPr>
            <a:endParaRPr lang="es-ES" sz="2800" b="1" dirty="0" smtClean="0">
              <a:solidFill>
                <a:srgbClr val="0070C0"/>
              </a:solidFill>
            </a:endParaRPr>
          </a:p>
          <a:p>
            <a:pPr marL="1210945" lvl="2" indent="-274320" fontAlgn="auto">
              <a:spcAft>
                <a:spcPts val="0"/>
              </a:spcAft>
              <a:buClr>
                <a:schemeClr val="accent3"/>
              </a:buClr>
              <a:buFont typeface="Wingdings 2"/>
              <a:buChar char=""/>
              <a:defRPr/>
            </a:pPr>
            <a:r>
              <a:rPr lang="es-CO" sz="1800" dirty="0" smtClean="0">
                <a:solidFill>
                  <a:schemeClr val="bg1"/>
                </a:solidFill>
              </a:rPr>
              <a:t>TÉRMINO: Término Judicial, contado a partir del día siguiente a la notificación del auto que así lo dispone</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 95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 QUE LA PARTE DEMANDANTE MANIFIESTE SI ACEPTA LA OFERTA DE REVOCATORIA. </a:t>
            </a:r>
          </a:p>
          <a:p>
            <a:pPr marL="1210945" lvl="2" indent="-274320" fontAlgn="auto">
              <a:spcAft>
                <a:spcPts val="0"/>
              </a:spcAft>
              <a:buClr>
                <a:schemeClr val="accent3"/>
              </a:buClr>
              <a:buFont typeface="Wingdings 2"/>
              <a:buChar char=""/>
              <a:defRPr/>
            </a:pPr>
            <a:endParaRPr lang="es-CO" sz="1800" dirty="0" smtClean="0">
              <a:solidFill>
                <a:schemeClr val="bg1"/>
              </a:solidFill>
            </a:endParaRPr>
          </a:p>
          <a:p>
            <a:pPr lvl="0">
              <a:buNone/>
            </a:pPr>
            <a:r>
              <a:rPr lang="es-ES" sz="2800" b="1" dirty="0" smtClean="0">
                <a:solidFill>
                  <a:schemeClr val="bg1"/>
                </a:solidFill>
              </a:rPr>
              <a:t>18) TRASLADO AL MINISTERIO PUBLICO PARA QUE RINDA CONCEPTO EN TRÁMITE DE CONTROL INMEDIATO DE LEGALIDAD. </a:t>
            </a:r>
          </a:p>
          <a:p>
            <a:pPr marL="1210945" lvl="2" indent="-274320" fontAlgn="auto">
              <a:spcAft>
                <a:spcPts val="0"/>
              </a:spcAft>
              <a:buClr>
                <a:schemeClr val="accent3"/>
              </a:buClr>
              <a:buFont typeface="Wingdings 2"/>
              <a:buChar char=""/>
              <a:defRPr/>
            </a:pPr>
            <a:r>
              <a:rPr lang="es-CO" sz="1800" dirty="0" smtClean="0">
                <a:solidFill>
                  <a:schemeClr val="bg1"/>
                </a:solidFill>
              </a:rPr>
              <a:t>TÉRMINO : una vez expirado el término de la publicación del aviso de que trata la norma o vencido el periodo probatorio, si fuere procedente, se pasa el asunto por 10 días  al Ministerio Público.</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artículo 185  </a:t>
            </a:r>
            <a:r>
              <a:rPr lang="es-CO" sz="1800" dirty="0" err="1" smtClean="0">
                <a:solidFill>
                  <a:schemeClr val="bg1"/>
                </a:solidFill>
              </a:rPr>
              <a:t>num</a:t>
            </a:r>
            <a:r>
              <a:rPr lang="es-CO" sz="1800" dirty="0" smtClean="0">
                <a:solidFill>
                  <a:schemeClr val="bg1"/>
                </a:solidFill>
              </a:rPr>
              <a:t> 5 ley 1437/11</a:t>
            </a:r>
          </a:p>
          <a:p>
            <a:pPr marL="1210945" lvl="2" indent="-274320" fontAlgn="auto">
              <a:spcAft>
                <a:spcPts val="0"/>
              </a:spcAft>
              <a:buClr>
                <a:schemeClr val="accent3"/>
              </a:buClr>
              <a:buFont typeface="Wingdings 2"/>
              <a:buChar char=""/>
              <a:defRPr/>
            </a:pPr>
            <a:r>
              <a:rPr lang="es-CO" sz="1800" dirty="0" smtClean="0">
                <a:solidFill>
                  <a:schemeClr val="bg1"/>
                </a:solidFill>
              </a:rPr>
              <a:t>FINALIDAD: QUE EL MINISTERIO PUBLICO RINDA CONCEPTO </a:t>
            </a:r>
            <a:endParaRPr lang="es-ES" sz="3600" dirty="0" smtClean="0">
              <a:solidFill>
                <a:schemeClr val="bg1"/>
              </a:solidFill>
            </a:endParaRPr>
          </a:p>
          <a:p>
            <a:pPr marL="1210945" lvl="2" indent="-274320" fontAlgn="auto">
              <a:spcAft>
                <a:spcPts val="0"/>
              </a:spcAft>
              <a:buClr>
                <a:schemeClr val="accent3"/>
              </a:buClr>
              <a:buFont typeface="Wingdings 2"/>
              <a:buChar char=""/>
              <a:defRPr/>
            </a:pPr>
            <a:endParaRPr lang="es-CO" sz="1800" dirty="0" smtClean="0">
              <a:solidFill>
                <a:schemeClr val="bg1"/>
              </a:solidFill>
            </a:endParaRPr>
          </a:p>
          <a:p>
            <a:pPr algn="just">
              <a:buNone/>
            </a:pPr>
            <a:endParaRPr lang="es-CO" sz="1800"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356520"/>
            <a:ext cx="11703050" cy="6502400"/>
          </a:xfrm>
        </p:spPr>
        <p:txBody>
          <a:bodyPr/>
          <a:lstStyle/>
          <a:p>
            <a:pPr lvl="0">
              <a:buNone/>
            </a:pPr>
            <a:endParaRPr lang="es-ES" sz="4400" dirty="0" smtClean="0">
              <a:solidFill>
                <a:schemeClr val="bg1"/>
              </a:solidFill>
            </a:endParaRPr>
          </a:p>
          <a:p>
            <a:pPr lvl="0">
              <a:buNone/>
            </a:pPr>
            <a:r>
              <a:rPr lang="es-ES" sz="2800" b="1" dirty="0" smtClean="0">
                <a:solidFill>
                  <a:schemeClr val="bg1"/>
                </a:solidFill>
              </a:rPr>
              <a:t>19. TRASLADO DE LA OBJECIÓN REALIZADA AL JURAMENTO ESTIMATORIO.</a:t>
            </a:r>
          </a:p>
          <a:p>
            <a:pPr marL="1210945" lvl="2" indent="-274320" fontAlgn="auto">
              <a:spcAft>
                <a:spcPts val="0"/>
              </a:spcAft>
              <a:buClr>
                <a:schemeClr val="accent3"/>
              </a:buClr>
              <a:buFont typeface="Wingdings 2"/>
              <a:buChar char=""/>
              <a:defRPr/>
            </a:pPr>
            <a:r>
              <a:rPr lang="es-CO" sz="1800" dirty="0" smtClean="0">
                <a:solidFill>
                  <a:schemeClr val="bg1"/>
                </a:solidFill>
              </a:rPr>
              <a:t>TÉRMINO: Cinco (5) días, contado a partir del día siguiente a la notificación del auto que así lo dispone</a:t>
            </a:r>
          </a:p>
          <a:p>
            <a:pPr marL="1210945" lvl="2" indent="-274320" fontAlgn="auto">
              <a:spcAft>
                <a:spcPts val="0"/>
              </a:spcAft>
              <a:buClr>
                <a:schemeClr val="accent3"/>
              </a:buClr>
              <a:buFont typeface="Wingdings 2"/>
              <a:buChar char=""/>
              <a:defRPr/>
            </a:pPr>
            <a:r>
              <a:rPr lang="es-CO" sz="1800" dirty="0" smtClean="0">
                <a:solidFill>
                  <a:schemeClr val="bg1"/>
                </a:solidFill>
              </a:rPr>
              <a:t>REGULACIÓN: art. 206  ley 1564/12 (CGP)</a:t>
            </a:r>
          </a:p>
          <a:p>
            <a:pPr marL="1210945" lvl="2" indent="-274320" fontAlgn="auto">
              <a:spcAft>
                <a:spcPts val="0"/>
              </a:spcAft>
              <a:buClr>
                <a:schemeClr val="accent3"/>
              </a:buClr>
              <a:buFont typeface="Wingdings 2"/>
              <a:buChar char=""/>
              <a:defRPr/>
            </a:pPr>
            <a:r>
              <a:rPr lang="es-CO" sz="1800" dirty="0" smtClean="0">
                <a:solidFill>
                  <a:schemeClr val="bg1"/>
                </a:solidFill>
              </a:rPr>
              <a:t>FINALIDAD: QUE LA PARTE QUE HIZO LA ESTIMACIÓN SE PRONUNCIE RESPECTO DE LA OBJECIÓN  APORTANDO O SOLICITANDO PRUEBAS PERTINENTES. </a:t>
            </a:r>
          </a:p>
          <a:p>
            <a:pPr marL="1210945" lvl="2" indent="-274320" fontAlgn="auto">
              <a:spcAft>
                <a:spcPts val="0"/>
              </a:spcAft>
              <a:buClr>
                <a:schemeClr val="accent3"/>
              </a:buClr>
              <a:buFont typeface="Wingdings 2"/>
              <a:buChar char=""/>
              <a:defRPr/>
            </a:pPr>
            <a:endParaRPr lang="es-CO" sz="1800" dirty="0" smtClean="0">
              <a:solidFill>
                <a:schemeClr val="bg1"/>
              </a:solidFill>
            </a:endParaRPr>
          </a:p>
          <a:p>
            <a:pPr marL="1210945" lvl="2" indent="-274320" fontAlgn="auto">
              <a:spcAft>
                <a:spcPts val="0"/>
              </a:spcAft>
              <a:buClr>
                <a:schemeClr val="accent3"/>
              </a:buClr>
              <a:buFont typeface="Wingdings 2"/>
              <a:buChar char=""/>
              <a:defRPr/>
            </a:pPr>
            <a:endParaRPr lang="es-CO" sz="1800" dirty="0" smtClean="0">
              <a:solidFill>
                <a:schemeClr val="bg1"/>
              </a:solidFill>
            </a:endParaRPr>
          </a:p>
          <a:p>
            <a:pPr algn="just">
              <a:buNone/>
            </a:pPr>
            <a:endParaRPr lang="es-CO" sz="1800"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Por orden del juez</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ctr">
              <a:buNone/>
            </a:pPr>
            <a:endParaRPr lang="es-ES" sz="7000" dirty="0" smtClean="0">
              <a:solidFill>
                <a:schemeClr val="bg1"/>
              </a:solidFill>
            </a:endParaRPr>
          </a:p>
          <a:p>
            <a:pPr algn="ctr">
              <a:buNone/>
            </a:pPr>
            <a:endParaRPr lang="es-ES" sz="7000" dirty="0" smtClean="0">
              <a:solidFill>
                <a:schemeClr val="bg1"/>
              </a:solidFill>
            </a:endParaRPr>
          </a:p>
          <a:p>
            <a:pPr>
              <a:defRPr/>
            </a:pPr>
            <a:r>
              <a:rPr lang="es-ES" sz="7000" b="1" dirty="0" smtClean="0">
                <a:solidFill>
                  <a:schemeClr val="bg1"/>
                </a:solidFill>
              </a:rPr>
              <a:t>Traslado sin orden del Juez.</a:t>
            </a: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endParaRPr lang="es-ES" sz="4800" b="1" dirty="0" smtClean="0">
              <a:solidFill>
                <a:srgbClr val="FFFFFF"/>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ctr">
              <a:buNone/>
            </a:pPr>
            <a:endParaRPr lang="es-ES" sz="4800" dirty="0" smtClean="0">
              <a:solidFill>
                <a:schemeClr val="bg1"/>
              </a:solidFill>
            </a:endParaRPr>
          </a:p>
          <a:p>
            <a:pPr lvl="0" algn="just">
              <a:buNone/>
            </a:pPr>
            <a:r>
              <a:rPr lang="es-ES" sz="2800" b="1" dirty="0" smtClean="0">
                <a:solidFill>
                  <a:schemeClr val="bg1"/>
                </a:solidFill>
              </a:rPr>
              <a:t>1) TRASLADO DE LAS EXCEPCIONES</a:t>
            </a:r>
          </a:p>
          <a:p>
            <a:pPr lvl="1"/>
            <a:r>
              <a:rPr lang="es-CO" sz="1800" dirty="0" smtClean="0">
                <a:solidFill>
                  <a:schemeClr val="bg1"/>
                </a:solidFill>
              </a:rPr>
              <a:t>Término: 3 días (se debe aplicar lo dispuesto en el artículo 108 del CPC  y 110 del CGP cuando este empiece a regir) Inicia cómputo a partir del día siguiente al de la fijación de la lista de traslado en secretaría.</a:t>
            </a:r>
          </a:p>
          <a:p>
            <a:pPr lvl="1"/>
            <a:r>
              <a:rPr lang="es-CO" sz="1800" dirty="0" smtClean="0">
                <a:solidFill>
                  <a:schemeClr val="bg1"/>
                </a:solidFill>
              </a:rPr>
              <a:t>Regulación: ART. 175 CPACA</a:t>
            </a:r>
          </a:p>
          <a:p>
            <a:pPr lvl="1" algn="just"/>
            <a:r>
              <a:rPr lang="es-CO" sz="1800" dirty="0" smtClean="0">
                <a:solidFill>
                  <a:schemeClr val="bg1"/>
                </a:solidFill>
              </a:rPr>
              <a:t>FINALIDAD: PONER EN CONOCIMIENTO AL DEMANDANTE LAS EXCEPCIONES PROPUESTAS PARA QUE PUEDA PRONUNCIARSE SOBRE ELLAS Y SOLICITAR PRUEBAS.</a:t>
            </a:r>
          </a:p>
          <a:p>
            <a:pPr lvl="1" algn="just"/>
            <a:endParaRPr lang="es-CO" sz="1800" dirty="0" smtClean="0">
              <a:solidFill>
                <a:schemeClr val="bg1"/>
              </a:solidFill>
            </a:endParaRPr>
          </a:p>
          <a:p>
            <a:pPr lvl="0" algn="just">
              <a:buNone/>
            </a:pPr>
            <a:r>
              <a:rPr lang="es-ES" sz="2800" b="1" dirty="0" smtClean="0">
                <a:solidFill>
                  <a:schemeClr val="bg1"/>
                </a:solidFill>
              </a:rPr>
              <a:t>2) TRASLADO DEL DICTAMEN APORTADO CON LA CONTESTACIÓN DE LA DEMANDA</a:t>
            </a:r>
          </a:p>
          <a:p>
            <a:pPr lvl="1"/>
            <a:r>
              <a:rPr lang="es-CO" sz="1800" dirty="0" smtClean="0">
                <a:solidFill>
                  <a:schemeClr val="bg1"/>
                </a:solidFill>
              </a:rPr>
              <a:t>Término: No hay término (se debe aplicar lo dispuesto en el artículo 108 del CPC  y 110 del CGP cuando este empiece a regir). Queda a disposición del demandante hasta que lo pueda controvertir (en la audiencia inicial)</a:t>
            </a:r>
          </a:p>
          <a:p>
            <a:pPr lvl="1"/>
            <a:r>
              <a:rPr lang="es-CO" sz="1800" dirty="0" smtClean="0">
                <a:solidFill>
                  <a:schemeClr val="bg1"/>
                </a:solidFill>
              </a:rPr>
              <a:t>Regulación: ART. 175 CPACA pár. 3 del CPACA.</a:t>
            </a:r>
          </a:p>
          <a:p>
            <a:pPr lvl="1" algn="just"/>
            <a:r>
              <a:rPr lang="es-CO" sz="1800" dirty="0" smtClean="0">
                <a:solidFill>
                  <a:schemeClr val="bg1"/>
                </a:solidFill>
              </a:rPr>
              <a:t>FINALIDAD:PONER EN CONOCIMIENTO EL DICTAMEN PRACTICADO </a:t>
            </a:r>
          </a:p>
          <a:p>
            <a:pPr lvl="1" algn="just"/>
            <a:endParaRPr lang="es-CO" sz="1800"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 sin orden del Juez.</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just">
              <a:buNone/>
            </a:pPr>
            <a:endParaRPr lang="es-ES" sz="2800" b="1" dirty="0" smtClean="0">
              <a:solidFill>
                <a:schemeClr val="bg1"/>
              </a:solidFill>
            </a:endParaRPr>
          </a:p>
          <a:p>
            <a:pPr algn="just">
              <a:buNone/>
            </a:pPr>
            <a:endParaRPr lang="es-ES" sz="2800" b="1" dirty="0" smtClean="0">
              <a:solidFill>
                <a:schemeClr val="bg1"/>
              </a:solidFill>
            </a:endParaRPr>
          </a:p>
          <a:p>
            <a:pPr algn="just">
              <a:buNone/>
            </a:pPr>
            <a:r>
              <a:rPr lang="es-ES" sz="2800" b="1" dirty="0" smtClean="0">
                <a:solidFill>
                  <a:schemeClr val="bg1"/>
                </a:solidFill>
              </a:rPr>
              <a:t>3) TRASLADO AL PROCURADOR GENERAL DE LA NACIÓN PARA RENDIR CONCPETO EN NULIDAD POR INCONSTITUCIONALIDAD</a:t>
            </a:r>
          </a:p>
          <a:p>
            <a:pPr lvl="1"/>
            <a:r>
              <a:rPr lang="es-CO" sz="1800" dirty="0" smtClean="0">
                <a:solidFill>
                  <a:schemeClr val="bg1"/>
                </a:solidFill>
              </a:rPr>
              <a:t>Término: 10 días se surte con la entrega del expediente una vez se hayan practicado las pruebas o no  existan pruebas que practicar</a:t>
            </a:r>
          </a:p>
          <a:p>
            <a:pPr lvl="1"/>
            <a:r>
              <a:rPr lang="es-CO" sz="1800" dirty="0" smtClean="0">
                <a:solidFill>
                  <a:schemeClr val="bg1"/>
                </a:solidFill>
              </a:rPr>
              <a:t>Regulación: artículo 184 numeral 6° ley 1437/11</a:t>
            </a:r>
          </a:p>
          <a:p>
            <a:pPr lvl="1" algn="just"/>
            <a:r>
              <a:rPr lang="es-CO" sz="1800" dirty="0" smtClean="0">
                <a:solidFill>
                  <a:schemeClr val="bg1"/>
                </a:solidFill>
              </a:rPr>
              <a:t>FINALIDAD: ES QUE SE RINDA CONCEPTO.</a:t>
            </a:r>
          </a:p>
          <a:p>
            <a:pPr algn="just">
              <a:buNone/>
            </a:pPr>
            <a:r>
              <a:rPr lang="es-ES" sz="2800" b="1" dirty="0" smtClean="0">
                <a:solidFill>
                  <a:schemeClr val="bg1"/>
                </a:solidFill>
              </a:rPr>
              <a:t>4) TRASLADO MEDIDAS CAUTELARES CUANDO SE PROPONEN EN EL TRANSCURSO DEL PROCESO Y POR FUERA DE DILIGENCIA O AUDIENCIA</a:t>
            </a:r>
          </a:p>
          <a:p>
            <a:pPr lvl="1"/>
            <a:r>
              <a:rPr lang="es-CO" sz="1800" dirty="0" smtClean="0">
                <a:solidFill>
                  <a:schemeClr val="bg1"/>
                </a:solidFill>
              </a:rPr>
              <a:t>Término: 5 días. (se debe aplicar lo dispuesto en el artículo 108 del CPC  y 110 del CGP cuando este empiece a regir) Inicia cómputo a partir del día siguiente de la fijación de la lista de traslado en secretaría</a:t>
            </a:r>
          </a:p>
          <a:p>
            <a:pPr lvl="1"/>
            <a:r>
              <a:rPr lang="es-CO" sz="1800" dirty="0" smtClean="0">
                <a:solidFill>
                  <a:schemeClr val="bg1"/>
                </a:solidFill>
              </a:rPr>
              <a:t>Regulación: inciso  3° del  art. 233 de la ley 1437/11  y  el  art 108 del C.P.C.</a:t>
            </a:r>
          </a:p>
          <a:p>
            <a:pPr lvl="1" algn="just"/>
            <a:r>
              <a:rPr lang="es-CO" sz="1800" dirty="0" smtClean="0">
                <a:solidFill>
                  <a:schemeClr val="bg1"/>
                </a:solidFill>
              </a:rPr>
              <a:t>FINALIDAD: PONER EN CONOCIMIENTO A LA PARTE DEMANDADA LA MEDIDA SOLICITA </a:t>
            </a:r>
          </a:p>
          <a:p>
            <a:pPr lvl="1" algn="just"/>
            <a:endParaRPr lang="es-CO" sz="1800"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 sin orden del Juez.</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356520"/>
            <a:ext cx="11703050" cy="6502400"/>
          </a:xfrm>
        </p:spPr>
        <p:txBody>
          <a:bodyPr/>
          <a:lstStyle/>
          <a:p>
            <a:pPr algn="just">
              <a:buNone/>
            </a:pPr>
            <a:endParaRPr lang="es-ES" sz="2800" b="1" dirty="0" smtClean="0">
              <a:solidFill>
                <a:schemeClr val="bg1"/>
              </a:solidFill>
            </a:endParaRPr>
          </a:p>
          <a:p>
            <a:pPr algn="just">
              <a:buNone/>
            </a:pPr>
            <a:endParaRPr lang="es-ES" sz="2800" b="1" dirty="0" smtClean="0">
              <a:solidFill>
                <a:schemeClr val="bg1"/>
              </a:solidFill>
            </a:endParaRPr>
          </a:p>
          <a:p>
            <a:pPr algn="just">
              <a:buNone/>
            </a:pPr>
            <a:r>
              <a:rPr lang="es-ES" sz="2800" b="1" dirty="0" smtClean="0">
                <a:solidFill>
                  <a:schemeClr val="bg1"/>
                </a:solidFill>
              </a:rPr>
              <a:t>5) TRASLADO DEL RECURSO DE REPOSICIÓN INTERPUESTO FUERA DE AUDIENCIA (auto emitido por escrito)</a:t>
            </a:r>
          </a:p>
          <a:p>
            <a:pPr lvl="1"/>
            <a:r>
              <a:rPr lang="es-CO" sz="1800" dirty="0" smtClean="0">
                <a:solidFill>
                  <a:schemeClr val="bg1"/>
                </a:solidFill>
              </a:rPr>
              <a:t>Término: 2 días (se debe aplicar lo dispuesto en el artículo 108 del CPC  y 110 del CGP cuando este empiece a regir) Inicia cómputo a partir del día siguiente de la fijación de la lista de traslado en secretaría</a:t>
            </a:r>
          </a:p>
          <a:p>
            <a:pPr lvl="1"/>
            <a:r>
              <a:rPr lang="es-CO" sz="1800" dirty="0" smtClean="0">
                <a:solidFill>
                  <a:schemeClr val="bg1"/>
                </a:solidFill>
              </a:rPr>
              <a:t>Regulación: art. 242 de la ley 1437/11  y  el  art 349 del C.P.C.</a:t>
            </a:r>
          </a:p>
          <a:p>
            <a:pPr lvl="1" algn="just"/>
            <a:r>
              <a:rPr lang="es-CO" sz="1800" dirty="0" smtClean="0">
                <a:solidFill>
                  <a:schemeClr val="bg1"/>
                </a:solidFill>
              </a:rPr>
              <a:t>FINALIDAD: PONER EN CONOCIEMIENTO EL RECURSO FORMULADO</a:t>
            </a:r>
          </a:p>
          <a:p>
            <a:pPr lvl="1" algn="just"/>
            <a:endParaRPr lang="es-CO" sz="1800" dirty="0" smtClean="0">
              <a:solidFill>
                <a:schemeClr val="bg1"/>
              </a:solidFill>
            </a:endParaRPr>
          </a:p>
          <a:p>
            <a:pPr algn="just">
              <a:buNone/>
            </a:pPr>
            <a:r>
              <a:rPr lang="es-ES" sz="2800" b="1" dirty="0" smtClean="0">
                <a:solidFill>
                  <a:schemeClr val="bg1"/>
                </a:solidFill>
              </a:rPr>
              <a:t>6) TRASLADO DEL RECURSO DE APELACIÓN DE AUTO INTERPUESTO FUERA DE AUDIENCIA (auto emitido por escrito)</a:t>
            </a:r>
          </a:p>
          <a:p>
            <a:pPr lvl="1"/>
            <a:r>
              <a:rPr lang="es-CO" sz="1800" dirty="0" smtClean="0">
                <a:solidFill>
                  <a:schemeClr val="bg1"/>
                </a:solidFill>
              </a:rPr>
              <a:t>Término: 3 días (se debe aplicar lo dispuesto en el artículo 108 del CPC  y 110 del CGP cuando este empiece a regir) Inicia cómputo a partir del día siguiente de la fijación de la lista de traslado en secretaría</a:t>
            </a:r>
          </a:p>
          <a:p>
            <a:pPr lvl="1"/>
            <a:r>
              <a:rPr lang="es-CO" sz="1800" dirty="0" smtClean="0">
                <a:solidFill>
                  <a:schemeClr val="bg1"/>
                </a:solidFill>
              </a:rPr>
              <a:t>Regulación: art. 244 de la ley 1437/11</a:t>
            </a:r>
          </a:p>
          <a:p>
            <a:pPr lvl="1" algn="just"/>
            <a:r>
              <a:rPr lang="es-CO" sz="1800" dirty="0" smtClean="0">
                <a:solidFill>
                  <a:schemeClr val="bg1"/>
                </a:solidFill>
              </a:rPr>
              <a:t>FINALIDAD: PONER EN CONOCIEMIENTO LA SUSTENTANCION DEL RECURSO FORMULADO</a:t>
            </a:r>
          </a:p>
          <a:p>
            <a:pPr lvl="1" algn="just"/>
            <a:endParaRPr lang="es-CO" sz="1800" dirty="0" smtClean="0">
              <a:solidFill>
                <a:schemeClr val="bg1"/>
              </a:solidFill>
            </a:endParaRPr>
          </a:p>
          <a:p>
            <a:pPr lvl="1" algn="just"/>
            <a:endParaRPr lang="es-CO" sz="1800" dirty="0" smtClean="0">
              <a:solidFill>
                <a:schemeClr val="bg1"/>
              </a:solidFill>
            </a:endParaRPr>
          </a:p>
          <a:p>
            <a:pPr lvl="1" algn="just"/>
            <a:endParaRPr lang="es-CO" sz="1800" dirty="0" smtClean="0">
              <a:solidFill>
                <a:schemeClr val="bg1"/>
              </a:solidFill>
            </a:endParaRPr>
          </a:p>
          <a:p>
            <a:pPr lvl="1" algn="just"/>
            <a:endParaRPr lang="es-CO" sz="1400"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 sin orden del Juez.</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just">
              <a:buFontTx/>
              <a:buChar char="-"/>
            </a:pPr>
            <a:r>
              <a:rPr lang="es-ES" sz="3600" b="1" dirty="0" smtClean="0">
                <a:solidFill>
                  <a:schemeClr val="bg1"/>
                </a:solidFill>
              </a:rPr>
              <a:t>Se dan en varios eventos:</a:t>
            </a:r>
          </a:p>
          <a:p>
            <a:pPr lvl="1" algn="just">
              <a:buFontTx/>
              <a:buChar char="-"/>
            </a:pPr>
            <a:r>
              <a:rPr lang="es-ES" sz="3000" dirty="0" smtClean="0">
                <a:solidFill>
                  <a:schemeClr val="bg1"/>
                </a:solidFill>
              </a:rPr>
              <a:t>como medio de publicidad general </a:t>
            </a:r>
          </a:p>
          <a:p>
            <a:pPr lvl="1" algn="just">
              <a:buFontTx/>
              <a:buChar char="-"/>
            </a:pPr>
            <a:r>
              <a:rPr lang="es-ES" sz="3000" dirty="0" smtClean="0">
                <a:solidFill>
                  <a:schemeClr val="bg1"/>
                </a:solidFill>
              </a:rPr>
              <a:t>como medio de notificación específica.</a:t>
            </a:r>
          </a:p>
          <a:p>
            <a:pPr lvl="1" algn="just">
              <a:buFontTx/>
              <a:buChar char="-"/>
            </a:pPr>
            <a:r>
              <a:rPr lang="es-ES" sz="3000" dirty="0" smtClean="0">
                <a:solidFill>
                  <a:schemeClr val="bg1"/>
                </a:solidFill>
              </a:rPr>
              <a:t>como trámite de un recurso o de acumulación de proceso</a:t>
            </a:r>
          </a:p>
          <a:p>
            <a:pPr algn="just">
              <a:buFontTx/>
              <a:buChar char="-"/>
            </a:pPr>
            <a:r>
              <a:rPr lang="es-ES" sz="3600" b="1" dirty="0" smtClean="0">
                <a:solidFill>
                  <a:schemeClr val="bg1"/>
                </a:solidFill>
              </a:rPr>
              <a:t>Lugares donde se publican </a:t>
            </a:r>
          </a:p>
          <a:p>
            <a:pPr lvl="1" algn="just">
              <a:buFontTx/>
              <a:buChar char="-"/>
            </a:pPr>
            <a:r>
              <a:rPr lang="es-ES" sz="3000" dirty="0" smtClean="0">
                <a:solidFill>
                  <a:schemeClr val="bg1"/>
                </a:solidFill>
              </a:rPr>
              <a:t>En secretaria del despacho</a:t>
            </a:r>
          </a:p>
          <a:p>
            <a:pPr lvl="1" algn="just">
              <a:buFontTx/>
              <a:buChar char="-"/>
            </a:pPr>
            <a:r>
              <a:rPr lang="es-ES" sz="3000" dirty="0" smtClean="0">
                <a:solidFill>
                  <a:schemeClr val="bg1"/>
                </a:solidFill>
              </a:rPr>
              <a:t>En secretaria del despacho y página web</a:t>
            </a:r>
          </a:p>
          <a:p>
            <a:pPr lvl="1" algn="just">
              <a:buFontTx/>
              <a:buChar char="-"/>
            </a:pPr>
            <a:r>
              <a:rPr lang="es-ES" sz="3000" dirty="0" smtClean="0">
                <a:solidFill>
                  <a:schemeClr val="bg1"/>
                </a:solidFill>
              </a:rPr>
              <a:t>En página web obligatoriamente</a:t>
            </a:r>
          </a:p>
          <a:p>
            <a:pPr lvl="1" algn="just">
              <a:buFontTx/>
              <a:buChar char="-"/>
            </a:pPr>
            <a:r>
              <a:rPr lang="es-ES" sz="3000" dirty="0" smtClean="0">
                <a:solidFill>
                  <a:schemeClr val="bg1"/>
                </a:solidFill>
              </a:rPr>
              <a:t>En página web con opción de utilizar otro mecanismo</a:t>
            </a:r>
          </a:p>
          <a:p>
            <a:pPr lvl="1" algn="just">
              <a:buFontTx/>
              <a:buChar char="-"/>
            </a:pPr>
            <a:r>
              <a:rPr lang="es-ES" sz="3000" dirty="0" smtClean="0">
                <a:solidFill>
                  <a:schemeClr val="bg1"/>
                </a:solidFill>
              </a:rPr>
              <a:t>En periódico de amplia circulación</a:t>
            </a:r>
          </a:p>
          <a:p>
            <a:pPr algn="just">
              <a:buFontTx/>
              <a:buChar char="-"/>
            </a:pPr>
            <a:endParaRPr lang="es-ES" sz="2800" dirty="0" smtClean="0">
              <a:solidFill>
                <a:schemeClr val="bg1"/>
              </a:solidFill>
            </a:endParaRPr>
          </a:p>
        </p:txBody>
      </p:sp>
      <p:sp>
        <p:nvSpPr>
          <p:cNvPr id="7" name="Rectangle 6"/>
          <p:cNvSpPr/>
          <p:nvPr/>
        </p:nvSpPr>
        <p:spPr>
          <a:xfrm>
            <a:off x="381720" y="1636440"/>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Novedades del CPACA</a:t>
            </a: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just">
              <a:buNone/>
            </a:pPr>
            <a:endParaRPr lang="es-ES" sz="4800" dirty="0" smtClean="0">
              <a:solidFill>
                <a:schemeClr val="bg1"/>
              </a:solidFill>
            </a:endParaRPr>
          </a:p>
          <a:p>
            <a:pPr algn="just">
              <a:buNone/>
            </a:pPr>
            <a:r>
              <a:rPr lang="es-ES" sz="2800" b="1" dirty="0" smtClean="0">
                <a:solidFill>
                  <a:schemeClr val="bg1"/>
                </a:solidFill>
              </a:rPr>
              <a:t>7) TRASLADO ESPECIAL AL MINISTERIO PÚBLICO PARA RENDIR CONCEPTO EN TRÁMITE DE APELACIÓN DE SENTENCIA</a:t>
            </a:r>
          </a:p>
          <a:p>
            <a:pPr lvl="1"/>
            <a:r>
              <a:rPr lang="es-CO" sz="1800" dirty="0" smtClean="0">
                <a:solidFill>
                  <a:schemeClr val="bg1"/>
                </a:solidFill>
              </a:rPr>
              <a:t>Término: 10 días, corre a partir del vencimiento del término que tienen las partes para alegar – No hay lugar al retiro del expediente-</a:t>
            </a:r>
          </a:p>
          <a:p>
            <a:pPr lvl="1"/>
            <a:r>
              <a:rPr lang="es-CO" sz="1800" dirty="0" smtClean="0">
                <a:solidFill>
                  <a:schemeClr val="bg1"/>
                </a:solidFill>
              </a:rPr>
              <a:t>Regulación: art. 247 </a:t>
            </a:r>
            <a:r>
              <a:rPr lang="es-CO" sz="1800" dirty="0" err="1" smtClean="0">
                <a:solidFill>
                  <a:schemeClr val="bg1"/>
                </a:solidFill>
              </a:rPr>
              <a:t>num</a:t>
            </a:r>
            <a:r>
              <a:rPr lang="es-CO" sz="1800" dirty="0" smtClean="0">
                <a:solidFill>
                  <a:schemeClr val="bg1"/>
                </a:solidFill>
              </a:rPr>
              <a:t>, 4 del </a:t>
            </a:r>
            <a:r>
              <a:rPr lang="es-CO" sz="1800" dirty="0" err="1" smtClean="0">
                <a:solidFill>
                  <a:schemeClr val="bg1"/>
                </a:solidFill>
              </a:rPr>
              <a:t>cpaca</a:t>
            </a:r>
            <a:r>
              <a:rPr lang="es-CO" sz="1800" dirty="0" smtClean="0">
                <a:solidFill>
                  <a:schemeClr val="bg1"/>
                </a:solidFill>
              </a:rPr>
              <a:t> modificado por el art. 623 DEL CGP</a:t>
            </a:r>
          </a:p>
          <a:p>
            <a:pPr lvl="1" algn="just"/>
            <a:r>
              <a:rPr lang="es-CO" sz="1800" dirty="0" smtClean="0">
                <a:solidFill>
                  <a:schemeClr val="bg1"/>
                </a:solidFill>
              </a:rPr>
              <a:t>FINALIDAD: QUE EL MINISTERIO PÚBLICO RINDA CONCEPTO</a:t>
            </a:r>
          </a:p>
          <a:p>
            <a:pPr lvl="1" algn="just"/>
            <a:endParaRPr lang="es-CO" sz="1800" dirty="0" smtClean="0">
              <a:solidFill>
                <a:schemeClr val="bg1"/>
              </a:solidFill>
            </a:endParaRPr>
          </a:p>
          <a:p>
            <a:pPr algn="just">
              <a:buNone/>
            </a:pPr>
            <a:r>
              <a:rPr lang="es-ES" sz="2800" b="1" dirty="0" smtClean="0">
                <a:solidFill>
                  <a:schemeClr val="bg1"/>
                </a:solidFill>
              </a:rPr>
              <a:t>8) TRASLADO DEL RECURSO DE QUEJA</a:t>
            </a:r>
          </a:p>
          <a:p>
            <a:pPr lvl="1"/>
            <a:r>
              <a:rPr lang="es-CO" sz="1800" dirty="0" smtClean="0">
                <a:solidFill>
                  <a:schemeClr val="bg1"/>
                </a:solidFill>
              </a:rPr>
              <a:t>Término: 2 días (se debe aplicar lo dispuesto en el artículo 108 del CPC  y 110 del CGP cuando este empiece a regir) Inicia cómputo a partir del día siguiente de la fijación de la lista de traslado en secretaría</a:t>
            </a:r>
          </a:p>
          <a:p>
            <a:pPr lvl="1"/>
            <a:r>
              <a:rPr lang="es-CO" sz="1800" dirty="0" smtClean="0">
                <a:solidFill>
                  <a:schemeClr val="bg1"/>
                </a:solidFill>
              </a:rPr>
              <a:t>Regulación: art. 245 del </a:t>
            </a:r>
            <a:r>
              <a:rPr lang="es-CO" sz="1800" dirty="0" err="1" smtClean="0">
                <a:solidFill>
                  <a:schemeClr val="bg1"/>
                </a:solidFill>
              </a:rPr>
              <a:t>cpaca</a:t>
            </a:r>
            <a:r>
              <a:rPr lang="es-CO" sz="1800" dirty="0" smtClean="0">
                <a:solidFill>
                  <a:schemeClr val="bg1"/>
                </a:solidFill>
              </a:rPr>
              <a:t> y 378 del C.P.C.</a:t>
            </a:r>
          </a:p>
          <a:p>
            <a:pPr lvl="1" algn="just"/>
            <a:r>
              <a:rPr lang="es-CO" sz="1800" dirty="0" smtClean="0">
                <a:solidFill>
                  <a:schemeClr val="bg1"/>
                </a:solidFill>
              </a:rPr>
              <a:t>FINALIDAD: QUE EL NO RECURRENTE PUEDA PRONUNCIARSE FRENTE AL RECURSO</a:t>
            </a:r>
          </a:p>
          <a:p>
            <a:pPr lvl="1" algn="just"/>
            <a:endParaRPr lang="es-CO" sz="1800" dirty="0" smtClean="0">
              <a:solidFill>
                <a:schemeClr val="bg1"/>
              </a:solidFill>
            </a:endParaRPr>
          </a:p>
          <a:p>
            <a:pPr lvl="0" algn="just">
              <a:buNone/>
            </a:pPr>
            <a:endParaRPr lang="es-ES" sz="2000" b="1" dirty="0" smtClean="0">
              <a:solidFill>
                <a:schemeClr val="bg1"/>
              </a:solidFill>
            </a:endParaRPr>
          </a:p>
          <a:p>
            <a:pPr algn="ctr">
              <a:buNone/>
            </a:pPr>
            <a:endParaRPr lang="es-ES"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 sin orden del Juez.</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just">
              <a:buNone/>
            </a:pPr>
            <a:endParaRPr lang="es-ES" sz="3200" b="1" dirty="0" smtClean="0">
              <a:solidFill>
                <a:schemeClr val="bg1"/>
              </a:solidFill>
            </a:endParaRPr>
          </a:p>
          <a:p>
            <a:pPr lvl="1" algn="just"/>
            <a:endParaRPr lang="es-CO" sz="2000" dirty="0" smtClean="0">
              <a:solidFill>
                <a:schemeClr val="bg1"/>
              </a:solidFill>
            </a:endParaRPr>
          </a:p>
          <a:p>
            <a:pPr>
              <a:buNone/>
            </a:pPr>
            <a:r>
              <a:rPr lang="es-ES" sz="3200" b="1" dirty="0" smtClean="0">
                <a:solidFill>
                  <a:schemeClr val="bg1"/>
                </a:solidFill>
              </a:rPr>
              <a:t>9) TRASLADO DEL RECURSO DE SÚPLICA</a:t>
            </a:r>
          </a:p>
          <a:p>
            <a:pPr lvl="1"/>
            <a:r>
              <a:rPr lang="es-CO" sz="2000" dirty="0" smtClean="0">
                <a:solidFill>
                  <a:schemeClr val="bg1"/>
                </a:solidFill>
              </a:rPr>
              <a:t>Término: 2 días (se debe aplicar lo dispuesto en el artículo 108 del CPC  y 110 del CGP cuando este empiece a regir) Inicia cómputo a    partir del día siguiente de la fijación de la lista de traslado en secretaría</a:t>
            </a:r>
          </a:p>
          <a:p>
            <a:pPr lvl="1"/>
            <a:r>
              <a:rPr lang="es-CO" sz="2000" dirty="0" smtClean="0">
                <a:solidFill>
                  <a:schemeClr val="bg1"/>
                </a:solidFill>
              </a:rPr>
              <a:t>Regulación: art. 246 de la ley 1437/11</a:t>
            </a:r>
          </a:p>
          <a:p>
            <a:pPr lvl="1"/>
            <a:r>
              <a:rPr lang="es-CO" sz="2000" dirty="0" smtClean="0">
                <a:solidFill>
                  <a:schemeClr val="bg1"/>
                </a:solidFill>
              </a:rPr>
              <a:t>FINALIDAD:PONER EN CONOCIEMIEN TO EL RECURSO FORMULADO</a:t>
            </a:r>
          </a:p>
          <a:p>
            <a:pPr lvl="1" algn="just"/>
            <a:endParaRPr lang="es-CO" sz="1600" dirty="0" smtClean="0">
              <a:solidFill>
                <a:schemeClr val="bg1"/>
              </a:solidFill>
            </a:endParaRPr>
          </a:p>
          <a:p>
            <a:pPr lvl="1"/>
            <a:endParaRPr lang="es-CO" sz="1800" dirty="0" smtClean="0">
              <a:solidFill>
                <a:schemeClr val="bg1"/>
              </a:solidFill>
            </a:endParaRPr>
          </a:p>
          <a:p>
            <a:pPr>
              <a:buNone/>
            </a:pPr>
            <a:r>
              <a:rPr lang="es-ES" sz="3200" b="1" dirty="0" smtClean="0">
                <a:solidFill>
                  <a:schemeClr val="bg1"/>
                </a:solidFill>
              </a:rPr>
              <a:t>10) TRASLADO DE LA LIQUIDACIÓN DE COSTAS</a:t>
            </a:r>
          </a:p>
          <a:p>
            <a:pPr lvl="1"/>
            <a:r>
              <a:rPr lang="es-CO" sz="2000" dirty="0" smtClean="0">
                <a:solidFill>
                  <a:schemeClr val="bg1"/>
                </a:solidFill>
              </a:rPr>
              <a:t>Término: 3 días (se debe aplicar lo dispuesto en el artículo 108 del CPC  y 110 del CGP cuando este empiece a regir) Inicia cómputo a partir del día siguiente de la fijación de la lista de traslado en secretaría</a:t>
            </a:r>
          </a:p>
          <a:p>
            <a:pPr lvl="1"/>
            <a:r>
              <a:rPr lang="es-CO" sz="2000" dirty="0" smtClean="0">
                <a:solidFill>
                  <a:schemeClr val="bg1"/>
                </a:solidFill>
              </a:rPr>
              <a:t>Regulación: NUMERAL 4º DEL ART. 393 DEL C.P.C. en armonía con el 188 del CPACA</a:t>
            </a:r>
            <a:endParaRPr lang="es-CO" sz="1800" dirty="0" smtClean="0">
              <a:solidFill>
                <a:schemeClr val="bg1"/>
              </a:solidFill>
            </a:endParaRPr>
          </a:p>
          <a:p>
            <a:pPr lvl="1"/>
            <a:r>
              <a:rPr lang="es-CO" sz="2000" dirty="0" smtClean="0">
                <a:solidFill>
                  <a:schemeClr val="bg1"/>
                </a:solidFill>
              </a:rPr>
              <a:t>FINALIDAD: QUE LAS PARTES PUEDAN OBJETAR LA LIQUIDACIÓN</a:t>
            </a:r>
          </a:p>
          <a:p>
            <a:pPr lvl="1" algn="just"/>
            <a:endParaRPr lang="es-CO" sz="1400" dirty="0" smtClean="0">
              <a:solidFill>
                <a:schemeClr val="bg1"/>
              </a:solidFill>
            </a:endParaRPr>
          </a:p>
          <a:p>
            <a:pPr lvl="0" algn="just">
              <a:buNone/>
            </a:pPr>
            <a:endParaRPr lang="es-ES" sz="2000" b="1" dirty="0" smtClean="0">
              <a:solidFill>
                <a:schemeClr val="bg1"/>
              </a:solidFill>
            </a:endParaRPr>
          </a:p>
          <a:p>
            <a:pPr algn="ctr">
              <a:buNone/>
            </a:pPr>
            <a:endParaRPr lang="es-ES"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 sin orden del Juez.</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ctr">
              <a:buNone/>
            </a:pPr>
            <a:endParaRPr lang="es-ES" dirty="0" smtClean="0">
              <a:solidFill>
                <a:schemeClr val="bg1"/>
              </a:solidFill>
            </a:endParaRPr>
          </a:p>
          <a:p>
            <a:pPr algn="ctr">
              <a:buNone/>
            </a:pPr>
            <a:endParaRPr lang="es-ES" dirty="0" smtClean="0">
              <a:solidFill>
                <a:schemeClr val="bg1"/>
              </a:solidFill>
            </a:endParaRPr>
          </a:p>
        </p:txBody>
      </p:sp>
      <p:sp>
        <p:nvSpPr>
          <p:cNvPr id="4" name="Rectangle 6"/>
          <p:cNvSpPr/>
          <p:nvPr/>
        </p:nvSpPr>
        <p:spPr>
          <a:xfrm>
            <a:off x="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 sin orden del Juez.</a:t>
            </a:r>
          </a:p>
        </p:txBody>
      </p:sp>
      <p:sp>
        <p:nvSpPr>
          <p:cNvPr id="5" name="4 Rectángulo"/>
          <p:cNvSpPr/>
          <p:nvPr/>
        </p:nvSpPr>
        <p:spPr>
          <a:xfrm>
            <a:off x="957784" y="3292624"/>
            <a:ext cx="11305256" cy="5663089"/>
          </a:xfrm>
          <a:prstGeom prst="rect">
            <a:avLst/>
          </a:prstGeom>
        </p:spPr>
        <p:txBody>
          <a:bodyPr wrap="square">
            <a:spAutoFit/>
          </a:bodyPr>
          <a:lstStyle/>
          <a:p>
            <a:pPr lvl="1" algn="l"/>
            <a:endParaRPr lang="es-CO" sz="2000" dirty="0" smtClean="0">
              <a:solidFill>
                <a:schemeClr val="bg1"/>
              </a:solidFill>
            </a:endParaRPr>
          </a:p>
          <a:p>
            <a:pPr algn="l">
              <a:buNone/>
            </a:pPr>
            <a:r>
              <a:rPr lang="es-ES" sz="3200" b="1" dirty="0" smtClean="0">
                <a:solidFill>
                  <a:schemeClr val="bg1"/>
                </a:solidFill>
                <a:latin typeface="+mn-lt"/>
              </a:rPr>
              <a:t>11) TRASLADO DEL ESCRITO DE OBJECIÓN A LA LIQUIDACIÓN DE COSTAS</a:t>
            </a:r>
          </a:p>
          <a:p>
            <a:pPr lvl="1" algn="l"/>
            <a:r>
              <a:rPr lang="es-CO" sz="2000" dirty="0" smtClean="0">
                <a:solidFill>
                  <a:schemeClr val="bg1"/>
                </a:solidFill>
                <a:latin typeface="+mn-lt"/>
              </a:rPr>
              <a:t>Término: 2 días (se debe aplicar lo dispuesto en el artículo 108 del CPC  y 110 del CGP cuando este empiece a regir) Inicia cómputo a partir del día siguiente de la fijación de la lista de traslado en secretaría</a:t>
            </a:r>
          </a:p>
          <a:p>
            <a:pPr lvl="1" algn="l"/>
            <a:r>
              <a:rPr lang="es-CO" sz="2000" dirty="0" smtClean="0">
                <a:solidFill>
                  <a:schemeClr val="bg1"/>
                </a:solidFill>
                <a:latin typeface="+mn-lt"/>
              </a:rPr>
              <a:t>Regulación: NUMERAL 6º DEL ART. 393 DEL C.P.C. 188 DEL CPACA</a:t>
            </a:r>
            <a:endParaRPr lang="es-CO" sz="1800" dirty="0" smtClean="0">
              <a:solidFill>
                <a:schemeClr val="bg1"/>
              </a:solidFill>
              <a:latin typeface="+mn-lt"/>
            </a:endParaRPr>
          </a:p>
          <a:p>
            <a:pPr lvl="1" algn="l"/>
            <a:r>
              <a:rPr lang="es-CO" sz="2000" dirty="0" smtClean="0">
                <a:solidFill>
                  <a:schemeClr val="bg1"/>
                </a:solidFill>
                <a:latin typeface="+mn-lt"/>
              </a:rPr>
              <a:t>FINALIDAD: PONER EN CONOCIMIENTO LA OBJECIÓN PRESENTADA</a:t>
            </a:r>
          </a:p>
          <a:p>
            <a:pPr lvl="1" algn="l"/>
            <a:endParaRPr lang="es-CO" sz="2000" dirty="0" smtClean="0">
              <a:solidFill>
                <a:schemeClr val="bg1"/>
              </a:solidFill>
              <a:latin typeface="+mn-lt"/>
            </a:endParaRPr>
          </a:p>
          <a:p>
            <a:pPr algn="l">
              <a:buNone/>
            </a:pPr>
            <a:r>
              <a:rPr lang="es-ES" sz="3200" b="1" dirty="0" smtClean="0">
                <a:solidFill>
                  <a:schemeClr val="bg1"/>
                </a:solidFill>
                <a:latin typeface="+mn-lt"/>
              </a:rPr>
              <a:t>12) TRASLADO DEL ESCRITO DE RECUSACIÓN DEL PERITO DESIGNADO POR EL JUEZ</a:t>
            </a:r>
          </a:p>
          <a:p>
            <a:pPr lvl="1" algn="l"/>
            <a:r>
              <a:rPr lang="es-CO" sz="2000" dirty="0" smtClean="0">
                <a:solidFill>
                  <a:schemeClr val="bg1"/>
                </a:solidFill>
                <a:latin typeface="+mn-lt"/>
              </a:rPr>
              <a:t>Término: hasta la fecha señalada para la diligencia de posesión (se debe aplicar lo dispuesto en el artículo 108 del CPC  y 110 del CGP cuando este empiece a regir) </a:t>
            </a:r>
          </a:p>
          <a:p>
            <a:pPr lvl="1" algn="l"/>
            <a:r>
              <a:rPr lang="es-CO" sz="2000" dirty="0" smtClean="0">
                <a:solidFill>
                  <a:schemeClr val="bg1"/>
                </a:solidFill>
                <a:latin typeface="+mn-lt"/>
              </a:rPr>
              <a:t>Regulación:  </a:t>
            </a:r>
            <a:r>
              <a:rPr lang="es-CO" sz="2000" dirty="0" smtClean="0">
                <a:latin typeface="+mn-lt"/>
              </a:rPr>
              <a:t>ULTIMO INCICO ART. 219 CPACA en armonía con el </a:t>
            </a:r>
            <a:r>
              <a:rPr lang="es-CO" sz="2000" dirty="0" smtClean="0">
                <a:solidFill>
                  <a:schemeClr val="bg1"/>
                </a:solidFill>
                <a:latin typeface="+mn-lt"/>
              </a:rPr>
              <a:t>Inciso 2 del artículo 235 DEL C.P.C.</a:t>
            </a:r>
            <a:endParaRPr lang="es-CO" sz="1800" dirty="0" smtClean="0">
              <a:solidFill>
                <a:schemeClr val="bg1"/>
              </a:solidFill>
              <a:latin typeface="+mn-lt"/>
            </a:endParaRPr>
          </a:p>
          <a:p>
            <a:pPr lvl="1" algn="l"/>
            <a:r>
              <a:rPr lang="es-CO" sz="2000" dirty="0" smtClean="0">
                <a:solidFill>
                  <a:schemeClr val="bg1"/>
                </a:solidFill>
                <a:latin typeface="+mn-lt"/>
              </a:rPr>
              <a:t>FINALIDAD: el perito y la otra parte podrán solicitar pruebas relacionadas con la recusación</a:t>
            </a:r>
          </a:p>
          <a:p>
            <a:pPr lvl="1" algn="just">
              <a:buNone/>
            </a:pPr>
            <a:endParaRPr lang="es-ES" sz="1400" dirty="0" smtClean="0">
              <a:solidFill>
                <a:schemeClr val="bg1"/>
              </a:solidFill>
              <a:latin typeface="+mn-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4294967295"/>
          </p:nvPr>
        </p:nvSpPr>
        <p:spPr>
          <a:xfrm>
            <a:off x="669752" y="2500536"/>
            <a:ext cx="11703050" cy="6502400"/>
          </a:xfrm>
        </p:spPr>
        <p:txBody>
          <a:bodyPr/>
          <a:lstStyle/>
          <a:p>
            <a:pPr algn="ctr">
              <a:buNone/>
            </a:pPr>
            <a:endParaRPr lang="es-ES" dirty="0" smtClean="0">
              <a:solidFill>
                <a:schemeClr val="bg1"/>
              </a:solidFill>
            </a:endParaRPr>
          </a:p>
          <a:p>
            <a:pPr algn="ctr">
              <a:buNone/>
            </a:pPr>
            <a:endParaRPr lang="es-ES" dirty="0" smtClean="0">
              <a:solidFill>
                <a:schemeClr val="bg1"/>
              </a:solidFill>
            </a:endParaRPr>
          </a:p>
        </p:txBody>
      </p:sp>
      <p:sp>
        <p:nvSpPr>
          <p:cNvPr id="4" name="Rectangle 6"/>
          <p:cNvSpPr/>
          <p:nvPr/>
        </p:nvSpPr>
        <p:spPr>
          <a:xfrm>
            <a:off x="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Traslado sin orden del Juez.</a:t>
            </a:r>
          </a:p>
        </p:txBody>
      </p:sp>
      <p:sp>
        <p:nvSpPr>
          <p:cNvPr id="5" name="4 Rectángulo"/>
          <p:cNvSpPr/>
          <p:nvPr/>
        </p:nvSpPr>
        <p:spPr>
          <a:xfrm>
            <a:off x="957784" y="3292624"/>
            <a:ext cx="11305256" cy="3662541"/>
          </a:xfrm>
          <a:prstGeom prst="rect">
            <a:avLst/>
          </a:prstGeom>
        </p:spPr>
        <p:txBody>
          <a:bodyPr wrap="square">
            <a:spAutoFit/>
          </a:bodyPr>
          <a:lstStyle/>
          <a:p>
            <a:pPr lvl="1" algn="l"/>
            <a:endParaRPr lang="es-CO" sz="2000" dirty="0" smtClean="0">
              <a:solidFill>
                <a:schemeClr val="bg1"/>
              </a:solidFill>
            </a:endParaRPr>
          </a:p>
          <a:p>
            <a:pPr lvl="0" algn="just">
              <a:buNone/>
            </a:pPr>
            <a:r>
              <a:rPr lang="es-ES" sz="3200" b="1" dirty="0" smtClean="0">
                <a:solidFill>
                  <a:schemeClr val="bg1"/>
                </a:solidFill>
                <a:latin typeface="+mn-lt"/>
              </a:rPr>
              <a:t>13)</a:t>
            </a:r>
            <a:r>
              <a:rPr lang="es-ES" sz="2800" b="1" dirty="0" smtClean="0">
                <a:solidFill>
                  <a:schemeClr val="bg1"/>
                </a:solidFill>
              </a:rPr>
              <a:t> TRASLADO DEL DICTAMEN APORTADO DENTRO DEL TRASLADO DE LA OBJECIÓN AL JURAMENTO ESTIMATORIO.</a:t>
            </a:r>
          </a:p>
          <a:p>
            <a:pPr lvl="0" algn="just">
              <a:buNone/>
            </a:pPr>
            <a:endParaRPr lang="es-ES" sz="2800" b="1" dirty="0" smtClean="0">
              <a:solidFill>
                <a:schemeClr val="bg1"/>
              </a:solidFill>
            </a:endParaRPr>
          </a:p>
          <a:p>
            <a:pPr lvl="1" algn="just"/>
            <a:r>
              <a:rPr lang="es-CO" sz="1800" dirty="0" smtClean="0">
                <a:solidFill>
                  <a:schemeClr val="bg1"/>
                </a:solidFill>
              </a:rPr>
              <a:t>Término: 3 días (se debe aplicar lo dispuesto en el artículo 108 del CPC  y 110 del CGP cuando este empiece a regir). Queda a disposición de la parte que hizo la objeción hasta que lo pueda controvertir (en la audiencia respectiva)</a:t>
            </a:r>
          </a:p>
          <a:p>
            <a:pPr lvl="1" algn="just"/>
            <a:r>
              <a:rPr lang="es-CO" sz="1800" dirty="0" smtClean="0">
                <a:solidFill>
                  <a:schemeClr val="bg1"/>
                </a:solidFill>
              </a:rPr>
              <a:t>Regulación: ART. 175 CPACA pár. 3 del CPACA.</a:t>
            </a:r>
          </a:p>
          <a:p>
            <a:pPr lvl="1" algn="just"/>
            <a:r>
              <a:rPr lang="es-CO" sz="1800" dirty="0" smtClean="0">
                <a:solidFill>
                  <a:schemeClr val="bg1"/>
                </a:solidFill>
              </a:rPr>
              <a:t>FINALIDAD:PONER EN CONOCIMIENTO EL DICTAMEN APORTADO</a:t>
            </a:r>
          </a:p>
          <a:p>
            <a:pPr algn="l">
              <a:buNone/>
            </a:pPr>
            <a:endParaRPr lang="es-CO" sz="2000" dirty="0" smtClean="0">
              <a:solidFill>
                <a:schemeClr val="bg1"/>
              </a:solidFill>
              <a:latin typeface="+mn-lt"/>
            </a:endParaRPr>
          </a:p>
          <a:p>
            <a:pPr lvl="1" algn="just">
              <a:buNone/>
            </a:pPr>
            <a:endParaRPr lang="es-ES" sz="1400" dirty="0" smtClean="0">
              <a:solidFill>
                <a:schemeClr val="bg1"/>
              </a:solidFill>
              <a:latin typeface="+mn-l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885776" y="484312"/>
          <a:ext cx="11161240" cy="799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endParaRPr lang="es-ES" sz="3600" b="1" dirty="0">
              <a:solidFill>
                <a:srgbClr val="0070C0"/>
              </a:solidFill>
            </a:endParaRPr>
          </a:p>
        </p:txBody>
      </p:sp>
      <p:sp>
        <p:nvSpPr>
          <p:cNvPr id="14338" name="2 Marcador de contenido"/>
          <p:cNvSpPr>
            <a:spLocks noGrp="1"/>
          </p:cNvSpPr>
          <p:nvPr>
            <p:ph sz="quarter" idx="1"/>
          </p:nvPr>
        </p:nvSpPr>
        <p:spPr>
          <a:xfrm>
            <a:off x="1029792" y="3004592"/>
            <a:ext cx="10708287" cy="7477760"/>
          </a:xfrm>
        </p:spPr>
        <p:txBody>
          <a:bodyPr/>
          <a:lstStyle/>
          <a:p>
            <a:r>
              <a:rPr lang="es-ES" sz="2700" b="1" dirty="0" smtClean="0">
                <a:solidFill>
                  <a:schemeClr val="bg1"/>
                </a:solidFill>
              </a:rPr>
              <a:t>1.- </a:t>
            </a:r>
            <a:r>
              <a:rPr lang="es-ES" sz="2700" dirty="0" smtClean="0">
                <a:solidFill>
                  <a:schemeClr val="bg1"/>
                </a:solidFill>
              </a:rPr>
              <a:t>Aviso que informa la admisión de la demanda contra un acto administrativo en que pueda estar interesada la comunidad. Art. 171  numeral 5 literal b de la Ley 1437/11 </a:t>
            </a:r>
          </a:p>
          <a:p>
            <a:r>
              <a:rPr lang="es-ES" sz="2700" b="1" dirty="0" smtClean="0">
                <a:solidFill>
                  <a:schemeClr val="bg1"/>
                </a:solidFill>
              </a:rPr>
              <a:t>2.- </a:t>
            </a:r>
            <a:r>
              <a:rPr lang="es-ES" sz="2700" dirty="0" smtClean="0">
                <a:solidFill>
                  <a:schemeClr val="bg1"/>
                </a:solidFill>
              </a:rPr>
              <a:t>Aviso que informa la existencia del proceso especial de nulidad por inconstitucionalidad. Art. 184  numeral 4 literal b de la Ley 1437/11 </a:t>
            </a:r>
          </a:p>
          <a:p>
            <a:r>
              <a:rPr lang="es-ES" sz="2700" b="1" dirty="0" smtClean="0">
                <a:solidFill>
                  <a:schemeClr val="bg1"/>
                </a:solidFill>
              </a:rPr>
              <a:t>3.- </a:t>
            </a:r>
            <a:r>
              <a:rPr lang="es-ES" sz="2700" dirty="0" smtClean="0">
                <a:solidFill>
                  <a:schemeClr val="bg1"/>
                </a:solidFill>
              </a:rPr>
              <a:t>Aviso  que informa la existencia  del trámite  de control inmediato de legalidad de actos. Art.185 numeral 2 de la Ley 1437/11, </a:t>
            </a:r>
          </a:p>
          <a:p>
            <a:r>
              <a:rPr lang="es-ES" sz="2700" b="1" dirty="0" smtClean="0">
                <a:solidFill>
                  <a:schemeClr val="bg1"/>
                </a:solidFill>
              </a:rPr>
              <a:t>4-</a:t>
            </a:r>
            <a:r>
              <a:rPr lang="es-ES" sz="2700" dirty="0" smtClean="0">
                <a:solidFill>
                  <a:schemeClr val="bg1"/>
                </a:solidFill>
              </a:rPr>
              <a:t>. Avisos que notifican la admisión de la </a:t>
            </a:r>
            <a:r>
              <a:rPr lang="es-CO" sz="2700" dirty="0" smtClean="0">
                <a:solidFill>
                  <a:schemeClr val="bg1"/>
                </a:solidFill>
              </a:rPr>
              <a:t>demanda electoral </a:t>
            </a:r>
            <a:r>
              <a:rPr lang="es-ES" sz="2700" dirty="0" smtClean="0">
                <a:solidFill>
                  <a:schemeClr val="bg1"/>
                </a:solidFill>
              </a:rPr>
              <a:t>Art.  277 de la ley 1437 de 2011 numeral 1 literales b, c y d </a:t>
            </a:r>
          </a:p>
          <a:p>
            <a:r>
              <a:rPr lang="es-ES" sz="2700" b="1" dirty="0" smtClean="0">
                <a:solidFill>
                  <a:schemeClr val="bg1"/>
                </a:solidFill>
              </a:rPr>
              <a:t>5.-</a:t>
            </a:r>
            <a:r>
              <a:rPr lang="es-ES" sz="2700" dirty="0" smtClean="0">
                <a:solidFill>
                  <a:schemeClr val="bg1"/>
                </a:solidFill>
              </a:rPr>
              <a:t>Aviso que informa sobre el sorteo de </a:t>
            </a:r>
            <a:r>
              <a:rPr lang="es-CO" sz="2700" dirty="0" smtClean="0">
                <a:solidFill>
                  <a:schemeClr val="bg1"/>
                </a:solidFill>
              </a:rPr>
              <a:t>acumulación de procesos electorales.</a:t>
            </a:r>
            <a:r>
              <a:rPr lang="es-ES" sz="2700" dirty="0" smtClean="0">
                <a:solidFill>
                  <a:schemeClr val="bg1"/>
                </a:solidFill>
              </a:rPr>
              <a:t> Art.282 inc. 5 de la Ley 1437/11, </a:t>
            </a:r>
          </a:p>
          <a:p>
            <a:r>
              <a:rPr lang="es-ES" sz="2700" b="1" dirty="0" smtClean="0">
                <a:solidFill>
                  <a:schemeClr val="bg1"/>
                </a:solidFill>
              </a:rPr>
              <a:t>6- </a:t>
            </a:r>
            <a:r>
              <a:rPr lang="es-ES" sz="2700" dirty="0" smtClean="0">
                <a:solidFill>
                  <a:schemeClr val="bg1"/>
                </a:solidFill>
              </a:rPr>
              <a:t>Aviso de la expedición de copias, para su retiro, con el fin de surtir el trámite del recurso de queja (Art. 245 de la Ley 1437/11, 378 y 108 del CPC)</a:t>
            </a:r>
            <a:endParaRPr lang="es-ES" sz="2700" b="1" dirty="0" smtClean="0">
              <a:solidFill>
                <a:schemeClr val="bg1"/>
              </a:solidFill>
            </a:endParaRPr>
          </a:p>
          <a:p>
            <a:endParaRPr lang="es-ES" dirty="0" smtClean="0">
              <a:solidFill>
                <a:schemeClr val="bg1"/>
              </a:solidFill>
            </a:endParaRPr>
          </a:p>
        </p:txBody>
      </p:sp>
      <p:sp>
        <p:nvSpPr>
          <p:cNvPr id="4" name="Rectangle 6"/>
          <p:cNvSpPr/>
          <p:nvPr/>
        </p:nvSpPr>
        <p:spPr>
          <a:xfrm>
            <a:off x="381720" y="1708448"/>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AVISOS PREVISTOS EN EL CPACA</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graphicFrame>
        <p:nvGraphicFramePr>
          <p:cNvPr id="4" name="3 Diagrama"/>
          <p:cNvGraphicFramePr/>
          <p:nvPr/>
        </p:nvGraphicFramePr>
        <p:xfrm>
          <a:off x="1245816" y="1060376"/>
          <a:ext cx="10390832" cy="6912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endParaRPr lang="es-CO" sz="2800" b="1" u="sng" dirty="0" smtClean="0">
              <a:solidFill>
                <a:schemeClr val="bg1"/>
              </a:solidFill>
            </a:endParaRPr>
          </a:p>
          <a:p>
            <a:pPr algn="ctr">
              <a:buNone/>
            </a:pPr>
            <a:r>
              <a:rPr lang="es-CO" sz="7000" b="1" u="sng" dirty="0" smtClean="0">
                <a:solidFill>
                  <a:schemeClr val="bg1"/>
                </a:solidFill>
              </a:rPr>
              <a:t>GRACIAS</a:t>
            </a:r>
            <a:endParaRPr lang="es-CO" sz="7000" dirty="0" smtClean="0">
              <a:solidFill>
                <a:schemeClr val="bg1"/>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lvl="1" algn="just">
              <a:buNone/>
            </a:pPr>
            <a:endParaRPr lang="es-ES" sz="6000" dirty="0" smtClean="0">
              <a:solidFill>
                <a:schemeClr val="bg1"/>
              </a:solidFill>
            </a:endParaRPr>
          </a:p>
          <a:p>
            <a:pPr lvl="1" algn="ctr">
              <a:buNone/>
            </a:pPr>
            <a:r>
              <a:rPr lang="es-ES" sz="6000" dirty="0" smtClean="0">
                <a:solidFill>
                  <a:schemeClr val="bg1"/>
                </a:solidFill>
              </a:rPr>
              <a:t>1- Como medio de publicidad general </a:t>
            </a:r>
          </a:p>
          <a:p>
            <a:pPr algn="just">
              <a:buFontTx/>
              <a:buChar char="-"/>
            </a:pPr>
            <a:endParaRPr lang="es-ES" sz="6000" dirty="0" smtClean="0">
              <a:solidFill>
                <a:schemeClr val="bg1"/>
              </a:solidFill>
            </a:endParaRPr>
          </a:p>
        </p:txBody>
      </p:sp>
      <p:sp>
        <p:nvSpPr>
          <p:cNvPr id="7" name="Rectangle 6"/>
          <p:cNvSpPr/>
          <p:nvPr/>
        </p:nvSpPr>
        <p:spPr>
          <a:xfrm>
            <a:off x="381720" y="1636440"/>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endParaRPr lang="es-ES" sz="4800" b="1" dirty="0" smtClean="0">
              <a:solidFill>
                <a:srgbClr val="FFFFFF"/>
              </a:solidFill>
            </a:endParaRP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just">
              <a:buNone/>
            </a:pPr>
            <a:r>
              <a:rPr lang="es-ES" sz="2800" b="1" dirty="0" smtClean="0">
                <a:solidFill>
                  <a:schemeClr val="bg1"/>
                </a:solidFill>
              </a:rPr>
              <a:t>1- </a:t>
            </a:r>
            <a:r>
              <a:rPr lang="es-ES" sz="2800" b="1" u="sng" dirty="0" smtClean="0">
                <a:solidFill>
                  <a:schemeClr val="bg1"/>
                </a:solidFill>
              </a:rPr>
              <a:t>AVISO QUE INFORMA LA ADMISIÓN DE LA DEMANDA CONTRA UN ACTO ADMINISTRATIVO EN QUE PUEDA ESTAR INTERESADA LA COMUNIDAD </a:t>
            </a:r>
            <a:endParaRPr lang="es-CO" sz="2800" dirty="0" smtClean="0">
              <a:solidFill>
                <a:schemeClr val="bg1"/>
              </a:solidFill>
            </a:endParaRPr>
          </a:p>
          <a:p>
            <a:pPr>
              <a:buNone/>
            </a:pPr>
            <a:r>
              <a:rPr lang="es-ES" sz="2800" dirty="0" smtClean="0">
                <a:solidFill>
                  <a:schemeClr val="bg1"/>
                </a:solidFill>
              </a:rPr>
              <a:t> </a:t>
            </a:r>
            <a:endParaRPr lang="es-CO" sz="2800" dirty="0" smtClean="0">
              <a:solidFill>
                <a:schemeClr val="bg1"/>
              </a:solidFill>
            </a:endParaRPr>
          </a:p>
          <a:p>
            <a:pPr algn="just">
              <a:buFontTx/>
              <a:buChar char="-"/>
            </a:pPr>
            <a:r>
              <a:rPr lang="es-ES" sz="2800" dirty="0" smtClean="0">
                <a:solidFill>
                  <a:schemeClr val="bg1"/>
                </a:solidFill>
              </a:rPr>
              <a:t>Debe ser ordenado por el Juez (a) o Magistrado(a) Ponente en el proveído que admita la demanda.</a:t>
            </a:r>
          </a:p>
          <a:p>
            <a:pPr algn="just">
              <a:buFontTx/>
              <a:buChar char="-"/>
            </a:pPr>
            <a:endParaRPr lang="es-ES" sz="2800" dirty="0" smtClean="0">
              <a:solidFill>
                <a:schemeClr val="bg1"/>
              </a:solidFill>
            </a:endParaRPr>
          </a:p>
          <a:p>
            <a:pPr algn="just">
              <a:buFontTx/>
              <a:buChar char="-"/>
            </a:pPr>
            <a:r>
              <a:rPr lang="es-ES" sz="2800" dirty="0" smtClean="0">
                <a:solidFill>
                  <a:schemeClr val="bg1"/>
                </a:solidFill>
              </a:rPr>
              <a:t>Se dirige a toda la comunidad </a:t>
            </a:r>
          </a:p>
          <a:p>
            <a:pPr algn="just">
              <a:buFontTx/>
              <a:buChar char="-"/>
            </a:pPr>
            <a:endParaRPr lang="es-ES" sz="2800" dirty="0" smtClean="0">
              <a:solidFill>
                <a:schemeClr val="bg1"/>
              </a:solidFill>
            </a:endParaRPr>
          </a:p>
          <a:p>
            <a:pPr algn="just">
              <a:buFontTx/>
              <a:buChar char="-"/>
            </a:pPr>
            <a:r>
              <a:rPr lang="es-ES" sz="2800" dirty="0" smtClean="0">
                <a:solidFill>
                  <a:schemeClr val="bg1"/>
                </a:solidFill>
              </a:rPr>
              <a:t>Finalidad: que todas las personas conozcan la existencia de demanda para que puedan ejercer las facultades previstas en el 223 del CPACA.</a:t>
            </a:r>
          </a:p>
          <a:p>
            <a:pPr algn="just">
              <a:buFontTx/>
              <a:buChar char="-"/>
            </a:pPr>
            <a:endParaRPr lang="es-ES" sz="2800" dirty="0" smtClean="0">
              <a:solidFill>
                <a:schemeClr val="bg1"/>
              </a:solidFill>
            </a:endParaRPr>
          </a:p>
        </p:txBody>
      </p:sp>
      <p:sp>
        <p:nvSpPr>
          <p:cNvPr id="7" name="Rectangle 6"/>
          <p:cNvSpPr/>
          <p:nvPr/>
        </p:nvSpPr>
        <p:spPr>
          <a:xfrm>
            <a:off x="38172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Art. 171 </a:t>
            </a:r>
            <a:r>
              <a:rPr lang="es-ES" sz="4800" b="1" dirty="0" err="1" smtClean="0">
                <a:solidFill>
                  <a:srgbClr val="FFFFFF"/>
                </a:solidFill>
              </a:rPr>
              <a:t>num.</a:t>
            </a:r>
            <a:r>
              <a:rPr lang="es-ES" sz="4800" b="1" dirty="0" smtClean="0">
                <a:solidFill>
                  <a:srgbClr val="FFFFFF"/>
                </a:solidFill>
              </a:rPr>
              <a:t> 5</a:t>
            </a: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endParaRPr lang="es-CO" sz="2800" dirty="0" smtClean="0"/>
          </a:p>
        </p:txBody>
      </p:sp>
      <p:sp>
        <p:nvSpPr>
          <p:cNvPr id="7" name="Rectangle 6"/>
          <p:cNvSpPr/>
          <p:nvPr/>
        </p:nvSpPr>
        <p:spPr>
          <a:xfrm>
            <a:off x="38172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Modo de Publicación (art. 171 </a:t>
            </a:r>
            <a:r>
              <a:rPr lang="es-ES" sz="4800" b="1" dirty="0" err="1" smtClean="0">
                <a:solidFill>
                  <a:srgbClr val="FFFFFF"/>
                </a:solidFill>
              </a:rPr>
              <a:t>num</a:t>
            </a:r>
            <a:r>
              <a:rPr lang="es-ES" sz="4800" b="1" dirty="0" smtClean="0">
                <a:solidFill>
                  <a:srgbClr val="FFFFFF"/>
                </a:solidFill>
              </a:rPr>
              <a:t> 5)</a:t>
            </a:r>
          </a:p>
        </p:txBody>
      </p:sp>
      <p:sp>
        <p:nvSpPr>
          <p:cNvPr id="6" name="5 Rectángulo"/>
          <p:cNvSpPr/>
          <p:nvPr/>
        </p:nvSpPr>
        <p:spPr>
          <a:xfrm>
            <a:off x="885776" y="2932584"/>
            <a:ext cx="11305256" cy="6709529"/>
          </a:xfrm>
          <a:prstGeom prst="rect">
            <a:avLst/>
          </a:prstGeom>
        </p:spPr>
        <p:txBody>
          <a:bodyPr wrap="square">
            <a:spAutoFit/>
          </a:bodyPr>
          <a:lstStyle/>
          <a:p>
            <a:pPr algn="just"/>
            <a:endParaRPr lang="es-CO" sz="2800" dirty="0" smtClean="0">
              <a:solidFill>
                <a:schemeClr val="bg1"/>
              </a:solidFill>
            </a:endParaRPr>
          </a:p>
          <a:p>
            <a:pPr algn="just">
              <a:buFontTx/>
              <a:buChar char="-"/>
            </a:pPr>
            <a:r>
              <a:rPr lang="es-ES" sz="2800" dirty="0" smtClean="0">
                <a:solidFill>
                  <a:schemeClr val="bg1"/>
                </a:solidFill>
              </a:rPr>
              <a:t>Debe ser publicado a través del sitio web de la Jurisdicción de lo Contencioso Administrativo. </a:t>
            </a:r>
          </a:p>
          <a:p>
            <a:pPr algn="just">
              <a:buFontTx/>
              <a:buChar char="-"/>
            </a:pPr>
            <a:endParaRPr lang="es-ES" sz="2800" dirty="0" smtClean="0">
              <a:solidFill>
                <a:schemeClr val="bg1"/>
              </a:solidFill>
            </a:endParaRPr>
          </a:p>
          <a:p>
            <a:pPr algn="just"/>
            <a:r>
              <a:rPr lang="es-ES" sz="2800" dirty="0" smtClean="0">
                <a:solidFill>
                  <a:schemeClr val="bg1"/>
                </a:solidFill>
              </a:rPr>
              <a:t>	</a:t>
            </a:r>
            <a:r>
              <a:rPr lang="es-ES" sz="2400" dirty="0" smtClean="0">
                <a:solidFill>
                  <a:schemeClr val="bg1"/>
                </a:solidFill>
              </a:rPr>
              <a:t>Como en este momento no se ha implementado dicha página, deberá 	realizarse a través del espacio web creado en la página de 	Rama Judicial 	(parágrafo del artículo 171)</a:t>
            </a:r>
            <a:endParaRPr lang="es-CO" sz="2400" dirty="0" smtClean="0">
              <a:solidFill>
                <a:schemeClr val="bg1"/>
              </a:solidFill>
            </a:endParaRPr>
          </a:p>
          <a:p>
            <a:pPr algn="just"/>
            <a:r>
              <a:rPr lang="es-ES" sz="2400" i="1" dirty="0" smtClean="0">
                <a:solidFill>
                  <a:schemeClr val="bg1"/>
                </a:solidFill>
              </a:rPr>
              <a:t> </a:t>
            </a:r>
            <a:endParaRPr lang="es-CO" sz="2400" dirty="0" smtClean="0">
              <a:solidFill>
                <a:schemeClr val="bg1"/>
              </a:solidFill>
            </a:endParaRPr>
          </a:p>
          <a:p>
            <a:pPr algn="just">
              <a:buFontTx/>
              <a:buChar char="-"/>
            </a:pPr>
            <a:r>
              <a:rPr lang="es-ES" sz="2800" dirty="0" smtClean="0">
                <a:solidFill>
                  <a:schemeClr val="bg1"/>
                </a:solidFill>
              </a:rPr>
              <a:t>No obstante, si el Juez(a) o Magistrado (a) Ponente lo considera necesario podrá realizarse también por otro medio de difusión masivo.</a:t>
            </a:r>
          </a:p>
          <a:p>
            <a:pPr algn="just">
              <a:buFontTx/>
              <a:buChar char="-"/>
            </a:pPr>
            <a:endParaRPr lang="es-ES" sz="2800" dirty="0" smtClean="0">
              <a:solidFill>
                <a:schemeClr val="bg1"/>
              </a:solidFill>
            </a:endParaRPr>
          </a:p>
          <a:p>
            <a:pPr algn="just">
              <a:buFontTx/>
              <a:buChar char="-"/>
            </a:pPr>
            <a:r>
              <a:rPr lang="es-ES" sz="2800" dirty="0" smtClean="0">
                <a:solidFill>
                  <a:schemeClr val="bg1"/>
                </a:solidFill>
              </a:rPr>
              <a:t>No se establece término de fijación</a:t>
            </a:r>
            <a:endParaRPr lang="es-CO" sz="2800" dirty="0" smtClean="0">
              <a:solidFill>
                <a:schemeClr val="bg1"/>
              </a:solidFill>
            </a:endParaRPr>
          </a:p>
          <a:p>
            <a:pPr algn="just">
              <a:buFontTx/>
              <a:buChar char="-"/>
            </a:pPr>
            <a:endParaRPr lang="es-CO" sz="28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562187" y="2716560"/>
            <a:ext cx="11792373" cy="5996206"/>
          </a:xfrm>
        </p:spPr>
        <p:txBody>
          <a:bodyPr/>
          <a:lstStyle/>
          <a:p>
            <a:pPr>
              <a:buNone/>
            </a:pPr>
            <a:r>
              <a:rPr lang="es-ES" sz="2800" dirty="0" smtClean="0"/>
              <a:t> </a:t>
            </a:r>
            <a:endParaRPr lang="es-CO" sz="2800" dirty="0" smtClean="0">
              <a:solidFill>
                <a:schemeClr val="bg1"/>
              </a:solidFill>
            </a:endParaRPr>
          </a:p>
          <a:p>
            <a:pPr algn="just">
              <a:buNone/>
            </a:pPr>
            <a:r>
              <a:rPr lang="es-ES" sz="2800" b="1" dirty="0" smtClean="0">
                <a:solidFill>
                  <a:schemeClr val="bg1"/>
                </a:solidFill>
              </a:rPr>
              <a:t>2- </a:t>
            </a:r>
            <a:r>
              <a:rPr lang="es-ES" sz="2800" b="1" u="sng" dirty="0" smtClean="0">
                <a:solidFill>
                  <a:schemeClr val="bg1"/>
                </a:solidFill>
              </a:rPr>
              <a:t>AVISO QUE INFORMA LA EXISTENCIA DEL PROCESO DE NULIDAD POR INCONSTITUCIONALIDAD</a:t>
            </a:r>
            <a:endParaRPr lang="es-CO" sz="2800" dirty="0" smtClean="0">
              <a:solidFill>
                <a:schemeClr val="bg1"/>
              </a:solidFill>
            </a:endParaRPr>
          </a:p>
          <a:p>
            <a:pPr>
              <a:buNone/>
            </a:pPr>
            <a:r>
              <a:rPr lang="es-ES" sz="2800" dirty="0" smtClean="0">
                <a:solidFill>
                  <a:schemeClr val="bg1"/>
                </a:solidFill>
              </a:rPr>
              <a:t> </a:t>
            </a:r>
            <a:endParaRPr lang="es-CO" sz="2800" dirty="0" smtClean="0">
              <a:solidFill>
                <a:schemeClr val="bg1"/>
              </a:solidFill>
            </a:endParaRPr>
          </a:p>
          <a:p>
            <a:pPr>
              <a:buFontTx/>
              <a:buChar char="-"/>
            </a:pPr>
            <a:r>
              <a:rPr lang="es-ES" sz="2800" dirty="0" smtClean="0">
                <a:solidFill>
                  <a:schemeClr val="bg1"/>
                </a:solidFill>
              </a:rPr>
              <a:t>Se realiza por el secretario una vez se haya admitido alguna demanda de nulidad por inconstitucionalidad, (requiere orden del funcionario en el auto </a:t>
            </a:r>
            <a:r>
              <a:rPr lang="es-ES" sz="2800" dirty="0" err="1" smtClean="0">
                <a:solidFill>
                  <a:schemeClr val="bg1"/>
                </a:solidFill>
              </a:rPr>
              <a:t>admisorio</a:t>
            </a:r>
            <a:r>
              <a:rPr lang="es-ES" sz="2800" dirty="0" smtClean="0">
                <a:solidFill>
                  <a:schemeClr val="bg1"/>
                </a:solidFill>
              </a:rPr>
              <a:t>)</a:t>
            </a:r>
          </a:p>
          <a:p>
            <a:pPr>
              <a:buFontTx/>
              <a:buChar char="-"/>
            </a:pPr>
            <a:endParaRPr lang="es-CO" sz="2800" dirty="0" smtClean="0">
              <a:solidFill>
                <a:schemeClr val="bg1"/>
              </a:solidFill>
            </a:endParaRPr>
          </a:p>
          <a:p>
            <a:pPr>
              <a:buFontTx/>
              <a:buChar char="-"/>
            </a:pPr>
            <a:r>
              <a:rPr lang="es-ES" sz="2800" dirty="0" smtClean="0">
                <a:solidFill>
                  <a:schemeClr val="bg1"/>
                </a:solidFill>
              </a:rPr>
              <a:t>Se dirige a toda la comunidad </a:t>
            </a:r>
          </a:p>
          <a:p>
            <a:pPr>
              <a:buFontTx/>
              <a:buChar char="-"/>
            </a:pPr>
            <a:endParaRPr lang="es-ES" sz="2800" dirty="0" smtClean="0">
              <a:solidFill>
                <a:schemeClr val="bg1"/>
              </a:solidFill>
            </a:endParaRPr>
          </a:p>
          <a:p>
            <a:pPr>
              <a:buFontTx/>
              <a:buChar char="-"/>
            </a:pPr>
            <a:r>
              <a:rPr lang="es-ES" sz="2800" dirty="0" smtClean="0">
                <a:solidFill>
                  <a:schemeClr val="bg1"/>
                </a:solidFill>
              </a:rPr>
              <a:t>Finalidad: Que todas las personas conozcan la existencia de esta demanda  y puedan ejercer las facultades previstas en el 223 del CPACA.</a:t>
            </a:r>
            <a:endParaRPr lang="es-CO" sz="2800" dirty="0" smtClean="0">
              <a:solidFill>
                <a:schemeClr val="bg1"/>
              </a:solidFill>
            </a:endParaRPr>
          </a:p>
        </p:txBody>
      </p:sp>
      <p:sp>
        <p:nvSpPr>
          <p:cNvPr id="7" name="Rectangle 6"/>
          <p:cNvSpPr/>
          <p:nvPr/>
        </p:nvSpPr>
        <p:spPr>
          <a:xfrm>
            <a:off x="381720" y="1780456"/>
            <a:ext cx="12241360" cy="1224136"/>
          </a:xfrm>
          <a:prstGeom prst="rect">
            <a:avLst/>
          </a:prstGeom>
          <a:solidFill>
            <a:schemeClr val="accent2"/>
          </a:solidFill>
        </p:spPr>
        <p:style>
          <a:lnRef idx="0">
            <a:schemeClr val="accent2"/>
          </a:lnRef>
          <a:fillRef idx="3">
            <a:schemeClr val="accent2"/>
          </a:fillRef>
          <a:effectRef idx="3">
            <a:schemeClr val="accent2"/>
          </a:effectRef>
          <a:fontRef idx="minor">
            <a:schemeClr val="lt1"/>
          </a:fontRef>
        </p:style>
        <p:txBody>
          <a:bodyPr lIns="130046" tIns="65023" rIns="130046" bIns="65023" anchor="ctr"/>
          <a:lstStyle/>
          <a:p>
            <a:pPr>
              <a:defRPr/>
            </a:pPr>
            <a:r>
              <a:rPr lang="es-ES" sz="4800" b="1" dirty="0" smtClean="0">
                <a:solidFill>
                  <a:srgbClr val="FFFFFF"/>
                </a:solidFill>
              </a:rPr>
              <a:t>Art. 184  </a:t>
            </a:r>
            <a:r>
              <a:rPr lang="es-ES" sz="4800" b="1" dirty="0" err="1" smtClean="0">
                <a:solidFill>
                  <a:srgbClr val="FFFFFF"/>
                </a:solidFill>
              </a:rPr>
              <a:t>num.</a:t>
            </a:r>
            <a:r>
              <a:rPr lang="es-ES" sz="4800" b="1" dirty="0" smtClean="0">
                <a:solidFill>
                  <a:srgbClr val="FFFFFF"/>
                </a:solidFill>
              </a:rPr>
              <a:t> 4 Lit. b</a:t>
            </a:r>
          </a:p>
        </p:txBody>
      </p:sp>
      <p:sp>
        <p:nvSpPr>
          <p:cNvPr id="6" name="5 Rectángulo"/>
          <p:cNvSpPr/>
          <p:nvPr/>
        </p:nvSpPr>
        <p:spPr>
          <a:xfrm>
            <a:off x="885776" y="2932584"/>
            <a:ext cx="11305256" cy="1677382"/>
          </a:xfrm>
          <a:prstGeom prst="rect">
            <a:avLst/>
          </a:prstGeom>
        </p:spPr>
        <p:txBody>
          <a:bodyPr wrap="square">
            <a:spAutoFit/>
          </a:bodyPr>
          <a:lstStyle/>
          <a:p>
            <a:pPr algn="just"/>
            <a:endParaRPr lang="es-CO" sz="2500" dirty="0" smtClean="0">
              <a:solidFill>
                <a:schemeClr val="bg1"/>
              </a:solidFill>
            </a:endParaRPr>
          </a:p>
          <a:p>
            <a:pPr algn="just"/>
            <a:endParaRPr lang="es-CO" sz="2600" dirty="0" smtClean="0"/>
          </a:p>
          <a:p>
            <a:pPr algn="just"/>
            <a:r>
              <a:rPr lang="es-ES" sz="2600" dirty="0" smtClean="0"/>
              <a:t> </a:t>
            </a:r>
            <a:endParaRPr lang="es-CO" sz="2600" dirty="0" smtClean="0"/>
          </a:p>
          <a:p>
            <a:pPr algn="just"/>
            <a:r>
              <a:rPr lang="es-ES" sz="2600" b="1" dirty="0" smtClean="0"/>
              <a:t> </a:t>
            </a:r>
            <a:endParaRPr lang="es-CO" sz="2600" dirty="0"/>
          </a:p>
        </p:txBody>
      </p:sp>
    </p:spTree>
    <p:extLst>
      <p:ext uri="{BB962C8B-B14F-4D97-AF65-F5344CB8AC3E}">
        <p14:creationId xmlns="" xmlns:p14="http://schemas.microsoft.com/office/powerpoint/2010/main" val="23946463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lásico de Offic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2300</TotalTime>
  <Words>3473</Words>
  <Application>Microsoft Office PowerPoint</Application>
  <PresentationFormat>Personalizado</PresentationFormat>
  <Paragraphs>552</Paragraphs>
  <Slides>53</Slides>
  <Notes>0</Notes>
  <HiddenSlides>0</HiddenSlides>
  <MMClips>0</MMClips>
  <ScaleCrop>false</ScaleCrop>
  <HeadingPairs>
    <vt:vector size="4" baseType="variant">
      <vt:variant>
        <vt:lpstr>Tema</vt:lpstr>
      </vt:variant>
      <vt:variant>
        <vt:i4>1</vt:i4>
      </vt:variant>
      <vt:variant>
        <vt:lpstr>Títulos de diapositiva</vt:lpstr>
      </vt:variant>
      <vt:variant>
        <vt:i4>53</vt:i4>
      </vt:variant>
    </vt:vector>
  </HeadingPairs>
  <TitlesOfParts>
    <vt:vector size="54" baseType="lpstr">
      <vt:lpstr>Brío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Audiencia inicial articulo 180 CPACA</dc:title>
  <dc:creator>Consejo Superior</dc:creator>
  <cp:lastModifiedBy>Usuario Final</cp:lastModifiedBy>
  <cp:revision>133</cp:revision>
  <dcterms:modified xsi:type="dcterms:W3CDTF">2012-08-21T14:40:22Z</dcterms:modified>
</cp:coreProperties>
</file>