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0367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2982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2247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6160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2610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59353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68827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5065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9373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73011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8716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55D7C-AA90-47CA-9003-99F26471B9F4}" type="datetimeFigureOut">
              <a:rPr lang="es-CO" smtClean="0"/>
              <a:t>26/08/2014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90B24A-7265-4F7D-9C6F-1E40FBB05D2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9268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9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9461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9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012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94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347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CONSEJO SUPERIOR DE LA JUDICATURA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Fabiola Grisales Bohorquez</dc:creator>
  <cp:lastModifiedBy>Fabiola Grisales Bohorquez</cp:lastModifiedBy>
  <cp:revision>1</cp:revision>
  <dcterms:created xsi:type="dcterms:W3CDTF">2014-08-26T16:32:31Z</dcterms:created>
  <dcterms:modified xsi:type="dcterms:W3CDTF">2014-08-26T16:35:02Z</dcterms:modified>
</cp:coreProperties>
</file>