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5E0960-399E-40E0-8170-2796F5BE5571}" v="187" dt="2021-08-31T19:09:08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90" d="100"/>
          <a:sy n="90" d="100"/>
        </p:scale>
        <p:origin x="1392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F973ED0-80E8-4C07-97D3-086CA961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7"/>
            <a:ext cx="12192000" cy="68977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128FF6E-4592-4864-A5A9-A6BAB27B5072}"/>
              </a:ext>
            </a:extLst>
          </p:cNvPr>
          <p:cNvSpPr txBox="1"/>
          <p:nvPr/>
        </p:nvSpPr>
        <p:spPr>
          <a:xfrm>
            <a:off x="493448" y="1480139"/>
            <a:ext cx="5208851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5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Juzgado Primero Civil del Circuito de Pasto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B3ED296-91CC-45BF-AF69-07289D0E4A93}"/>
              </a:ext>
            </a:extLst>
          </p:cNvPr>
          <p:cNvSpPr txBox="1"/>
          <p:nvPr/>
        </p:nvSpPr>
        <p:spPr>
          <a:xfrm>
            <a:off x="493448" y="5493026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Lunes a viernes</a:t>
            </a:r>
            <a:endParaRPr lang="es-CO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419F39-2067-4C32-8817-A719C4EB973C}"/>
              </a:ext>
            </a:extLst>
          </p:cNvPr>
          <p:cNvSpPr txBox="1"/>
          <p:nvPr/>
        </p:nvSpPr>
        <p:spPr>
          <a:xfrm>
            <a:off x="3212578" y="5493026"/>
            <a:ext cx="242245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03:00 pm  a  4:00 pm</a:t>
            </a:r>
            <a:endParaRPr lang="es-CO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D28123-90D8-4F8B-822E-606088E62CB3}"/>
              </a:ext>
            </a:extLst>
          </p:cNvPr>
          <p:cNvSpPr txBox="1"/>
          <p:nvPr/>
        </p:nvSpPr>
        <p:spPr>
          <a:xfrm>
            <a:off x="653349" y="6375159"/>
            <a:ext cx="149912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/>
                <a:ea typeface="Open Sans"/>
                <a:cs typeface="Open Sans"/>
              </a:rPr>
              <a:t>3145227703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06B4612-0EA2-44F4-9F40-D1ABF0DCA28B}"/>
              </a:ext>
            </a:extLst>
          </p:cNvPr>
          <p:cNvSpPr txBox="1"/>
          <p:nvPr/>
        </p:nvSpPr>
        <p:spPr>
          <a:xfrm>
            <a:off x="8382303" y="6352075"/>
            <a:ext cx="3716723" cy="3231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sz="1500" b="1" dirty="0">
                <a:solidFill>
                  <a:srgbClr val="00223E"/>
                </a:solidFill>
                <a:latin typeface="Open Sans"/>
                <a:ea typeface="Open Sans"/>
                <a:cs typeface="Open Sans"/>
              </a:rPr>
              <a:t>j01ccpas@cendoj.ramajudicial.gov.co</a:t>
            </a:r>
            <a:endParaRPr lang="es-CO" sz="1500" b="1" dirty="0">
              <a:solidFill>
                <a:srgbClr val="00223E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F47B568-491D-433F-A44C-CBD64D6B297C}"/>
              </a:ext>
            </a:extLst>
          </p:cNvPr>
          <p:cNvSpPr txBox="1"/>
          <p:nvPr/>
        </p:nvSpPr>
        <p:spPr>
          <a:xfrm>
            <a:off x="3659015" y="6361016"/>
            <a:ext cx="357674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/>
                <a:ea typeface="Open Sans"/>
                <a:cs typeface="Open Sans"/>
              </a:rPr>
              <a:t>Calle 19 # 23-00. Torre 1 Piso 4</a:t>
            </a:r>
            <a:endParaRPr lang="es-CO" b="1" dirty="0">
              <a:solidFill>
                <a:srgbClr val="00223E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929F3DE2-133D-45A4-A3D8-21179431D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71" y="4527701"/>
            <a:ext cx="3973002" cy="156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31</Words>
  <Application>Microsoft Office PowerPoint</Application>
  <PresentationFormat>Panorámica</PresentationFormat>
  <Paragraphs>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Coordinador Soporte Tecnologico - Seccional Pasto</cp:lastModifiedBy>
  <cp:revision>34</cp:revision>
  <dcterms:created xsi:type="dcterms:W3CDTF">2021-07-01T13:33:34Z</dcterms:created>
  <dcterms:modified xsi:type="dcterms:W3CDTF">2021-08-31T19:12:14Z</dcterms:modified>
</cp:coreProperties>
</file>