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ink/ink1.xml" ContentType="application/inkml+xml"/>
  <Override PartName="/ppt/ink/ink2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es-C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223E"/>
    <a:srgbClr val="00194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83" autoAdjust="0"/>
    <p:restoredTop sz="94660"/>
  </p:normalViewPr>
  <p:slideViewPr>
    <p:cSldViewPr snapToGrid="0">
      <p:cViewPr varScale="1">
        <p:scale>
          <a:sx n="87" d="100"/>
          <a:sy n="87" d="100"/>
        </p:scale>
        <p:origin x="204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1440" units="cm"/>
          <inkml:channel name="Y" type="integer" max="900" units="cm"/>
          <inkml:channel name="T" type="integer" max="2.14748E9" units="dev"/>
        </inkml:traceFormat>
        <inkml:channelProperties>
          <inkml:channelProperty channel="X" name="resolution" value="34.36754" units="1/cm"/>
          <inkml:channelProperty channel="Y" name="resolution" value="34.35115" units="1/cm"/>
          <inkml:channelProperty channel="T" name="resolution" value="1" units="1/dev"/>
        </inkml:channelProperties>
      </inkml:inkSource>
      <inkml:timestamp xml:id="ts0" timeString="2021-07-08T17:16:31.777"/>
    </inkml:context>
    <inkml:brush xml:id="br0">
      <inkml:brushProperty name="width" value="0.06667" units="cm"/>
      <inkml:brushProperty name="height" value="0.06667" units="cm"/>
      <inkml:brushProperty name="color" value="#00223E"/>
      <inkml:brushProperty name="fitToCurve" value="1"/>
    </inkml:brush>
  </inkml:definitions>
  <inkml:traceGroup>
    <inkml:annotationXML>
      <emma:emma xmlns:emma="http://www.w3.org/2003/04/emma" version="1.0">
        <emma:interpretation id="{E67C31D8-4F7A-49F2-8471-47EF53FDFE52}" emma:medium="tactile" emma:mode="ink">
          <msink:context xmlns:msink="http://schemas.microsoft.com/ink/2010/main" type="inkDrawing" rotatedBoundingBox="30050,16392 32401,16436 32400,16460 30049,16416" semanticType="strikethrough" shapeName="Other"/>
        </emma:interpretation>
      </emma:emma>
    </inkml:annotationXML>
    <inkml:trace contextRef="#ctx0" brushRef="#br0">2351 55 0,'-13'0'110,"0"0"-63,-12 0-32,12 0 16,1 0-15,-26 0-16,13 0 16,-13 0-16,25 0 15,0 0-15,1 0 16,-14 0 0,14 0 15,-1 0-16,-12 0-15,12 0 16,1 0 0,-26 0-16,25 0 15,-12 0 17,12 0-1,1 0-16,-1 0 32,-12 0-15,12-12-32,0 12 15,-12 0 1,12 0-16,1 0 15,-13 0 1,12-13-16,0 13 16,-12 0-16,12 0 31,1 0 0,-1 0-15,-12 0-1,12 0 1,1 0 0,-14 0-1,14 0-15,-1 0 16,0 0 0,-12 0-1,12 0 1,1 0 15,-1 0-15,-12 0 15,-13 0 31,13 0-46,12 0 0,0 0-1,1 0 1,-13 0 0,12 0-16,0 0 15,-12 0 1,12 0-1,1 0-15,-1 0 16,-12 0-16,12 0 16,1 0-16,-14 0 15,14 0 1,-1 0-16,0 0 16,-12 0-1,0-13 1,0 13-1,12 0-15,0 0 16,-12 0-16,12 0 16,1 0-1,-1 0-15,-12 0 16,12 0-16,1 0 16,-14 0-16,14 0 31,-1 0-31,0 0 15,-12 0 1,12 0-16,1 0 16,-13 0-16,12 0 15,0 0 1,1 0 0,-14 0-16,14 0 15,-1 0-15,-12 0 16,12 0-1,1 0 1,-1 0-16,-12 0 16,12 0-1,0 0-15,1 0 16,-14 0 0,14 0-1,-1 0 1,-12 0-1,12 0-15,1 0 32,-1 0-17,-12 0 17,12 0-17,0 0 1,1 0-1,-13 0-15,12 0 16,0 0 0,1 0-16,-14 0 15,14 0 1,-1 0 0,-12 0-1,12 0 16,1 0 1,-1 0-17,-12 0 32,12 0 16,0 0-1,-12 0-15,12 0-31,1 0 15,-1 0 0,-12 0 0,12 0-15,1 0 15,-14 0-15,14 0 31,-1 0 203,0 0-125,-12 0-94</inkml:trace>
  </inkml:traceGroup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ax="1440" units="cm"/>
          <inkml:channel name="Y" type="integer" max="900" units="cm"/>
          <inkml:channel name="T" type="integer" max="2.14748E9" units="dev"/>
        </inkml:traceFormat>
        <inkml:channelProperties>
          <inkml:channelProperty channel="X" name="resolution" value="34.36754" units="1/cm"/>
          <inkml:channelProperty channel="Y" name="resolution" value="34.35115" units="1/cm"/>
          <inkml:channelProperty channel="T" name="resolution" value="1" units="1/dev"/>
        </inkml:channelProperties>
      </inkml:inkSource>
      <inkml:timestamp xml:id="ts0" timeString="2021-07-08T17:16:09.137"/>
    </inkml:context>
    <inkml:brush xml:id="br0">
      <inkml:brushProperty name="width" value="0.06667" units="cm"/>
      <inkml:brushProperty name="height" value="0.06667" units="cm"/>
      <inkml:brushProperty name="color" value="#00223E"/>
      <inkml:brushProperty name="fitToCurve" value="1"/>
    </inkml:brush>
  </inkml:definitions>
  <inkml:traceGroup>
    <inkml:annotationXML>
      <emma:emma xmlns:emma="http://www.w3.org/2003/04/emma" version="1.0">
        <emma:interpretation id="{7ED6562B-3FB9-49B9-B983-724C30990CF0}" emma:medium="tactile" emma:mode="ink">
          <msink:context xmlns:msink="http://schemas.microsoft.com/ink/2010/main" type="inkDrawing" rotatedBoundingBox="30078,16482 33417,16418 33418,16486 30080,16550" semanticType="strikethrough" shapeName="Other"/>
        </emma:interpretation>
      </emma:emma>
    </inkml:annotationXML>
    <inkml:trace contextRef="#ctx0" brushRef="#br0">-2275 79 0,'15'-29'78,"0"29"32,14 0-95,-14 0 16,0 0 16,15 0-31,-16-30 0,1 30-1,15 0 1,-16 0-1,1 0-15,0 0 16,14 0 0,-14 0-1,0 0-15,15 0 32,-16 0-17,1 0 1,0 0-16,29 0 15,-14 0-15,14 0 16,-29 0-16,-1 0 16,1 0-16,15 0 15,-15 0-15,29 0 16,-29 0-16,14 0 16,-14 0-1,0 0 1,-1 0-16,16 0 15,-15 0-15,0 0 16,14 0 0,-14 0-1,0 0 1,-1 0 0,16 0 15,-1 0-16,-29 15-15,30-15 32,-15 0-32,0 0 15,29 0 1,-29 0-16,14 0 16,-14 0-16,0 15 15,14-15 1,-14 0-16,0 0 15,14 0-15,-14 0 32,0 0-32,0 0 15,14 0-15,-14 0 16,0 0-16,14 0 16,-14 0-16,0 0 15,-1 0 16,16 0-15,-15 0 343,0 0-343,14 0 0,-14 0-16,29 0 31,0 0-31,-29 0 16,0 0-16,15 0 15,-16 0 1,16 0-16,-1 0 15,-14 0-15,15 0 16,-16 0 0,1 0-1,0 0 1,14 0-16,-14 0 16,0 0-16,0 0 15,14 0-15,-14 0 16,0 0-16,14 0 15,-14 0-15,0 0 47,0 0-47,14 0 32,-14 0-32,29 0 15,-29 0 1,0 0-1,14 0-15,-14 0 32,0 0-32,14-30 15,-14 30 1,0 0 0,0 0-16,14 0 15,-14 0 1,0 0-16,0-15 15,14 15 1,-14 0-16,0 0 16,-1 0-16,16 0 15,-15 0 1,-1 0 0,1 0-16,0 0 15,15 0 1,-16-29-16,1 29 15,29 0 1,-14 0-16,-15 0 16,-1 0-1,16 0-15,-15 0 16,0 0 0,-1 0-1,16 0 1,-15 0-1,-1 0 1,16 0-16,-15 0 16,-1 0-1,1 0 1,0 0-16,15 0 16,-16 0-1,1 0 16,15 0-15,-16 0 47,1 0 15,0 0-31,14 0-32,-14 0 1,0 0 15,14 0 0,-14 0 16,0 0-16,0 0 16,14 0 0,-14 0-16,0 0 1,0 0-17,14 0 1,-14 0 0,0 0-1,29 0 16,-44 15-15,15-15 0,14 0-1,-14 0 63,0 0-31</inkml:trace>
  </inkml:traceGroup>
</inkml:ink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editar el estilo de subtítulo del patrón</a:t>
            </a:r>
            <a:endParaRPr lang="es-CO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184655-8A3D-4F22-9D0E-D9AC0039EC19}" type="datetimeFigureOut">
              <a:rPr lang="es-CO" smtClean="0"/>
              <a:t>14/12/2021</a:t>
            </a:fld>
            <a:endParaRPr lang="es-CO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B05889-D0BB-4951-99C4-C1D583ABDAFD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667715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184655-8A3D-4F22-9D0E-D9AC0039EC19}" type="datetimeFigureOut">
              <a:rPr lang="es-CO" smtClean="0"/>
              <a:t>14/12/2021</a:t>
            </a:fld>
            <a:endParaRPr lang="es-CO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B05889-D0BB-4951-99C4-C1D583ABDAFD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7057739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184655-8A3D-4F22-9D0E-D9AC0039EC19}" type="datetimeFigureOut">
              <a:rPr lang="es-CO" smtClean="0"/>
              <a:t>14/12/2021</a:t>
            </a:fld>
            <a:endParaRPr lang="es-CO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B05889-D0BB-4951-99C4-C1D583ABDAFD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7542993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184655-8A3D-4F22-9D0E-D9AC0039EC19}" type="datetimeFigureOut">
              <a:rPr lang="es-CO" smtClean="0"/>
              <a:t>14/12/2021</a:t>
            </a:fld>
            <a:endParaRPr lang="es-CO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B05889-D0BB-4951-99C4-C1D583ABDAFD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2839464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184655-8A3D-4F22-9D0E-D9AC0039EC19}" type="datetimeFigureOut">
              <a:rPr lang="es-CO" smtClean="0"/>
              <a:t>14/12/2021</a:t>
            </a:fld>
            <a:endParaRPr lang="es-CO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B05889-D0BB-4951-99C4-C1D583ABDAFD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1605080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184655-8A3D-4F22-9D0E-D9AC0039EC19}" type="datetimeFigureOut">
              <a:rPr lang="es-CO" smtClean="0"/>
              <a:t>14/12/2021</a:t>
            </a:fld>
            <a:endParaRPr lang="es-CO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B05889-D0BB-4951-99C4-C1D583ABDAFD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4690309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184655-8A3D-4F22-9D0E-D9AC0039EC19}" type="datetimeFigureOut">
              <a:rPr lang="es-CO" smtClean="0"/>
              <a:t>14/12/2021</a:t>
            </a:fld>
            <a:endParaRPr lang="es-CO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B05889-D0BB-4951-99C4-C1D583ABDAFD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5297915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184655-8A3D-4F22-9D0E-D9AC0039EC19}" type="datetimeFigureOut">
              <a:rPr lang="es-CO" smtClean="0"/>
              <a:t>14/12/2021</a:t>
            </a:fld>
            <a:endParaRPr lang="es-CO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B05889-D0BB-4951-99C4-C1D583ABDAFD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827407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184655-8A3D-4F22-9D0E-D9AC0039EC19}" type="datetimeFigureOut">
              <a:rPr lang="es-CO" smtClean="0"/>
              <a:t>14/12/2021</a:t>
            </a:fld>
            <a:endParaRPr lang="es-CO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B05889-D0BB-4951-99C4-C1D583ABDAFD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7467481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184655-8A3D-4F22-9D0E-D9AC0039EC19}" type="datetimeFigureOut">
              <a:rPr lang="es-CO" smtClean="0"/>
              <a:t>14/12/2021</a:t>
            </a:fld>
            <a:endParaRPr lang="es-CO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B05889-D0BB-4951-99C4-C1D583ABDAFD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9664142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O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184655-8A3D-4F22-9D0E-D9AC0039EC19}" type="datetimeFigureOut">
              <a:rPr lang="es-CO" smtClean="0"/>
              <a:t>14/12/2021</a:t>
            </a:fld>
            <a:endParaRPr lang="es-CO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B05889-D0BB-4951-99C4-C1D583ABDAFD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9490295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F184655-8A3D-4F22-9D0E-D9AC0039EC19}" type="datetimeFigureOut">
              <a:rPr lang="es-CO" smtClean="0"/>
              <a:t>14/12/2021</a:t>
            </a:fld>
            <a:endParaRPr lang="es-CO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O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B05889-D0BB-4951-99C4-C1D583ABDAFD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8969685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customXml" Target="../ink/ink1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emf"/><Relationship Id="rId5" Type="http://schemas.openxmlformats.org/officeDocument/2006/relationships/customXml" Target="../ink/ink2.xml"/><Relationship Id="rId4" Type="http://schemas.openxmlformats.org/officeDocument/2006/relationships/image" Target="../media/image2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6F973ED0-80E8-4C07-97D3-086CA9617B3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42154"/>
            <a:ext cx="12192000" cy="6897757"/>
          </a:xfrm>
          <a:prstGeom prst="rect">
            <a:avLst/>
          </a:prstGeom>
        </p:spPr>
      </p:pic>
      <p:sp>
        <p:nvSpPr>
          <p:cNvPr id="11" name="CuadroTexto 10">
            <a:extLst>
              <a:ext uri="{FF2B5EF4-FFF2-40B4-BE49-F238E27FC236}">
                <a16:creationId xmlns:a16="http://schemas.microsoft.com/office/drawing/2014/main" id="{1B3ED296-91CC-45BF-AF69-07289D0E4A93}"/>
              </a:ext>
            </a:extLst>
          </p:cNvPr>
          <p:cNvSpPr txBox="1"/>
          <p:nvPr/>
        </p:nvSpPr>
        <p:spPr>
          <a:xfrm>
            <a:off x="1022256" y="5493026"/>
            <a:ext cx="165019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2000" dirty="0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Lunes a Viernes</a:t>
            </a:r>
            <a:endParaRPr lang="es-CO" sz="2000" dirty="0">
              <a:solidFill>
                <a:schemeClr val="bg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2" name="CuadroTexto 11">
            <a:extLst>
              <a:ext uri="{FF2B5EF4-FFF2-40B4-BE49-F238E27FC236}">
                <a16:creationId xmlns:a16="http://schemas.microsoft.com/office/drawing/2014/main" id="{99419F39-2067-4C32-8817-A719C4EB973C}"/>
              </a:ext>
            </a:extLst>
          </p:cNvPr>
          <p:cNvSpPr txBox="1"/>
          <p:nvPr/>
        </p:nvSpPr>
        <p:spPr>
          <a:xfrm>
            <a:off x="3598169" y="5515060"/>
            <a:ext cx="19062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dirty="0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8:00 </a:t>
            </a:r>
            <a:r>
              <a:rPr lang="es-ES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am  </a:t>
            </a:r>
            <a:r>
              <a:rPr lang="es-ES" dirty="0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  </a:t>
            </a:r>
            <a:r>
              <a:rPr lang="es-ES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9</a:t>
            </a:r>
            <a:r>
              <a:rPr lang="es-ES" dirty="0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:00 </a:t>
            </a:r>
            <a:r>
              <a:rPr lang="es-ES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am</a:t>
            </a:r>
            <a:endParaRPr lang="es-CO" dirty="0">
              <a:solidFill>
                <a:schemeClr val="bg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3" name="CuadroTexto 12">
            <a:extLst>
              <a:ext uri="{FF2B5EF4-FFF2-40B4-BE49-F238E27FC236}">
                <a16:creationId xmlns:a16="http://schemas.microsoft.com/office/drawing/2014/main" id="{30D28123-90D8-4F8B-822E-606088E62CB3}"/>
              </a:ext>
            </a:extLst>
          </p:cNvPr>
          <p:cNvSpPr txBox="1"/>
          <p:nvPr/>
        </p:nvSpPr>
        <p:spPr>
          <a:xfrm>
            <a:off x="609281" y="6353125"/>
            <a:ext cx="2378087" cy="3539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700" b="1" dirty="0" smtClean="0">
                <a:solidFill>
                  <a:srgbClr val="00223E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8980800 ext. 8105 - 8107 </a:t>
            </a:r>
            <a:endParaRPr lang="es-CO" sz="1700" b="1" dirty="0">
              <a:solidFill>
                <a:srgbClr val="00223E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4" name="CuadroTexto 13">
            <a:extLst>
              <a:ext uri="{FF2B5EF4-FFF2-40B4-BE49-F238E27FC236}">
                <a16:creationId xmlns:a16="http://schemas.microsoft.com/office/drawing/2014/main" id="{142E87D0-B584-4D36-A36B-CF051DC53813}"/>
              </a:ext>
            </a:extLst>
          </p:cNvPr>
          <p:cNvSpPr txBox="1"/>
          <p:nvPr/>
        </p:nvSpPr>
        <p:spPr>
          <a:xfrm>
            <a:off x="3660812" y="6336685"/>
            <a:ext cx="40529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b="1" dirty="0">
                <a:solidFill>
                  <a:srgbClr val="00223E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Carrera </a:t>
            </a:r>
            <a:r>
              <a:rPr lang="es-ES" b="1" dirty="0" smtClean="0">
                <a:solidFill>
                  <a:srgbClr val="00223E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4 </a:t>
            </a:r>
            <a:r>
              <a:rPr lang="es-ES" b="1" dirty="0" smtClean="0">
                <a:solidFill>
                  <a:srgbClr val="00223E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No</a:t>
            </a:r>
            <a:r>
              <a:rPr lang="es-ES" b="1" dirty="0">
                <a:solidFill>
                  <a:srgbClr val="00223E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r>
              <a:rPr lang="es-ES" b="1" dirty="0" smtClean="0">
                <a:solidFill>
                  <a:srgbClr val="00223E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12-04  Of. 105</a:t>
            </a:r>
            <a:endParaRPr lang="es-CO" b="1" dirty="0">
              <a:solidFill>
                <a:srgbClr val="00223E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19" name="Entrada de lápiz 18"/>
              <p14:cNvContentPartPr/>
              <p14:nvPr/>
            </p14:nvContentPartPr>
            <p14:xfrm>
              <a:off x="10818077" y="5903192"/>
              <a:ext cx="846720" cy="20160"/>
            </p14:xfrm>
          </p:contentPart>
        </mc:Choice>
        <mc:Fallback xmlns="">
          <p:pic>
            <p:nvPicPr>
              <p:cNvPr id="19" name="Entrada de lápiz 18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0806197" y="5891312"/>
                <a:ext cx="870480" cy="43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20" name="Entrada de lápiz 19"/>
              <p14:cNvContentPartPr/>
              <p14:nvPr/>
            </p14:nvContentPartPr>
            <p14:xfrm>
              <a:off x="10829118" y="5910392"/>
              <a:ext cx="1202040" cy="44159"/>
            </p14:xfrm>
          </p:contentPart>
        </mc:Choice>
        <mc:Fallback xmlns="">
          <p:pic>
            <p:nvPicPr>
              <p:cNvPr id="20" name="Entrada de lápiz 19"/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10817238" y="5898544"/>
                <a:ext cx="1225800" cy="67854"/>
              </a:xfrm>
              <a:prstGeom prst="rect">
                <a:avLst/>
              </a:prstGeom>
            </p:spPr>
          </p:pic>
        </mc:Fallback>
      </mc:AlternateContent>
      <p:sp>
        <p:nvSpPr>
          <p:cNvPr id="54" name="Rectángulo 53"/>
          <p:cNvSpPr/>
          <p:nvPr/>
        </p:nvSpPr>
        <p:spPr>
          <a:xfrm>
            <a:off x="10784680" y="5874263"/>
            <a:ext cx="1314450" cy="121723"/>
          </a:xfrm>
          <a:prstGeom prst="rect">
            <a:avLst/>
          </a:prstGeom>
          <a:solidFill>
            <a:srgbClr val="00223E"/>
          </a:solidFill>
          <a:ln>
            <a:solidFill>
              <a:srgbClr val="00223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53" name="CuadroTexto 52"/>
          <p:cNvSpPr txBox="1"/>
          <p:nvPr/>
        </p:nvSpPr>
        <p:spPr>
          <a:xfrm>
            <a:off x="10916597" y="5828710"/>
            <a:ext cx="1070687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s-CO" sz="1000" dirty="0">
                <a:solidFill>
                  <a:schemeClr val="bg1">
                    <a:lumMod val="85000"/>
                  </a:schemeClr>
                </a:solidFill>
                <a:latin typeface="Berylium" panose="02000000000000000000" pitchFamily="2" charset="0"/>
              </a:rPr>
              <a:t>Valle del Cauca</a:t>
            </a:r>
          </a:p>
        </p:txBody>
      </p:sp>
      <p:sp>
        <p:nvSpPr>
          <p:cNvPr id="16" name="CuadroTexto 15">
            <a:extLst>
              <a:ext uri="{FF2B5EF4-FFF2-40B4-BE49-F238E27FC236}">
                <a16:creationId xmlns:a16="http://schemas.microsoft.com/office/drawing/2014/main" id="{622F9F58-2AD2-4647-9CF8-FD8D675CC87C}"/>
              </a:ext>
            </a:extLst>
          </p:cNvPr>
          <p:cNvSpPr txBox="1"/>
          <p:nvPr/>
        </p:nvSpPr>
        <p:spPr>
          <a:xfrm>
            <a:off x="385894" y="1482970"/>
            <a:ext cx="5461233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SECRETARIA COMISIÓN SECCIONAL</a:t>
            </a:r>
          </a:p>
          <a:p>
            <a:pPr algn="ctr"/>
            <a:r>
              <a:rPr lang="es-ES" sz="2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DE DISCIPLINA JUDICIAL </a:t>
            </a:r>
          </a:p>
          <a:p>
            <a:pPr algn="ctr"/>
            <a:r>
              <a:rPr lang="es-ES" sz="2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VALLE DEL CAUCA</a:t>
            </a:r>
            <a:endParaRPr lang="es-CO" sz="28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7" name="CuadroTexto 16">
            <a:extLst>
              <a:ext uri="{FF2B5EF4-FFF2-40B4-BE49-F238E27FC236}">
                <a16:creationId xmlns:a16="http://schemas.microsoft.com/office/drawing/2014/main" id="{A1575482-73A8-4B5C-BA7B-6474E394F818}"/>
              </a:ext>
            </a:extLst>
          </p:cNvPr>
          <p:cNvSpPr txBox="1"/>
          <p:nvPr/>
        </p:nvSpPr>
        <p:spPr>
          <a:xfrm>
            <a:off x="8387229" y="6327767"/>
            <a:ext cx="3711901" cy="3539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700" b="1" spc="100" dirty="0" smtClean="0">
                <a:solidFill>
                  <a:srgbClr val="00223E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ssdisvalle</a:t>
            </a:r>
            <a:r>
              <a:rPr lang="es-ES" sz="1700" b="1" spc="100" dirty="0" smtClean="0">
                <a:solidFill>
                  <a:srgbClr val="00223E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@cendoj.ramajudicial.gov.co</a:t>
            </a:r>
            <a:endParaRPr lang="es-CO" sz="1700" b="1" spc="100" dirty="0">
              <a:solidFill>
                <a:srgbClr val="00223E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62406294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 algn="l">
          <a:defRPr sz="2500" dirty="0">
            <a:solidFill>
              <a:schemeClr val="bg1"/>
            </a:solidFill>
            <a:latin typeface="Open Sans" panose="020B0606030504020204" pitchFamily="34" charset="0"/>
            <a:ea typeface="Open Sans" panose="020B0606030504020204" pitchFamily="34" charset="0"/>
            <a:cs typeface="Open Sans" panose="020B0606030504020204" pitchFamily="34" charset="0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703</TotalTime>
  <Words>35</Words>
  <Application>Microsoft Office PowerPoint</Application>
  <PresentationFormat>Panorámica</PresentationFormat>
  <Paragraphs>9</Paragraphs>
  <Slides>1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</vt:i4>
      </vt:variant>
    </vt:vector>
  </HeadingPairs>
  <TitlesOfParts>
    <vt:vector size="7" baseType="lpstr">
      <vt:lpstr>Arial</vt:lpstr>
      <vt:lpstr>Berylium</vt:lpstr>
      <vt:lpstr>Calibri</vt:lpstr>
      <vt:lpstr>Calibri Light</vt:lpstr>
      <vt:lpstr>Open Sans</vt:lpstr>
      <vt:lpstr>Tema de Office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Lorena Andrea Henao Anaya</dc:creator>
  <cp:lastModifiedBy>Yamid Farid Espinosa Olaya</cp:lastModifiedBy>
  <cp:revision>20</cp:revision>
  <dcterms:created xsi:type="dcterms:W3CDTF">2021-07-01T13:33:34Z</dcterms:created>
  <dcterms:modified xsi:type="dcterms:W3CDTF">2021-12-14T20:19:23Z</dcterms:modified>
</cp:coreProperties>
</file>