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5" r:id="rId8"/>
    <p:sldId id="266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960418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4777379"/>
            <a:ext cx="11783290" cy="1405211"/>
          </a:xfrm>
        </p:spPr>
        <p:txBody>
          <a:bodyPr>
            <a:noAutofit/>
          </a:bodyPr>
          <a:lstStyle/>
          <a:p>
            <a:pPr algn="ctr"/>
            <a:r>
              <a:rPr lang="es-CO" sz="7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 Y FUNDAMENTO</a:t>
            </a:r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59327" y="2364444"/>
            <a:ext cx="12119263" cy="1960418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4777379"/>
            <a:ext cx="11783290" cy="1405211"/>
          </a:xfrm>
        </p:spPr>
        <p:txBody>
          <a:bodyPr>
            <a:noAutofit/>
          </a:bodyPr>
          <a:lstStyle/>
          <a:p>
            <a:pPr algn="ctr"/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825335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4000501"/>
            <a:ext cx="11783290" cy="2182090"/>
          </a:xfrm>
        </p:spPr>
        <p:txBody>
          <a:bodyPr>
            <a:noAutofit/>
          </a:bodyPr>
          <a:lstStyle/>
          <a:p>
            <a:pPr algn="ctr"/>
            <a:r>
              <a:rPr lang="es-CO" sz="7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HACEMOS LOS MAGISTRADOS Y JUECES</a:t>
            </a:r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0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544781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3605645"/>
            <a:ext cx="11783290" cy="2462646"/>
          </a:xfrm>
        </p:spPr>
        <p:txBody>
          <a:bodyPr>
            <a:noAutofit/>
          </a:bodyPr>
          <a:lstStyle/>
          <a:p>
            <a:pPr algn="ctr"/>
            <a:r>
              <a:rPr lang="es-CO" sz="65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 JURISDICCIÓN ADMINISTRATIVA CASANARE</a:t>
            </a:r>
            <a:endParaRPr lang="es-ES" sz="65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960418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2483427"/>
            <a:ext cx="11783290" cy="3605647"/>
          </a:xfrm>
        </p:spPr>
        <p:txBody>
          <a:bodyPr>
            <a:noAutofit/>
          </a:bodyPr>
          <a:lstStyle/>
          <a:p>
            <a:pPr algn="ctr"/>
            <a:endParaRPr lang="es-CO" sz="72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sz="7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Y PROCEDIMIENTOS</a:t>
            </a:r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960418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4145973"/>
            <a:ext cx="11783290" cy="1683327"/>
          </a:xfrm>
        </p:spPr>
        <p:txBody>
          <a:bodyPr>
            <a:noAutofit/>
          </a:bodyPr>
          <a:lstStyle/>
          <a:p>
            <a:pPr algn="ctr"/>
            <a:r>
              <a:rPr lang="es-CO" sz="7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TÉRMINOS DE RESPUESTA</a:t>
            </a:r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5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36" y="1447801"/>
            <a:ext cx="12119263" cy="1960418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endParaRPr lang="es-E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646" y="3990109"/>
            <a:ext cx="11783290" cy="2192481"/>
          </a:xfrm>
        </p:spPr>
        <p:txBody>
          <a:bodyPr>
            <a:noAutofit/>
          </a:bodyPr>
          <a:lstStyle/>
          <a:p>
            <a:pPr algn="ctr"/>
            <a:r>
              <a:rPr lang="es-CO" sz="7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GENERAL DE LAS ESTADÍSTICAS</a:t>
            </a:r>
            <a:endParaRPr lang="es-ES" sz="7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418" y="2015836"/>
            <a:ext cx="11191009" cy="43953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927" y="2067791"/>
            <a:ext cx="10446034" cy="437457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3455" y="1995054"/>
            <a:ext cx="11118272" cy="463434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45659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43</Words>
  <Application>Microsoft Office PowerPoint</Application>
  <PresentationFormat>Personalizado</PresentationFormat>
  <Paragraphs>14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Ion</vt:lpstr>
      <vt:lpstr>RENDICIÓN DE CUENTAS</vt:lpstr>
      <vt:lpstr>RENDICIÓN DE CUENTAS</vt:lpstr>
      <vt:lpstr>RENDICIÓN DE CUENTAS</vt:lpstr>
      <vt:lpstr>RENDICIÓN DE CUENTAS</vt:lpstr>
      <vt:lpstr>RENDICIÓN DE CUENTAS</vt:lpstr>
      <vt:lpstr>RENDICIÓN DE CUENTAS</vt:lpstr>
      <vt:lpstr>Presentación de PowerPoint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RENDICIÓN DE CUENTAS</dc:title>
  <dc:creator>José Antonio Figueroa Burbano</dc:creator>
  <cp:lastModifiedBy>Sala_Audiencias</cp:lastModifiedBy>
  <cp:revision>12</cp:revision>
  <dcterms:created xsi:type="dcterms:W3CDTF">2016-09-02T14:09:34Z</dcterms:created>
  <dcterms:modified xsi:type="dcterms:W3CDTF">2016-09-07T21:30:35Z</dcterms:modified>
</cp:coreProperties>
</file>