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8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88D2374-9A6A-4BFD-A4E1-D4DF40C945A5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09995E0-0531-49E3-988B-3FF4CE9858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2374-9A6A-4BFD-A4E1-D4DF40C945A5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95E0-0531-49E3-988B-3FF4CE9858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2374-9A6A-4BFD-A4E1-D4DF40C945A5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95E0-0531-49E3-988B-3FF4CE9858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88D2374-9A6A-4BFD-A4E1-D4DF40C945A5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09995E0-0531-49E3-988B-3FF4CE9858E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88D2374-9A6A-4BFD-A4E1-D4DF40C945A5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09995E0-0531-49E3-988B-3FF4CE9858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2374-9A6A-4BFD-A4E1-D4DF40C945A5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95E0-0531-49E3-988B-3FF4CE9858E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2374-9A6A-4BFD-A4E1-D4DF40C945A5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95E0-0531-49E3-988B-3FF4CE9858E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8D2374-9A6A-4BFD-A4E1-D4DF40C945A5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09995E0-0531-49E3-988B-3FF4CE9858E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2374-9A6A-4BFD-A4E1-D4DF40C945A5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95E0-0531-49E3-988B-3FF4CE9858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88D2374-9A6A-4BFD-A4E1-D4DF40C945A5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09995E0-0531-49E3-988B-3FF4CE9858E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8D2374-9A6A-4BFD-A4E1-D4DF40C945A5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09995E0-0531-49E3-988B-3FF4CE9858E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88D2374-9A6A-4BFD-A4E1-D4DF40C945A5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9995E0-0531-49E3-988B-3FF4CE9858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071670" y="285728"/>
            <a:ext cx="6500858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es-CO" sz="2800" dirty="0" smtClean="0"/>
              <a:t>Dra. Ángela maría delgado </a:t>
            </a:r>
            <a:r>
              <a:rPr lang="es-CO" sz="2800" dirty="0" err="1" smtClean="0"/>
              <a:t>diaz</a:t>
            </a:r>
            <a:endParaRPr lang="es-ES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14546" y="4572008"/>
            <a:ext cx="6500858" cy="192882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CO" sz="2400" dirty="0" smtClean="0"/>
              <a:t>Abogada de la Universidad de Caldas, especializada en derecho constitucional y derecho de familia de la Universidad Libre, con trayectoria profesional en la Rama Judicial en las áreas penal, civil y familia y como auxiliar judicial de la Sala </a:t>
            </a:r>
            <a:r>
              <a:rPr lang="es-CO" sz="2400" smtClean="0"/>
              <a:t>Administrativa </a:t>
            </a:r>
            <a:r>
              <a:rPr lang="es-CO" sz="2400" smtClean="0"/>
              <a:t>del </a:t>
            </a:r>
            <a:r>
              <a:rPr lang="es-CO" sz="2400" dirty="0" smtClean="0"/>
              <a:t>Consejo Seccional de la Judicatura de Caldas por espacio de cuatro (4) años</a:t>
            </a:r>
            <a:r>
              <a:rPr lang="es-CO" dirty="0" smtClean="0"/>
              <a:t>.</a:t>
            </a:r>
            <a:endParaRPr lang="es-ES" dirty="0"/>
          </a:p>
        </p:txBody>
      </p:sp>
      <p:pic>
        <p:nvPicPr>
          <p:cNvPr id="5" name="4 Imagen" descr="angel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1000108"/>
            <a:ext cx="4714908" cy="330484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</TotalTime>
  <Words>66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Dra. Ángela maría delgado diaz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Dra. Ángela maría delgado diaz</dc:title>
  <dc:creator>CAU_Mzles</dc:creator>
  <cp:lastModifiedBy>CAU_Mzles</cp:lastModifiedBy>
  <cp:revision>2</cp:revision>
  <dcterms:created xsi:type="dcterms:W3CDTF">2016-04-08T14:04:37Z</dcterms:created>
  <dcterms:modified xsi:type="dcterms:W3CDTF">2016-04-08T14:16:10Z</dcterms:modified>
</cp:coreProperties>
</file>