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0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1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4.xml" ContentType="application/vnd.openxmlformats-officedocument.presentationml.tag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omments/comment2.xml" ContentType="application/vnd.openxmlformats-officedocument.presentationml.comments+xml"/>
  <Override PartName="/ppt/tags/tag22.xml" ContentType="application/vnd.openxmlformats-officedocument.presentationml.tags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tags/tag23.xml" ContentType="application/vnd.openxmlformats-officedocument.presentationml.tags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tags/tag24.xml" ContentType="application/vnd.openxmlformats-officedocument.presentationml.tags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tags/tag25.xml" ContentType="application/vnd.openxmlformats-officedocument.presentationml.tags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tags/tag26.xml" ContentType="application/vnd.openxmlformats-officedocument.presentationml.tags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tags/tag29.xml" ContentType="application/vnd.openxmlformats-officedocument.presentationml.tags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tags/tag30.xml" ContentType="application/vnd.openxmlformats-officedocument.presentationml.tags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8" r:id="rId6"/>
    <p:sldId id="280" r:id="rId7"/>
    <p:sldId id="282" r:id="rId8"/>
    <p:sldId id="283" r:id="rId9"/>
    <p:sldId id="284" r:id="rId10"/>
    <p:sldId id="310" r:id="rId11"/>
    <p:sldId id="312" r:id="rId12"/>
    <p:sldId id="334" r:id="rId13"/>
    <p:sldId id="333" r:id="rId14"/>
    <p:sldId id="317" r:id="rId15"/>
    <p:sldId id="287" r:id="rId16"/>
    <p:sldId id="288" r:id="rId17"/>
    <p:sldId id="311" r:id="rId18"/>
    <p:sldId id="329" r:id="rId19"/>
    <p:sldId id="324" r:id="rId20"/>
    <p:sldId id="345" r:id="rId21"/>
    <p:sldId id="321" r:id="rId22"/>
    <p:sldId id="338" r:id="rId23"/>
    <p:sldId id="337" r:id="rId24"/>
    <p:sldId id="327" r:id="rId25"/>
    <p:sldId id="346" r:id="rId26"/>
    <p:sldId id="330" r:id="rId27"/>
    <p:sldId id="281" r:id="rId28"/>
    <p:sldId id="260" r:id="rId29"/>
    <p:sldId id="267" r:id="rId30"/>
    <p:sldId id="268" r:id="rId31"/>
    <p:sldId id="339" r:id="rId32"/>
    <p:sldId id="270" r:id="rId33"/>
    <p:sldId id="271" r:id="rId34"/>
    <p:sldId id="347" r:id="rId35"/>
    <p:sldId id="349" r:id="rId36"/>
    <p:sldId id="272" r:id="rId37"/>
    <p:sldId id="340" r:id="rId38"/>
    <p:sldId id="352" r:id="rId39"/>
    <p:sldId id="353" r:id="rId40"/>
    <p:sldId id="354" r:id="rId41"/>
    <p:sldId id="356" r:id="rId42"/>
    <p:sldId id="357" r:id="rId43"/>
    <p:sldId id="348" r:id="rId44"/>
    <p:sldId id="277" r:id="rId45"/>
    <p:sldId id="343" r:id="rId46"/>
    <p:sldId id="278" r:id="rId47"/>
    <p:sldId id="344" r:id="rId48"/>
    <p:sldId id="358" r:id="rId49"/>
    <p:sldId id="359" r:id="rId50"/>
    <p:sldId id="306" r:id="rId51"/>
  </p:sldIdLst>
  <p:sldSz cx="12192000" cy="6858000"/>
  <p:notesSz cx="6858000" cy="9144000"/>
  <p:custDataLst>
    <p:tags r:id="rId52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Laura Salas Navarro" initials="LS" lastIdx="1" clrIdx="1">
    <p:extLst>
      <p:ext uri="{19B8F6BF-5375-455C-9EA6-DF929625EA0E}">
        <p15:presenceInfo xmlns:p15="http://schemas.microsoft.com/office/powerpoint/2012/main" userId="c8b6be63bd411a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51" autoAdjust="0"/>
    <p:restoredTop sz="94660"/>
  </p:normalViewPr>
  <p:slideViewPr>
    <p:cSldViewPr snapToGrid="0">
      <p:cViewPr>
        <p:scale>
          <a:sx n="90" d="100"/>
          <a:sy n="90" d="100"/>
        </p:scale>
        <p:origin x="1136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urasalas/Downloads/Copia%20de%20FTP%20Estadisticas%20Movimientos%20de%20Procesos%20Consolidado%20Enero%20-%20Diciembre%202023%20-%202024%20-%20Despachos%20Sala%20Civil%20Familia%20Laboral%20y%20Sala%20Penal-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urasalas/Downloads/Copia%20de%20FTP%20Estadisticas%20Movimientos%20de%20Procesos%20Consolidado%20Enero%20-%20Diciembre%202023%20-%202024%20-%20Despachos%20Sala%20Civil%20Familia%20Laboral%20y%20Sala%20Penal-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 Total de SERVIDORES JUDICIALES en Provisionalidad</a:t>
            </a:r>
          </a:p>
        </c:rich>
      </c:tx>
      <c:layout>
        <c:manualLayout>
          <c:xMode val="edge"/>
          <c:yMode val="edge"/>
          <c:x val="0.22402285595961471"/>
          <c:y val="1.88894772225626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'Carrera Judicial'!$E$69</c:f>
              <c:strCache>
                <c:ptCount val="1"/>
                <c:pt idx="0">
                  <c:v>No. Total de servidores judiciales hombres en Provisionalidad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'Carrera Judicial'!$B$70:$B$72</c:f>
              <c:strCache>
                <c:ptCount val="3"/>
                <c:pt idx="0">
                  <c:v>Empleados</c:v>
                </c:pt>
                <c:pt idx="1">
                  <c:v>Jueces</c:v>
                </c:pt>
                <c:pt idx="2">
                  <c:v>Magistrados</c:v>
                </c:pt>
              </c:strCache>
            </c:strRef>
          </c:cat>
          <c:val>
            <c:numRef>
              <c:f>'Carrera Judicial'!$E$70:$E$72</c:f>
              <c:numCache>
                <c:formatCode>General</c:formatCode>
                <c:ptCount val="3"/>
                <c:pt idx="0">
                  <c:v>48</c:v>
                </c:pt>
                <c:pt idx="1">
                  <c:v>32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3-E548-A5E2-AC8E00374A49}"/>
            </c:ext>
          </c:extLst>
        </c:ser>
        <c:ser>
          <c:idx val="1"/>
          <c:order val="1"/>
          <c:tx>
            <c:strRef>
              <c:f>'Carrera Judicial'!$G$69</c:f>
              <c:strCache>
                <c:ptCount val="1"/>
                <c:pt idx="0">
                  <c:v>No. Total de servidores judiciales mujeres en Provisionalidad</c:v>
                </c:pt>
              </c:strCache>
            </c:strRef>
          </c:tx>
          <c:spPr>
            <a:solidFill>
              <a:srgbClr val="F27DE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'Carrera Judicial'!$B$70:$B$72</c:f>
              <c:strCache>
                <c:ptCount val="3"/>
                <c:pt idx="0">
                  <c:v>Empleados</c:v>
                </c:pt>
                <c:pt idx="1">
                  <c:v>Jueces</c:v>
                </c:pt>
                <c:pt idx="2">
                  <c:v>Magistrados</c:v>
                </c:pt>
              </c:strCache>
            </c:strRef>
          </c:cat>
          <c:val>
            <c:numRef>
              <c:f>'Carrera Judicial'!$G$70:$G$72</c:f>
              <c:numCache>
                <c:formatCode>General</c:formatCode>
                <c:ptCount val="3"/>
                <c:pt idx="0">
                  <c:v>61</c:v>
                </c:pt>
                <c:pt idx="1">
                  <c:v>19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63-E548-A5E2-AC8E00374A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726603632"/>
        <c:axId val="726604880"/>
        <c:axId val="0"/>
      </c:bar3DChart>
      <c:catAx>
        <c:axId val="72660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6604880"/>
        <c:crosses val="autoZero"/>
        <c:auto val="1"/>
        <c:lblAlgn val="ctr"/>
        <c:lblOffset val="100"/>
        <c:noMultiLvlLbl val="0"/>
      </c:catAx>
      <c:valAx>
        <c:axId val="7266048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266036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Total de SERVIDORES JUDICIALES en Propiedad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'Carrera Judicial'!$D$69</c:f>
              <c:strCache>
                <c:ptCount val="1"/>
                <c:pt idx="0">
                  <c:v>No. Total de servidores judiciales Hombres en Propiedad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'Carrera Judicial'!$B$70:$B$72</c:f>
              <c:strCache>
                <c:ptCount val="3"/>
                <c:pt idx="0">
                  <c:v>Empleados</c:v>
                </c:pt>
                <c:pt idx="1">
                  <c:v>Jueces</c:v>
                </c:pt>
                <c:pt idx="2">
                  <c:v>Magistrados</c:v>
                </c:pt>
              </c:strCache>
            </c:strRef>
          </c:cat>
          <c:val>
            <c:numRef>
              <c:f>'Carrera Judicial'!$D$70:$D$72</c:f>
              <c:numCache>
                <c:formatCode>General</c:formatCode>
                <c:ptCount val="3"/>
                <c:pt idx="0">
                  <c:v>222</c:v>
                </c:pt>
                <c:pt idx="1">
                  <c:v>35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9-8546-8609-0EF04453C5FA}"/>
            </c:ext>
          </c:extLst>
        </c:ser>
        <c:ser>
          <c:idx val="1"/>
          <c:order val="1"/>
          <c:tx>
            <c:strRef>
              <c:f>'Carrera Judicial'!$F$69</c:f>
              <c:strCache>
                <c:ptCount val="1"/>
                <c:pt idx="0">
                  <c:v>No. Total de servidores judiciales mujeres en Propiedad</c:v>
                </c:pt>
              </c:strCache>
            </c:strRef>
          </c:tx>
          <c:spPr>
            <a:solidFill>
              <a:srgbClr val="F27DE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'Carrera Judicial'!$B$70:$B$72</c:f>
              <c:strCache>
                <c:ptCount val="3"/>
                <c:pt idx="0">
                  <c:v>Empleados</c:v>
                </c:pt>
                <c:pt idx="1">
                  <c:v>Jueces</c:v>
                </c:pt>
                <c:pt idx="2">
                  <c:v>Magistrados</c:v>
                </c:pt>
              </c:strCache>
            </c:strRef>
          </c:cat>
          <c:val>
            <c:numRef>
              <c:f>'Carrera Judicial'!$F$70:$F$72</c:f>
              <c:numCache>
                <c:formatCode>General</c:formatCode>
                <c:ptCount val="3"/>
                <c:pt idx="0">
                  <c:v>243</c:v>
                </c:pt>
                <c:pt idx="1">
                  <c:v>25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09-8546-8609-0EF04453C5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888347632"/>
        <c:axId val="888365520"/>
        <c:axId val="0"/>
      </c:bar3DChart>
      <c:catAx>
        <c:axId val="88834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88365520"/>
        <c:crosses val="autoZero"/>
        <c:auto val="1"/>
        <c:lblAlgn val="ctr"/>
        <c:lblOffset val="100"/>
        <c:noMultiLvlLbl val="0"/>
      </c:catAx>
      <c:valAx>
        <c:axId val="88836552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883476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13T15:13:31.188" idx="1">
    <p:pos x="10" y="10"/>
    <p:text>poner frase de juntos construimos transparencia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03-14T17:26:02.420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jpg"/></Relationships>
</file>

<file path=ppt/diagrams/_rels/data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hyperlink" Target="https://mailto:des02consecmtr@cendoj.ramajudicial.gov.co" TargetMode="External"/><Relationship Id="rId7" Type="http://schemas.openxmlformats.org/officeDocument/2006/relationships/image" Target="../media/image71.jpg"/><Relationship Id="rId2" Type="http://schemas.openxmlformats.org/officeDocument/2006/relationships/hyperlink" Target="https://mailto:des01consecmtr@cendoj.ramajudicial.gov.co" TargetMode="External"/><Relationship Id="rId1" Type="http://schemas.openxmlformats.org/officeDocument/2006/relationships/hyperlink" Target="https://mailto:conseccor@cendoj.ramajudicial.gov.co" TargetMode="Externa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hyperlink" Target="https://mailto:secdirsecmon@cendoj.ramajudicial.gov.co" TargetMode="External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jpg"/></Relationships>
</file>

<file path=ppt/diagrams/_rels/drawing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hyperlink" Target="https://mailto:des02consecmtr@cendoj.ramajudicial.gov.co" TargetMode="External"/><Relationship Id="rId7" Type="http://schemas.openxmlformats.org/officeDocument/2006/relationships/image" Target="../media/image71.jpg"/><Relationship Id="rId2" Type="http://schemas.openxmlformats.org/officeDocument/2006/relationships/hyperlink" Target="https://mailto:des01consecmtr@cendoj.ramajudicial.gov.co" TargetMode="External"/><Relationship Id="rId1" Type="http://schemas.openxmlformats.org/officeDocument/2006/relationships/hyperlink" Target="https://mailto:conseccor@cendoj.ramajudicial.gov.co" TargetMode="Externa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hyperlink" Target="https://mailto:secdirsecmon@cendoj.ramajudicial.gov.c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F2A00-49F4-C544-818A-2FA851BDDE8C}" type="doc">
      <dgm:prSet loTypeId="urn:microsoft.com/office/officeart/2005/8/layout/radial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5ECEB9B4-266E-3A46-B1CF-7CB6187DD411}">
      <dgm:prSet phldrT="[Texto]"/>
      <dgm:spPr/>
      <dgm:t>
        <a:bodyPr/>
        <a:lstStyle/>
        <a:p>
          <a:pPr algn="ctr">
            <a:buNone/>
          </a:pPr>
          <a:r>
            <a:rPr lang="es-CO" b="1" i="1" u="none" strike="noStrike" dirty="0">
              <a:effectLst/>
              <a:latin typeface="Inter"/>
            </a:rPr>
            <a:t>El Departamento de Córdoba tiene 30 municipios y una población estimada de 1.914.778 habitantes para el año 2024.</a:t>
          </a:r>
          <a:endParaRPr lang="es-MX" b="1" i="1" dirty="0"/>
        </a:p>
      </dgm:t>
    </dgm:pt>
    <dgm:pt modelId="{7AAF6352-1163-5147-B5FA-CE39A709D573}" type="parTrans" cxnId="{6BEC6462-8946-2547-98E0-4EFDC4DAA6A3}">
      <dgm:prSet/>
      <dgm:spPr/>
      <dgm:t>
        <a:bodyPr/>
        <a:lstStyle/>
        <a:p>
          <a:pPr algn="ctr"/>
          <a:endParaRPr lang="es-MX" b="1" i="1"/>
        </a:p>
      </dgm:t>
    </dgm:pt>
    <dgm:pt modelId="{C4D33ECF-7DF1-724D-8E1E-37A0769DD24D}" type="sibTrans" cxnId="{6BEC6462-8946-2547-98E0-4EFDC4DAA6A3}">
      <dgm:prSet/>
      <dgm:spPr/>
      <dgm:t>
        <a:bodyPr/>
        <a:lstStyle/>
        <a:p>
          <a:pPr algn="ctr"/>
          <a:endParaRPr lang="es-MX" b="1" i="1"/>
        </a:p>
      </dgm:t>
    </dgm:pt>
    <dgm:pt modelId="{4418C7FA-9A25-8C4C-8038-59A66E44C077}" type="pres">
      <dgm:prSet presAssocID="{C90F2A00-49F4-C544-818A-2FA851BDDE8C}" presName="composite" presStyleCnt="0">
        <dgm:presLayoutVars>
          <dgm:chMax val="1"/>
          <dgm:dir/>
          <dgm:resizeHandles val="exact"/>
        </dgm:presLayoutVars>
      </dgm:prSet>
      <dgm:spPr/>
    </dgm:pt>
    <dgm:pt modelId="{2C8ECEF3-32C9-BE48-A9B2-3238095E0D95}" type="pres">
      <dgm:prSet presAssocID="{C90F2A00-49F4-C544-818A-2FA851BDDE8C}" presName="radial" presStyleCnt="0">
        <dgm:presLayoutVars>
          <dgm:animLvl val="ctr"/>
        </dgm:presLayoutVars>
      </dgm:prSet>
      <dgm:spPr/>
    </dgm:pt>
    <dgm:pt modelId="{57F609A0-BE6A-0C4A-9216-861B2B0F6EEF}" type="pres">
      <dgm:prSet presAssocID="{5ECEB9B4-266E-3A46-B1CF-7CB6187DD411}" presName="centerShape" presStyleLbl="vennNode1" presStyleIdx="0" presStyleCnt="1" custLinFactNeighborX="21543" custLinFactNeighborY="-2957"/>
      <dgm:spPr/>
    </dgm:pt>
  </dgm:ptLst>
  <dgm:cxnLst>
    <dgm:cxn modelId="{6BEC6462-8946-2547-98E0-4EFDC4DAA6A3}" srcId="{C90F2A00-49F4-C544-818A-2FA851BDDE8C}" destId="{5ECEB9B4-266E-3A46-B1CF-7CB6187DD411}" srcOrd="0" destOrd="0" parTransId="{7AAF6352-1163-5147-B5FA-CE39A709D573}" sibTransId="{C4D33ECF-7DF1-724D-8E1E-37A0769DD24D}"/>
    <dgm:cxn modelId="{E8C75899-5EE1-594F-A2C4-5EF52BAE17CF}" type="presOf" srcId="{C90F2A00-49F4-C544-818A-2FA851BDDE8C}" destId="{4418C7FA-9A25-8C4C-8038-59A66E44C077}" srcOrd="0" destOrd="0" presId="urn:microsoft.com/office/officeart/2005/8/layout/radial3"/>
    <dgm:cxn modelId="{542B95D4-E363-BF4A-9B57-70A1B86A1130}" type="presOf" srcId="{5ECEB9B4-266E-3A46-B1CF-7CB6187DD411}" destId="{57F609A0-BE6A-0C4A-9216-861B2B0F6EEF}" srcOrd="0" destOrd="0" presId="urn:microsoft.com/office/officeart/2005/8/layout/radial3"/>
    <dgm:cxn modelId="{179B560B-A8E1-D541-9993-15C2A6AA7E10}" type="presParOf" srcId="{4418C7FA-9A25-8C4C-8038-59A66E44C077}" destId="{2C8ECEF3-32C9-BE48-A9B2-3238095E0D95}" srcOrd="0" destOrd="0" presId="urn:microsoft.com/office/officeart/2005/8/layout/radial3"/>
    <dgm:cxn modelId="{714A34E4-BAE9-7241-B660-4A5A823E07A7}" type="presParOf" srcId="{2C8ECEF3-32C9-BE48-A9B2-3238095E0D95}" destId="{57F609A0-BE6A-0C4A-9216-861B2B0F6EEF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30E05D3-FDDF-854B-98FE-B0C14E184186}" type="doc">
      <dgm:prSet loTypeId="urn:microsoft.com/office/officeart/2005/8/layout/venn3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FCDB0263-13CF-4B45-B985-2DB1F9BBEE8F}">
      <dgm:prSet phldrT="[Texto]" custT="1"/>
      <dgm:spPr/>
      <dgm:t>
        <a:bodyPr/>
        <a:lstStyle/>
        <a:p>
          <a:pPr algn="ctr"/>
          <a:r>
            <a:rPr lang="es-MX" sz="1800" b="1" dirty="0"/>
            <a:t>Oficial Mayor</a:t>
          </a:r>
        </a:p>
      </dgm:t>
    </dgm:pt>
    <dgm:pt modelId="{922C607C-1D92-7843-919C-8A537C61BBB4}" type="parTrans" cxnId="{D6CA6E5C-DC5A-8942-A8D3-A68776F88107}">
      <dgm:prSet/>
      <dgm:spPr/>
      <dgm:t>
        <a:bodyPr/>
        <a:lstStyle/>
        <a:p>
          <a:endParaRPr lang="es-MX" sz="1600"/>
        </a:p>
      </dgm:t>
    </dgm:pt>
    <dgm:pt modelId="{20CB6ABB-208D-F047-87E3-81221AB101A8}" type="sibTrans" cxnId="{D6CA6E5C-DC5A-8942-A8D3-A68776F88107}">
      <dgm:prSet/>
      <dgm:spPr/>
      <dgm:t>
        <a:bodyPr/>
        <a:lstStyle/>
        <a:p>
          <a:endParaRPr lang="es-MX" sz="1600"/>
        </a:p>
      </dgm:t>
    </dgm:pt>
    <dgm:pt modelId="{008155DA-497F-024E-9FE7-63886AFD11BD}">
      <dgm:prSet phldrT="[Texto]" custT="1"/>
      <dgm:spPr/>
      <dgm:t>
        <a:bodyPr/>
        <a:lstStyle/>
        <a:p>
          <a:pPr algn="l"/>
          <a:r>
            <a:rPr lang="es-MX" sz="1400" dirty="0"/>
            <a:t>Oficial Mayor Municipal</a:t>
          </a:r>
        </a:p>
        <a:p>
          <a:pPr algn="l"/>
          <a:r>
            <a:rPr lang="es-MX" sz="1400" i="1" dirty="0"/>
            <a:t> 11 vacantes</a:t>
          </a:r>
        </a:p>
      </dgm:t>
    </dgm:pt>
    <dgm:pt modelId="{8F497C91-7D6F-F840-8284-639F628E38E1}" type="parTrans" cxnId="{39920203-9565-1641-ABA9-B5E513A50F35}">
      <dgm:prSet/>
      <dgm:spPr/>
      <dgm:t>
        <a:bodyPr/>
        <a:lstStyle/>
        <a:p>
          <a:endParaRPr lang="es-MX" sz="1600"/>
        </a:p>
      </dgm:t>
    </dgm:pt>
    <dgm:pt modelId="{C7B689CB-CD0E-444B-8914-61F20ACC91D1}" type="sibTrans" cxnId="{39920203-9565-1641-ABA9-B5E513A50F35}">
      <dgm:prSet/>
      <dgm:spPr/>
      <dgm:t>
        <a:bodyPr/>
        <a:lstStyle/>
        <a:p>
          <a:endParaRPr lang="es-MX" sz="1600"/>
        </a:p>
      </dgm:t>
    </dgm:pt>
    <dgm:pt modelId="{F3A074EB-98ED-AE4E-B88E-0351BAF411B4}">
      <dgm:prSet phldrT="[Texto]" custT="1"/>
      <dgm:spPr/>
      <dgm:t>
        <a:bodyPr/>
        <a:lstStyle/>
        <a:p>
          <a:pPr algn="l"/>
          <a:r>
            <a:rPr lang="es-MX" sz="1400" dirty="0"/>
            <a:t>Oficial Mayor  del Circuito </a:t>
          </a:r>
        </a:p>
        <a:p>
          <a:pPr algn="l"/>
          <a:r>
            <a:rPr lang="es-MX" sz="1400" i="1" dirty="0"/>
            <a:t>6 vacantes</a:t>
          </a:r>
        </a:p>
      </dgm:t>
    </dgm:pt>
    <dgm:pt modelId="{EFF6DA3D-ED05-4C4A-99D3-F5361802FEE7}" type="parTrans" cxnId="{CAAC6C17-0FDB-A348-B62C-11677BEFC612}">
      <dgm:prSet/>
      <dgm:spPr/>
      <dgm:t>
        <a:bodyPr/>
        <a:lstStyle/>
        <a:p>
          <a:endParaRPr lang="es-MX" sz="1600"/>
        </a:p>
      </dgm:t>
    </dgm:pt>
    <dgm:pt modelId="{EDD36E6C-E8DD-1C47-8D71-BEBF2F5DE064}" type="sibTrans" cxnId="{CAAC6C17-0FDB-A348-B62C-11677BEFC612}">
      <dgm:prSet/>
      <dgm:spPr/>
      <dgm:t>
        <a:bodyPr/>
        <a:lstStyle/>
        <a:p>
          <a:endParaRPr lang="es-MX" sz="1600"/>
        </a:p>
      </dgm:t>
    </dgm:pt>
    <dgm:pt modelId="{74740DF7-1CCF-A142-8629-C36E3D375025}" type="pres">
      <dgm:prSet presAssocID="{E30E05D3-FDDF-854B-98FE-B0C14E184186}" presName="Name0" presStyleCnt="0">
        <dgm:presLayoutVars>
          <dgm:dir/>
          <dgm:resizeHandles val="exact"/>
        </dgm:presLayoutVars>
      </dgm:prSet>
      <dgm:spPr/>
    </dgm:pt>
    <dgm:pt modelId="{947CB1AC-280A-144A-8CE9-E51F78329090}" type="pres">
      <dgm:prSet presAssocID="{FCDB0263-13CF-4B45-B985-2DB1F9BBEE8F}" presName="Name5" presStyleLbl="vennNode1" presStyleIdx="0" presStyleCnt="1" custLinFactNeighborX="4522" custLinFactNeighborY="-2749">
        <dgm:presLayoutVars>
          <dgm:bulletEnabled val="1"/>
        </dgm:presLayoutVars>
      </dgm:prSet>
      <dgm:spPr/>
    </dgm:pt>
  </dgm:ptLst>
  <dgm:cxnLst>
    <dgm:cxn modelId="{39920203-9565-1641-ABA9-B5E513A50F35}" srcId="{FCDB0263-13CF-4B45-B985-2DB1F9BBEE8F}" destId="{008155DA-497F-024E-9FE7-63886AFD11BD}" srcOrd="0" destOrd="0" parTransId="{8F497C91-7D6F-F840-8284-639F628E38E1}" sibTransId="{C7B689CB-CD0E-444B-8914-61F20ACC91D1}"/>
    <dgm:cxn modelId="{CAAC6C17-0FDB-A348-B62C-11677BEFC612}" srcId="{FCDB0263-13CF-4B45-B985-2DB1F9BBEE8F}" destId="{F3A074EB-98ED-AE4E-B88E-0351BAF411B4}" srcOrd="1" destOrd="0" parTransId="{EFF6DA3D-ED05-4C4A-99D3-F5361802FEE7}" sibTransId="{EDD36E6C-E8DD-1C47-8D71-BEBF2F5DE064}"/>
    <dgm:cxn modelId="{5F75904F-46C7-F343-A969-0FC77C00EC72}" type="presOf" srcId="{E30E05D3-FDDF-854B-98FE-B0C14E184186}" destId="{74740DF7-1CCF-A142-8629-C36E3D375025}" srcOrd="0" destOrd="0" presId="urn:microsoft.com/office/officeart/2005/8/layout/venn3"/>
    <dgm:cxn modelId="{D6CA6E5C-DC5A-8942-A8D3-A68776F88107}" srcId="{E30E05D3-FDDF-854B-98FE-B0C14E184186}" destId="{FCDB0263-13CF-4B45-B985-2DB1F9BBEE8F}" srcOrd="0" destOrd="0" parTransId="{922C607C-1D92-7843-919C-8A537C61BBB4}" sibTransId="{20CB6ABB-208D-F047-87E3-81221AB101A8}"/>
    <dgm:cxn modelId="{CC38D565-5A96-B34C-8607-6FBC1716C634}" type="presOf" srcId="{008155DA-497F-024E-9FE7-63886AFD11BD}" destId="{947CB1AC-280A-144A-8CE9-E51F78329090}" srcOrd="0" destOrd="1" presId="urn:microsoft.com/office/officeart/2005/8/layout/venn3"/>
    <dgm:cxn modelId="{BECFB194-E2AE-E244-97B6-D9F50538B0E6}" type="presOf" srcId="{FCDB0263-13CF-4B45-B985-2DB1F9BBEE8F}" destId="{947CB1AC-280A-144A-8CE9-E51F78329090}" srcOrd="0" destOrd="0" presId="urn:microsoft.com/office/officeart/2005/8/layout/venn3"/>
    <dgm:cxn modelId="{52957EEF-EEAC-7149-8D2E-3B6DD89EF2AC}" type="presOf" srcId="{F3A074EB-98ED-AE4E-B88E-0351BAF411B4}" destId="{947CB1AC-280A-144A-8CE9-E51F78329090}" srcOrd="0" destOrd="2" presId="urn:microsoft.com/office/officeart/2005/8/layout/venn3"/>
    <dgm:cxn modelId="{C07468A5-BF69-8F49-B302-A66621C2CB6E}" type="presParOf" srcId="{74740DF7-1CCF-A142-8629-C36E3D375025}" destId="{947CB1AC-280A-144A-8CE9-E51F78329090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30E05D3-FDDF-854B-98FE-B0C14E184186}" type="doc">
      <dgm:prSet loTypeId="urn:microsoft.com/office/officeart/2005/8/layout/venn3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FCDB0263-13CF-4B45-B985-2DB1F9BBEE8F}">
      <dgm:prSet phldrT="[Texto]" custT="1"/>
      <dgm:spPr/>
      <dgm:t>
        <a:bodyPr/>
        <a:lstStyle/>
        <a:p>
          <a:pPr algn="ctr"/>
          <a:r>
            <a:rPr lang="es-MX" sz="1800" b="1" dirty="0"/>
            <a:t>Citador</a:t>
          </a:r>
        </a:p>
      </dgm:t>
    </dgm:pt>
    <dgm:pt modelId="{922C607C-1D92-7843-919C-8A537C61BBB4}" type="parTrans" cxnId="{D6CA6E5C-DC5A-8942-A8D3-A68776F88107}">
      <dgm:prSet/>
      <dgm:spPr/>
      <dgm:t>
        <a:bodyPr/>
        <a:lstStyle/>
        <a:p>
          <a:endParaRPr lang="es-MX" sz="2000"/>
        </a:p>
      </dgm:t>
    </dgm:pt>
    <dgm:pt modelId="{20CB6ABB-208D-F047-87E3-81221AB101A8}" type="sibTrans" cxnId="{D6CA6E5C-DC5A-8942-A8D3-A68776F88107}">
      <dgm:prSet/>
      <dgm:spPr/>
      <dgm:t>
        <a:bodyPr/>
        <a:lstStyle/>
        <a:p>
          <a:endParaRPr lang="es-MX" sz="2000"/>
        </a:p>
      </dgm:t>
    </dgm:pt>
    <dgm:pt modelId="{008155DA-497F-024E-9FE7-63886AFD11BD}">
      <dgm:prSet phldrT="[Texto]" custT="1"/>
      <dgm:spPr/>
      <dgm:t>
        <a:bodyPr/>
        <a:lstStyle/>
        <a:p>
          <a:pPr algn="l"/>
          <a:r>
            <a:rPr lang="es-MX" sz="1400" dirty="0"/>
            <a:t>Citador del Circuito</a:t>
          </a:r>
        </a:p>
        <a:p>
          <a:pPr algn="l"/>
          <a:r>
            <a:rPr lang="es-MX" sz="1400" i="1" dirty="0"/>
            <a:t>2 Vacantes</a:t>
          </a:r>
        </a:p>
      </dgm:t>
    </dgm:pt>
    <dgm:pt modelId="{8F497C91-7D6F-F840-8284-639F628E38E1}" type="parTrans" cxnId="{39920203-9565-1641-ABA9-B5E513A50F35}">
      <dgm:prSet/>
      <dgm:spPr/>
      <dgm:t>
        <a:bodyPr/>
        <a:lstStyle/>
        <a:p>
          <a:endParaRPr lang="es-MX" sz="2000"/>
        </a:p>
      </dgm:t>
    </dgm:pt>
    <dgm:pt modelId="{C7B689CB-CD0E-444B-8914-61F20ACC91D1}" type="sibTrans" cxnId="{39920203-9565-1641-ABA9-B5E513A50F35}">
      <dgm:prSet/>
      <dgm:spPr/>
      <dgm:t>
        <a:bodyPr/>
        <a:lstStyle/>
        <a:p>
          <a:endParaRPr lang="es-MX" sz="2000"/>
        </a:p>
      </dgm:t>
    </dgm:pt>
    <dgm:pt modelId="{F3A074EB-98ED-AE4E-B88E-0351BAF411B4}">
      <dgm:prSet phldrT="[Texto]" custT="1"/>
      <dgm:spPr/>
      <dgm:t>
        <a:bodyPr/>
        <a:lstStyle/>
        <a:p>
          <a:pPr algn="l"/>
          <a:r>
            <a:rPr lang="es-MX" sz="1400" dirty="0"/>
            <a:t>Citador de Juzgado Municipal</a:t>
          </a:r>
        </a:p>
        <a:p>
          <a:pPr algn="l"/>
          <a:r>
            <a:rPr lang="es-MX" sz="1400" i="1" dirty="0"/>
            <a:t>2 vacantes</a:t>
          </a:r>
        </a:p>
      </dgm:t>
    </dgm:pt>
    <dgm:pt modelId="{EFF6DA3D-ED05-4C4A-99D3-F5361802FEE7}" type="parTrans" cxnId="{CAAC6C17-0FDB-A348-B62C-11677BEFC612}">
      <dgm:prSet/>
      <dgm:spPr/>
      <dgm:t>
        <a:bodyPr/>
        <a:lstStyle/>
        <a:p>
          <a:endParaRPr lang="es-MX" sz="2000"/>
        </a:p>
      </dgm:t>
    </dgm:pt>
    <dgm:pt modelId="{EDD36E6C-E8DD-1C47-8D71-BEBF2F5DE064}" type="sibTrans" cxnId="{CAAC6C17-0FDB-A348-B62C-11677BEFC612}">
      <dgm:prSet/>
      <dgm:spPr/>
      <dgm:t>
        <a:bodyPr/>
        <a:lstStyle/>
        <a:p>
          <a:endParaRPr lang="es-MX" sz="2000"/>
        </a:p>
      </dgm:t>
    </dgm:pt>
    <dgm:pt modelId="{97738F4D-7113-B248-89A1-BADDEC234FEE}">
      <dgm:prSet custT="1"/>
      <dgm:spPr/>
      <dgm:t>
        <a:bodyPr/>
        <a:lstStyle/>
        <a:p>
          <a:pPr algn="l"/>
          <a:r>
            <a:rPr lang="es-MX" sz="1400" dirty="0"/>
            <a:t>Citador Municipal Centro de Servicios </a:t>
          </a:r>
        </a:p>
        <a:p>
          <a:pPr algn="l"/>
          <a:r>
            <a:rPr lang="es-MX" sz="1400" i="1" dirty="0"/>
            <a:t>1 vacante</a:t>
          </a:r>
        </a:p>
      </dgm:t>
    </dgm:pt>
    <dgm:pt modelId="{9D981F98-BEA5-4B4C-A4BE-DE87AA7C8713}" type="parTrans" cxnId="{B1153EC3-4138-2E44-9131-2A14C3DB793B}">
      <dgm:prSet/>
      <dgm:spPr/>
      <dgm:t>
        <a:bodyPr/>
        <a:lstStyle/>
        <a:p>
          <a:endParaRPr lang="es-MX" sz="2000"/>
        </a:p>
      </dgm:t>
    </dgm:pt>
    <dgm:pt modelId="{9A50AB40-C7B2-1146-B010-99797F637FA3}" type="sibTrans" cxnId="{B1153EC3-4138-2E44-9131-2A14C3DB793B}">
      <dgm:prSet/>
      <dgm:spPr/>
      <dgm:t>
        <a:bodyPr/>
        <a:lstStyle/>
        <a:p>
          <a:endParaRPr lang="es-MX" sz="2000"/>
        </a:p>
      </dgm:t>
    </dgm:pt>
    <dgm:pt modelId="{14AEA4EB-971C-CD49-9486-ABE55B530253}" type="pres">
      <dgm:prSet presAssocID="{E30E05D3-FDDF-854B-98FE-B0C14E184186}" presName="Name0" presStyleCnt="0">
        <dgm:presLayoutVars>
          <dgm:dir/>
          <dgm:resizeHandles val="exact"/>
        </dgm:presLayoutVars>
      </dgm:prSet>
      <dgm:spPr/>
    </dgm:pt>
    <dgm:pt modelId="{94123393-D578-E04A-88A8-B9C1972A12A2}" type="pres">
      <dgm:prSet presAssocID="{FCDB0263-13CF-4B45-B985-2DB1F9BBEE8F}" presName="Name5" presStyleLbl="vennNode1" presStyleIdx="0" presStyleCnt="1" custLinFactNeighborX="-6344" custLinFactNeighborY="-4798">
        <dgm:presLayoutVars>
          <dgm:bulletEnabled val="1"/>
        </dgm:presLayoutVars>
      </dgm:prSet>
      <dgm:spPr/>
    </dgm:pt>
  </dgm:ptLst>
  <dgm:cxnLst>
    <dgm:cxn modelId="{39920203-9565-1641-ABA9-B5E513A50F35}" srcId="{FCDB0263-13CF-4B45-B985-2DB1F9BBEE8F}" destId="{008155DA-497F-024E-9FE7-63886AFD11BD}" srcOrd="0" destOrd="0" parTransId="{8F497C91-7D6F-F840-8284-639F628E38E1}" sibTransId="{C7B689CB-CD0E-444B-8914-61F20ACC91D1}"/>
    <dgm:cxn modelId="{CAAC6C17-0FDB-A348-B62C-11677BEFC612}" srcId="{FCDB0263-13CF-4B45-B985-2DB1F9BBEE8F}" destId="{F3A074EB-98ED-AE4E-B88E-0351BAF411B4}" srcOrd="1" destOrd="0" parTransId="{EFF6DA3D-ED05-4C4A-99D3-F5361802FEE7}" sibTransId="{EDD36E6C-E8DD-1C47-8D71-BEBF2F5DE064}"/>
    <dgm:cxn modelId="{144F604D-7E54-F94E-87A0-20D3E5FF3410}" type="presOf" srcId="{FCDB0263-13CF-4B45-B985-2DB1F9BBEE8F}" destId="{94123393-D578-E04A-88A8-B9C1972A12A2}" srcOrd="0" destOrd="0" presId="urn:microsoft.com/office/officeart/2005/8/layout/venn3"/>
    <dgm:cxn modelId="{D6CA6E5C-DC5A-8942-A8D3-A68776F88107}" srcId="{E30E05D3-FDDF-854B-98FE-B0C14E184186}" destId="{FCDB0263-13CF-4B45-B985-2DB1F9BBEE8F}" srcOrd="0" destOrd="0" parTransId="{922C607C-1D92-7843-919C-8A537C61BBB4}" sibTransId="{20CB6ABB-208D-F047-87E3-81221AB101A8}"/>
    <dgm:cxn modelId="{16F34485-57FE-BC4B-808D-9757DC1F2CB1}" type="presOf" srcId="{97738F4D-7113-B248-89A1-BADDEC234FEE}" destId="{94123393-D578-E04A-88A8-B9C1972A12A2}" srcOrd="0" destOrd="3" presId="urn:microsoft.com/office/officeart/2005/8/layout/venn3"/>
    <dgm:cxn modelId="{C1FEBDA1-662A-DF42-8A7C-5B5890C87665}" type="presOf" srcId="{008155DA-497F-024E-9FE7-63886AFD11BD}" destId="{94123393-D578-E04A-88A8-B9C1972A12A2}" srcOrd="0" destOrd="1" presId="urn:microsoft.com/office/officeart/2005/8/layout/venn3"/>
    <dgm:cxn modelId="{B1153EC3-4138-2E44-9131-2A14C3DB793B}" srcId="{FCDB0263-13CF-4B45-B985-2DB1F9BBEE8F}" destId="{97738F4D-7113-B248-89A1-BADDEC234FEE}" srcOrd="2" destOrd="0" parTransId="{9D981F98-BEA5-4B4C-A4BE-DE87AA7C8713}" sibTransId="{9A50AB40-C7B2-1146-B010-99797F637FA3}"/>
    <dgm:cxn modelId="{0C7ECFE2-9A6F-4840-A66B-4CF7076FC2E4}" type="presOf" srcId="{F3A074EB-98ED-AE4E-B88E-0351BAF411B4}" destId="{94123393-D578-E04A-88A8-B9C1972A12A2}" srcOrd="0" destOrd="2" presId="urn:microsoft.com/office/officeart/2005/8/layout/venn3"/>
    <dgm:cxn modelId="{600FF9FA-BE9C-2E41-BC14-01F396F9036E}" type="presOf" srcId="{E30E05D3-FDDF-854B-98FE-B0C14E184186}" destId="{14AEA4EB-971C-CD49-9486-ABE55B530253}" srcOrd="0" destOrd="0" presId="urn:microsoft.com/office/officeart/2005/8/layout/venn3"/>
    <dgm:cxn modelId="{F87666C7-DCB0-F74A-B222-6565C4879753}" type="presParOf" srcId="{14AEA4EB-971C-CD49-9486-ABE55B530253}" destId="{94123393-D578-E04A-88A8-B9C1972A12A2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30E05D3-FDDF-854B-98FE-B0C14E184186}" type="doc">
      <dgm:prSet loTypeId="urn:microsoft.com/office/officeart/2005/8/layout/venn1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FCDB0263-13CF-4B45-B985-2DB1F9BBEE8F}">
      <dgm:prSet phldrT="[Texto]" custT="1"/>
      <dgm:spPr/>
      <dgm:t>
        <a:bodyPr/>
        <a:lstStyle/>
        <a:p>
          <a:pPr algn="ctr"/>
          <a:r>
            <a:rPr lang="es-MX" sz="1800" b="1" dirty="0"/>
            <a:t>Escribiente </a:t>
          </a:r>
        </a:p>
      </dgm:t>
    </dgm:pt>
    <dgm:pt modelId="{922C607C-1D92-7843-919C-8A537C61BBB4}" type="parTrans" cxnId="{D6CA6E5C-DC5A-8942-A8D3-A68776F88107}">
      <dgm:prSet/>
      <dgm:spPr/>
      <dgm:t>
        <a:bodyPr/>
        <a:lstStyle/>
        <a:p>
          <a:pPr algn="l"/>
          <a:endParaRPr lang="es-MX" sz="2400"/>
        </a:p>
      </dgm:t>
    </dgm:pt>
    <dgm:pt modelId="{20CB6ABB-208D-F047-87E3-81221AB101A8}" type="sibTrans" cxnId="{D6CA6E5C-DC5A-8942-A8D3-A68776F88107}">
      <dgm:prSet/>
      <dgm:spPr/>
      <dgm:t>
        <a:bodyPr/>
        <a:lstStyle/>
        <a:p>
          <a:pPr algn="l"/>
          <a:endParaRPr lang="es-MX" sz="2400"/>
        </a:p>
      </dgm:t>
    </dgm:pt>
    <dgm:pt modelId="{008155DA-497F-024E-9FE7-63886AFD11BD}">
      <dgm:prSet phldrT="[Texto]" custT="1"/>
      <dgm:spPr/>
      <dgm:t>
        <a:bodyPr/>
        <a:lstStyle/>
        <a:p>
          <a:pPr algn="l"/>
          <a:r>
            <a:rPr lang="es-MX" sz="1400" dirty="0"/>
            <a:t>Escribiente del Circuito</a:t>
          </a:r>
        </a:p>
        <a:p>
          <a:pPr algn="l"/>
          <a:r>
            <a:rPr lang="es-MX" sz="1400" i="1" dirty="0"/>
            <a:t>3 Vacantes</a:t>
          </a:r>
        </a:p>
      </dgm:t>
    </dgm:pt>
    <dgm:pt modelId="{8F497C91-7D6F-F840-8284-639F628E38E1}" type="parTrans" cxnId="{39920203-9565-1641-ABA9-B5E513A50F35}">
      <dgm:prSet/>
      <dgm:spPr/>
      <dgm:t>
        <a:bodyPr/>
        <a:lstStyle/>
        <a:p>
          <a:pPr algn="l"/>
          <a:endParaRPr lang="es-MX" sz="2400"/>
        </a:p>
      </dgm:t>
    </dgm:pt>
    <dgm:pt modelId="{C7B689CB-CD0E-444B-8914-61F20ACC91D1}" type="sibTrans" cxnId="{39920203-9565-1641-ABA9-B5E513A50F35}">
      <dgm:prSet/>
      <dgm:spPr/>
      <dgm:t>
        <a:bodyPr/>
        <a:lstStyle/>
        <a:p>
          <a:pPr algn="l"/>
          <a:endParaRPr lang="es-MX" sz="2400"/>
        </a:p>
      </dgm:t>
    </dgm:pt>
    <dgm:pt modelId="{F3A074EB-98ED-AE4E-B88E-0351BAF411B4}">
      <dgm:prSet phldrT="[Texto]" custT="1"/>
      <dgm:spPr/>
      <dgm:t>
        <a:bodyPr/>
        <a:lstStyle/>
        <a:p>
          <a:pPr algn="l"/>
          <a:r>
            <a:rPr lang="es-MX" sz="1400" dirty="0"/>
            <a:t>Escribiente de Juzgado Municipal</a:t>
          </a:r>
        </a:p>
        <a:p>
          <a:pPr algn="l"/>
          <a:r>
            <a:rPr lang="es-MX" sz="1400" i="1" dirty="0"/>
            <a:t>2 vacantes</a:t>
          </a:r>
        </a:p>
      </dgm:t>
    </dgm:pt>
    <dgm:pt modelId="{EDD36E6C-E8DD-1C47-8D71-BEBF2F5DE064}" type="sibTrans" cxnId="{CAAC6C17-0FDB-A348-B62C-11677BEFC612}">
      <dgm:prSet/>
      <dgm:spPr/>
      <dgm:t>
        <a:bodyPr/>
        <a:lstStyle/>
        <a:p>
          <a:pPr algn="l"/>
          <a:endParaRPr lang="es-MX" sz="2400"/>
        </a:p>
      </dgm:t>
    </dgm:pt>
    <dgm:pt modelId="{EFF6DA3D-ED05-4C4A-99D3-F5361802FEE7}" type="parTrans" cxnId="{CAAC6C17-0FDB-A348-B62C-11677BEFC612}">
      <dgm:prSet/>
      <dgm:spPr/>
      <dgm:t>
        <a:bodyPr/>
        <a:lstStyle/>
        <a:p>
          <a:pPr algn="l"/>
          <a:endParaRPr lang="es-MX" sz="2400"/>
        </a:p>
      </dgm:t>
    </dgm:pt>
    <dgm:pt modelId="{B54A13D6-CA0A-2B41-86E1-B2003472AFFB}" type="pres">
      <dgm:prSet presAssocID="{E30E05D3-FDDF-854B-98FE-B0C14E184186}" presName="compositeShape" presStyleCnt="0">
        <dgm:presLayoutVars>
          <dgm:chMax val="7"/>
          <dgm:dir/>
          <dgm:resizeHandles val="exact"/>
        </dgm:presLayoutVars>
      </dgm:prSet>
      <dgm:spPr/>
    </dgm:pt>
    <dgm:pt modelId="{4C41C8BF-3DD8-A24B-8629-4A873BA8F77E}" type="pres">
      <dgm:prSet presAssocID="{FCDB0263-13CF-4B45-B985-2DB1F9BBEE8F}" presName="circ1TxSh" presStyleLbl="vennNode1" presStyleIdx="0" presStyleCnt="1" custScaleX="100635"/>
      <dgm:spPr/>
    </dgm:pt>
  </dgm:ptLst>
  <dgm:cxnLst>
    <dgm:cxn modelId="{39920203-9565-1641-ABA9-B5E513A50F35}" srcId="{FCDB0263-13CF-4B45-B985-2DB1F9BBEE8F}" destId="{008155DA-497F-024E-9FE7-63886AFD11BD}" srcOrd="0" destOrd="0" parTransId="{8F497C91-7D6F-F840-8284-639F628E38E1}" sibTransId="{C7B689CB-CD0E-444B-8914-61F20ACC91D1}"/>
    <dgm:cxn modelId="{CAAC6C17-0FDB-A348-B62C-11677BEFC612}" srcId="{FCDB0263-13CF-4B45-B985-2DB1F9BBEE8F}" destId="{F3A074EB-98ED-AE4E-B88E-0351BAF411B4}" srcOrd="1" destOrd="0" parTransId="{EFF6DA3D-ED05-4C4A-99D3-F5361802FEE7}" sibTransId="{EDD36E6C-E8DD-1C47-8D71-BEBF2F5DE064}"/>
    <dgm:cxn modelId="{E6CD7626-1059-C249-802C-A8788F91EF54}" type="presOf" srcId="{F3A074EB-98ED-AE4E-B88E-0351BAF411B4}" destId="{4C41C8BF-3DD8-A24B-8629-4A873BA8F77E}" srcOrd="0" destOrd="2" presId="urn:microsoft.com/office/officeart/2005/8/layout/venn1"/>
    <dgm:cxn modelId="{D6CA6E5C-DC5A-8942-A8D3-A68776F88107}" srcId="{E30E05D3-FDDF-854B-98FE-B0C14E184186}" destId="{FCDB0263-13CF-4B45-B985-2DB1F9BBEE8F}" srcOrd="0" destOrd="0" parTransId="{922C607C-1D92-7843-919C-8A537C61BBB4}" sibTransId="{20CB6ABB-208D-F047-87E3-81221AB101A8}"/>
    <dgm:cxn modelId="{D86EBEA9-A6EB-B041-A89A-7D04EDEB018E}" type="presOf" srcId="{FCDB0263-13CF-4B45-B985-2DB1F9BBEE8F}" destId="{4C41C8BF-3DD8-A24B-8629-4A873BA8F77E}" srcOrd="0" destOrd="0" presId="urn:microsoft.com/office/officeart/2005/8/layout/venn1"/>
    <dgm:cxn modelId="{863245BC-C351-094D-A1AA-43F1967BA4B6}" type="presOf" srcId="{008155DA-497F-024E-9FE7-63886AFD11BD}" destId="{4C41C8BF-3DD8-A24B-8629-4A873BA8F77E}" srcOrd="0" destOrd="1" presId="urn:microsoft.com/office/officeart/2005/8/layout/venn1"/>
    <dgm:cxn modelId="{A40D26C5-B768-AF49-9F5C-33AD2834195E}" type="presOf" srcId="{E30E05D3-FDDF-854B-98FE-B0C14E184186}" destId="{B54A13D6-CA0A-2B41-86E1-B2003472AFFB}" srcOrd="0" destOrd="0" presId="urn:microsoft.com/office/officeart/2005/8/layout/venn1"/>
    <dgm:cxn modelId="{CE4ECA7C-AD43-0941-8818-518992304820}" type="presParOf" srcId="{B54A13D6-CA0A-2B41-86E1-B2003472AFFB}" destId="{4C41C8BF-3DD8-A24B-8629-4A873BA8F77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30E05D3-FDDF-854B-98FE-B0C14E184186}" type="doc">
      <dgm:prSet loTypeId="urn:microsoft.com/office/officeart/2005/8/layout/venn3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FCDB0263-13CF-4B45-B985-2DB1F9BBEE8F}">
      <dgm:prSet phldrT="[Texto]" custT="1"/>
      <dgm:spPr/>
      <dgm:t>
        <a:bodyPr/>
        <a:lstStyle/>
        <a:p>
          <a:pPr algn="ctr"/>
          <a:r>
            <a:rPr lang="es-MX" sz="1800" b="1" dirty="0"/>
            <a:t>Secretario</a:t>
          </a:r>
        </a:p>
      </dgm:t>
    </dgm:pt>
    <dgm:pt modelId="{922C607C-1D92-7843-919C-8A537C61BBB4}" type="parTrans" cxnId="{D6CA6E5C-DC5A-8942-A8D3-A68776F88107}">
      <dgm:prSet/>
      <dgm:spPr/>
      <dgm:t>
        <a:bodyPr/>
        <a:lstStyle/>
        <a:p>
          <a:endParaRPr lang="es-MX" sz="1800"/>
        </a:p>
      </dgm:t>
    </dgm:pt>
    <dgm:pt modelId="{20CB6ABB-208D-F047-87E3-81221AB101A8}" type="sibTrans" cxnId="{D6CA6E5C-DC5A-8942-A8D3-A68776F88107}">
      <dgm:prSet/>
      <dgm:spPr/>
      <dgm:t>
        <a:bodyPr/>
        <a:lstStyle/>
        <a:p>
          <a:endParaRPr lang="es-MX" sz="1800"/>
        </a:p>
      </dgm:t>
    </dgm:pt>
    <dgm:pt modelId="{008155DA-497F-024E-9FE7-63886AFD11BD}">
      <dgm:prSet phldrT="[Texto]" custT="1"/>
      <dgm:spPr/>
      <dgm:t>
        <a:bodyPr/>
        <a:lstStyle/>
        <a:p>
          <a:pPr algn="l"/>
          <a:r>
            <a:rPr lang="es-MX" sz="1400" dirty="0"/>
            <a:t>Secretario Municipal</a:t>
          </a:r>
        </a:p>
        <a:p>
          <a:pPr algn="l"/>
          <a:r>
            <a:rPr lang="es-MX" sz="1400" i="1" dirty="0"/>
            <a:t> 6 vacantes</a:t>
          </a:r>
        </a:p>
      </dgm:t>
    </dgm:pt>
    <dgm:pt modelId="{8F497C91-7D6F-F840-8284-639F628E38E1}" type="parTrans" cxnId="{39920203-9565-1641-ABA9-B5E513A50F35}">
      <dgm:prSet/>
      <dgm:spPr/>
      <dgm:t>
        <a:bodyPr/>
        <a:lstStyle/>
        <a:p>
          <a:endParaRPr lang="es-MX" sz="1800"/>
        </a:p>
      </dgm:t>
    </dgm:pt>
    <dgm:pt modelId="{C7B689CB-CD0E-444B-8914-61F20ACC91D1}" type="sibTrans" cxnId="{39920203-9565-1641-ABA9-B5E513A50F35}">
      <dgm:prSet/>
      <dgm:spPr/>
      <dgm:t>
        <a:bodyPr/>
        <a:lstStyle/>
        <a:p>
          <a:endParaRPr lang="es-MX" sz="1800"/>
        </a:p>
      </dgm:t>
    </dgm:pt>
    <dgm:pt modelId="{F3A074EB-98ED-AE4E-B88E-0351BAF411B4}">
      <dgm:prSet phldrT="[Texto]" custT="1"/>
      <dgm:spPr/>
      <dgm:t>
        <a:bodyPr/>
        <a:lstStyle/>
        <a:p>
          <a:pPr algn="l"/>
          <a:r>
            <a:rPr lang="es-MX" sz="1400" dirty="0"/>
            <a:t>Secretario del Circuito </a:t>
          </a:r>
        </a:p>
        <a:p>
          <a:pPr algn="l"/>
          <a:r>
            <a:rPr lang="es-MX" sz="1400" i="1" dirty="0"/>
            <a:t>3 vacantes</a:t>
          </a:r>
        </a:p>
      </dgm:t>
    </dgm:pt>
    <dgm:pt modelId="{EFF6DA3D-ED05-4C4A-99D3-F5361802FEE7}" type="parTrans" cxnId="{CAAC6C17-0FDB-A348-B62C-11677BEFC612}">
      <dgm:prSet/>
      <dgm:spPr/>
      <dgm:t>
        <a:bodyPr/>
        <a:lstStyle/>
        <a:p>
          <a:endParaRPr lang="es-MX" sz="1800"/>
        </a:p>
      </dgm:t>
    </dgm:pt>
    <dgm:pt modelId="{EDD36E6C-E8DD-1C47-8D71-BEBF2F5DE064}" type="sibTrans" cxnId="{CAAC6C17-0FDB-A348-B62C-11677BEFC612}">
      <dgm:prSet/>
      <dgm:spPr/>
      <dgm:t>
        <a:bodyPr/>
        <a:lstStyle/>
        <a:p>
          <a:endParaRPr lang="es-MX" sz="1800"/>
        </a:p>
      </dgm:t>
    </dgm:pt>
    <dgm:pt modelId="{74740DF7-1CCF-A142-8629-C36E3D375025}" type="pres">
      <dgm:prSet presAssocID="{E30E05D3-FDDF-854B-98FE-B0C14E184186}" presName="Name0" presStyleCnt="0">
        <dgm:presLayoutVars>
          <dgm:dir/>
          <dgm:resizeHandles val="exact"/>
        </dgm:presLayoutVars>
      </dgm:prSet>
      <dgm:spPr/>
    </dgm:pt>
    <dgm:pt modelId="{947CB1AC-280A-144A-8CE9-E51F78329090}" type="pres">
      <dgm:prSet presAssocID="{FCDB0263-13CF-4B45-B985-2DB1F9BBEE8F}" presName="Name5" presStyleLbl="vennNode1" presStyleIdx="0" presStyleCnt="1">
        <dgm:presLayoutVars>
          <dgm:bulletEnabled val="1"/>
        </dgm:presLayoutVars>
      </dgm:prSet>
      <dgm:spPr/>
    </dgm:pt>
  </dgm:ptLst>
  <dgm:cxnLst>
    <dgm:cxn modelId="{39920203-9565-1641-ABA9-B5E513A50F35}" srcId="{FCDB0263-13CF-4B45-B985-2DB1F9BBEE8F}" destId="{008155DA-497F-024E-9FE7-63886AFD11BD}" srcOrd="0" destOrd="0" parTransId="{8F497C91-7D6F-F840-8284-639F628E38E1}" sibTransId="{C7B689CB-CD0E-444B-8914-61F20ACC91D1}"/>
    <dgm:cxn modelId="{CAAC6C17-0FDB-A348-B62C-11677BEFC612}" srcId="{FCDB0263-13CF-4B45-B985-2DB1F9BBEE8F}" destId="{F3A074EB-98ED-AE4E-B88E-0351BAF411B4}" srcOrd="1" destOrd="0" parTransId="{EFF6DA3D-ED05-4C4A-99D3-F5361802FEE7}" sibTransId="{EDD36E6C-E8DD-1C47-8D71-BEBF2F5DE064}"/>
    <dgm:cxn modelId="{5F75904F-46C7-F343-A969-0FC77C00EC72}" type="presOf" srcId="{E30E05D3-FDDF-854B-98FE-B0C14E184186}" destId="{74740DF7-1CCF-A142-8629-C36E3D375025}" srcOrd="0" destOrd="0" presId="urn:microsoft.com/office/officeart/2005/8/layout/venn3"/>
    <dgm:cxn modelId="{D6CA6E5C-DC5A-8942-A8D3-A68776F88107}" srcId="{E30E05D3-FDDF-854B-98FE-B0C14E184186}" destId="{FCDB0263-13CF-4B45-B985-2DB1F9BBEE8F}" srcOrd="0" destOrd="0" parTransId="{922C607C-1D92-7843-919C-8A537C61BBB4}" sibTransId="{20CB6ABB-208D-F047-87E3-81221AB101A8}"/>
    <dgm:cxn modelId="{CC38D565-5A96-B34C-8607-6FBC1716C634}" type="presOf" srcId="{008155DA-497F-024E-9FE7-63886AFD11BD}" destId="{947CB1AC-280A-144A-8CE9-E51F78329090}" srcOrd="0" destOrd="1" presId="urn:microsoft.com/office/officeart/2005/8/layout/venn3"/>
    <dgm:cxn modelId="{BECFB194-E2AE-E244-97B6-D9F50538B0E6}" type="presOf" srcId="{FCDB0263-13CF-4B45-B985-2DB1F9BBEE8F}" destId="{947CB1AC-280A-144A-8CE9-E51F78329090}" srcOrd="0" destOrd="0" presId="urn:microsoft.com/office/officeart/2005/8/layout/venn3"/>
    <dgm:cxn modelId="{52957EEF-EEAC-7149-8D2E-3B6DD89EF2AC}" type="presOf" srcId="{F3A074EB-98ED-AE4E-B88E-0351BAF411B4}" destId="{947CB1AC-280A-144A-8CE9-E51F78329090}" srcOrd="0" destOrd="2" presId="urn:microsoft.com/office/officeart/2005/8/layout/venn3"/>
    <dgm:cxn modelId="{C07468A5-BF69-8F49-B302-A66621C2CB6E}" type="presParOf" srcId="{74740DF7-1CCF-A142-8629-C36E3D375025}" destId="{947CB1AC-280A-144A-8CE9-E51F78329090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30E05D3-FDDF-854B-98FE-B0C14E184186}" type="doc">
      <dgm:prSet loTypeId="urn:microsoft.com/office/officeart/2005/8/layout/venn1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FCDB0263-13CF-4B45-B985-2DB1F9BBEE8F}">
      <dgm:prSet phldrT="[Texto]" custT="1"/>
      <dgm:spPr/>
      <dgm:t>
        <a:bodyPr/>
        <a:lstStyle/>
        <a:p>
          <a:pPr algn="ctr"/>
          <a:r>
            <a:rPr lang="es-MX" sz="1800" b="1" dirty="0"/>
            <a:t>Profesional Universitario  </a:t>
          </a:r>
        </a:p>
      </dgm:t>
    </dgm:pt>
    <dgm:pt modelId="{922C607C-1D92-7843-919C-8A537C61BBB4}" type="parTrans" cxnId="{D6CA6E5C-DC5A-8942-A8D3-A68776F88107}">
      <dgm:prSet/>
      <dgm:spPr/>
      <dgm:t>
        <a:bodyPr/>
        <a:lstStyle/>
        <a:p>
          <a:endParaRPr lang="es-MX" sz="1600"/>
        </a:p>
      </dgm:t>
    </dgm:pt>
    <dgm:pt modelId="{20CB6ABB-208D-F047-87E3-81221AB101A8}" type="sibTrans" cxnId="{D6CA6E5C-DC5A-8942-A8D3-A68776F88107}">
      <dgm:prSet/>
      <dgm:spPr/>
      <dgm:t>
        <a:bodyPr/>
        <a:lstStyle/>
        <a:p>
          <a:endParaRPr lang="es-MX" sz="1600"/>
        </a:p>
      </dgm:t>
    </dgm:pt>
    <dgm:pt modelId="{008155DA-497F-024E-9FE7-63886AFD11BD}">
      <dgm:prSet phldrT="[Texto]" custT="1"/>
      <dgm:spPr/>
      <dgm:t>
        <a:bodyPr/>
        <a:lstStyle/>
        <a:p>
          <a:pPr algn="l"/>
          <a:r>
            <a:rPr lang="es-MX" sz="1400" dirty="0"/>
            <a:t>Profesional Universitario Juzgado Administrativo</a:t>
          </a:r>
        </a:p>
        <a:p>
          <a:pPr algn="l"/>
          <a:r>
            <a:rPr lang="es-MX" sz="1400" i="1" dirty="0"/>
            <a:t>2 Vacantes</a:t>
          </a:r>
        </a:p>
      </dgm:t>
    </dgm:pt>
    <dgm:pt modelId="{8F497C91-7D6F-F840-8284-639F628E38E1}" type="parTrans" cxnId="{39920203-9565-1641-ABA9-B5E513A50F35}">
      <dgm:prSet/>
      <dgm:spPr/>
      <dgm:t>
        <a:bodyPr/>
        <a:lstStyle/>
        <a:p>
          <a:endParaRPr lang="es-MX" sz="1600"/>
        </a:p>
      </dgm:t>
    </dgm:pt>
    <dgm:pt modelId="{C7B689CB-CD0E-444B-8914-61F20ACC91D1}" type="sibTrans" cxnId="{39920203-9565-1641-ABA9-B5E513A50F35}">
      <dgm:prSet/>
      <dgm:spPr/>
      <dgm:t>
        <a:bodyPr/>
        <a:lstStyle/>
        <a:p>
          <a:endParaRPr lang="es-MX" sz="1600"/>
        </a:p>
      </dgm:t>
    </dgm:pt>
    <dgm:pt modelId="{B54A13D6-CA0A-2B41-86E1-B2003472AFFB}" type="pres">
      <dgm:prSet presAssocID="{E30E05D3-FDDF-854B-98FE-B0C14E184186}" presName="compositeShape" presStyleCnt="0">
        <dgm:presLayoutVars>
          <dgm:chMax val="7"/>
          <dgm:dir/>
          <dgm:resizeHandles val="exact"/>
        </dgm:presLayoutVars>
      </dgm:prSet>
      <dgm:spPr/>
    </dgm:pt>
    <dgm:pt modelId="{4C41C8BF-3DD8-A24B-8629-4A873BA8F77E}" type="pres">
      <dgm:prSet presAssocID="{FCDB0263-13CF-4B45-B985-2DB1F9BBEE8F}" presName="circ1TxSh" presStyleLbl="vennNode1" presStyleIdx="0" presStyleCnt="1" custLinFactNeighborX="-1224" custLinFactNeighborY="2462"/>
      <dgm:spPr/>
    </dgm:pt>
  </dgm:ptLst>
  <dgm:cxnLst>
    <dgm:cxn modelId="{39920203-9565-1641-ABA9-B5E513A50F35}" srcId="{FCDB0263-13CF-4B45-B985-2DB1F9BBEE8F}" destId="{008155DA-497F-024E-9FE7-63886AFD11BD}" srcOrd="0" destOrd="0" parTransId="{8F497C91-7D6F-F840-8284-639F628E38E1}" sibTransId="{C7B689CB-CD0E-444B-8914-61F20ACC91D1}"/>
    <dgm:cxn modelId="{D6CA6E5C-DC5A-8942-A8D3-A68776F88107}" srcId="{E30E05D3-FDDF-854B-98FE-B0C14E184186}" destId="{FCDB0263-13CF-4B45-B985-2DB1F9BBEE8F}" srcOrd="0" destOrd="0" parTransId="{922C607C-1D92-7843-919C-8A537C61BBB4}" sibTransId="{20CB6ABB-208D-F047-87E3-81221AB101A8}"/>
    <dgm:cxn modelId="{D86EBEA9-A6EB-B041-A89A-7D04EDEB018E}" type="presOf" srcId="{FCDB0263-13CF-4B45-B985-2DB1F9BBEE8F}" destId="{4C41C8BF-3DD8-A24B-8629-4A873BA8F77E}" srcOrd="0" destOrd="0" presId="urn:microsoft.com/office/officeart/2005/8/layout/venn1"/>
    <dgm:cxn modelId="{863245BC-C351-094D-A1AA-43F1967BA4B6}" type="presOf" srcId="{008155DA-497F-024E-9FE7-63886AFD11BD}" destId="{4C41C8BF-3DD8-A24B-8629-4A873BA8F77E}" srcOrd="0" destOrd="1" presId="urn:microsoft.com/office/officeart/2005/8/layout/venn1"/>
    <dgm:cxn modelId="{A40D26C5-B768-AF49-9F5C-33AD2834195E}" type="presOf" srcId="{E30E05D3-FDDF-854B-98FE-B0C14E184186}" destId="{B54A13D6-CA0A-2B41-86E1-B2003472AFFB}" srcOrd="0" destOrd="0" presId="urn:microsoft.com/office/officeart/2005/8/layout/venn1"/>
    <dgm:cxn modelId="{CE4ECA7C-AD43-0941-8818-518992304820}" type="presParOf" srcId="{B54A13D6-CA0A-2B41-86E1-B2003472AFFB}" destId="{4C41C8BF-3DD8-A24B-8629-4A873BA8F77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30E05D3-FDDF-854B-98FE-B0C14E184186}" type="doc">
      <dgm:prSet loTypeId="urn:microsoft.com/office/officeart/2005/8/layout/venn1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FCDB0263-13CF-4B45-B985-2DB1F9BBEE8F}">
      <dgm:prSet phldrT="[Texto]" custT="1"/>
      <dgm:spPr/>
      <dgm:t>
        <a:bodyPr/>
        <a:lstStyle/>
        <a:p>
          <a:pPr algn="ctr"/>
          <a:r>
            <a:rPr lang="es-MX" sz="1800" b="1" dirty="0"/>
            <a:t>Técnico en  Sistemas</a:t>
          </a:r>
        </a:p>
      </dgm:t>
    </dgm:pt>
    <dgm:pt modelId="{922C607C-1D92-7843-919C-8A537C61BBB4}" type="parTrans" cxnId="{D6CA6E5C-DC5A-8942-A8D3-A68776F88107}">
      <dgm:prSet/>
      <dgm:spPr/>
      <dgm:t>
        <a:bodyPr/>
        <a:lstStyle/>
        <a:p>
          <a:pPr algn="l"/>
          <a:endParaRPr lang="es-MX" sz="1600"/>
        </a:p>
      </dgm:t>
    </dgm:pt>
    <dgm:pt modelId="{20CB6ABB-208D-F047-87E3-81221AB101A8}" type="sibTrans" cxnId="{D6CA6E5C-DC5A-8942-A8D3-A68776F88107}">
      <dgm:prSet/>
      <dgm:spPr/>
      <dgm:t>
        <a:bodyPr/>
        <a:lstStyle/>
        <a:p>
          <a:pPr algn="l"/>
          <a:endParaRPr lang="es-MX" sz="1600"/>
        </a:p>
      </dgm:t>
    </dgm:pt>
    <dgm:pt modelId="{008155DA-497F-024E-9FE7-63886AFD11BD}">
      <dgm:prSet phldrT="[Texto]" custT="1"/>
      <dgm:spPr/>
      <dgm:t>
        <a:bodyPr/>
        <a:lstStyle/>
        <a:p>
          <a:pPr algn="l"/>
          <a:r>
            <a:rPr lang="es-MX" sz="1400" dirty="0"/>
            <a:t>Técnico en  Sistemas del Tribunal grado 11                         </a:t>
          </a:r>
          <a:r>
            <a:rPr lang="es-MX" sz="1400" i="1" dirty="0"/>
            <a:t>1 Vacante</a:t>
          </a:r>
        </a:p>
      </dgm:t>
    </dgm:pt>
    <dgm:pt modelId="{8F497C91-7D6F-F840-8284-639F628E38E1}" type="parTrans" cxnId="{39920203-9565-1641-ABA9-B5E513A50F35}">
      <dgm:prSet/>
      <dgm:spPr/>
      <dgm:t>
        <a:bodyPr/>
        <a:lstStyle/>
        <a:p>
          <a:pPr algn="l"/>
          <a:endParaRPr lang="es-MX" sz="1600"/>
        </a:p>
      </dgm:t>
    </dgm:pt>
    <dgm:pt modelId="{C7B689CB-CD0E-444B-8914-61F20ACC91D1}" type="sibTrans" cxnId="{39920203-9565-1641-ABA9-B5E513A50F35}">
      <dgm:prSet/>
      <dgm:spPr/>
      <dgm:t>
        <a:bodyPr/>
        <a:lstStyle/>
        <a:p>
          <a:pPr algn="l"/>
          <a:endParaRPr lang="es-MX" sz="1600"/>
        </a:p>
      </dgm:t>
    </dgm:pt>
    <dgm:pt modelId="{B54A13D6-CA0A-2B41-86E1-B2003472AFFB}" type="pres">
      <dgm:prSet presAssocID="{E30E05D3-FDDF-854B-98FE-B0C14E184186}" presName="compositeShape" presStyleCnt="0">
        <dgm:presLayoutVars>
          <dgm:chMax val="7"/>
          <dgm:dir/>
          <dgm:resizeHandles val="exact"/>
        </dgm:presLayoutVars>
      </dgm:prSet>
      <dgm:spPr/>
    </dgm:pt>
    <dgm:pt modelId="{4C41C8BF-3DD8-A24B-8629-4A873BA8F77E}" type="pres">
      <dgm:prSet presAssocID="{FCDB0263-13CF-4B45-B985-2DB1F9BBEE8F}" presName="circ1TxSh" presStyleLbl="vennNode1" presStyleIdx="0" presStyleCnt="1" custScaleX="107116" custLinFactNeighborX="11214" custLinFactNeighborY="-4849"/>
      <dgm:spPr/>
    </dgm:pt>
  </dgm:ptLst>
  <dgm:cxnLst>
    <dgm:cxn modelId="{39920203-9565-1641-ABA9-B5E513A50F35}" srcId="{FCDB0263-13CF-4B45-B985-2DB1F9BBEE8F}" destId="{008155DA-497F-024E-9FE7-63886AFD11BD}" srcOrd="0" destOrd="0" parTransId="{8F497C91-7D6F-F840-8284-639F628E38E1}" sibTransId="{C7B689CB-CD0E-444B-8914-61F20ACC91D1}"/>
    <dgm:cxn modelId="{D6CA6E5C-DC5A-8942-A8D3-A68776F88107}" srcId="{E30E05D3-FDDF-854B-98FE-B0C14E184186}" destId="{FCDB0263-13CF-4B45-B985-2DB1F9BBEE8F}" srcOrd="0" destOrd="0" parTransId="{922C607C-1D92-7843-919C-8A537C61BBB4}" sibTransId="{20CB6ABB-208D-F047-87E3-81221AB101A8}"/>
    <dgm:cxn modelId="{D86EBEA9-A6EB-B041-A89A-7D04EDEB018E}" type="presOf" srcId="{FCDB0263-13CF-4B45-B985-2DB1F9BBEE8F}" destId="{4C41C8BF-3DD8-A24B-8629-4A873BA8F77E}" srcOrd="0" destOrd="0" presId="urn:microsoft.com/office/officeart/2005/8/layout/venn1"/>
    <dgm:cxn modelId="{863245BC-C351-094D-A1AA-43F1967BA4B6}" type="presOf" srcId="{008155DA-497F-024E-9FE7-63886AFD11BD}" destId="{4C41C8BF-3DD8-A24B-8629-4A873BA8F77E}" srcOrd="0" destOrd="1" presId="urn:microsoft.com/office/officeart/2005/8/layout/venn1"/>
    <dgm:cxn modelId="{A40D26C5-B768-AF49-9F5C-33AD2834195E}" type="presOf" srcId="{E30E05D3-FDDF-854B-98FE-B0C14E184186}" destId="{B54A13D6-CA0A-2B41-86E1-B2003472AFFB}" srcOrd="0" destOrd="0" presId="urn:microsoft.com/office/officeart/2005/8/layout/venn1"/>
    <dgm:cxn modelId="{CE4ECA7C-AD43-0941-8818-518992304820}" type="presParOf" srcId="{B54A13D6-CA0A-2B41-86E1-B2003472AFFB}" destId="{4C41C8BF-3DD8-A24B-8629-4A873BA8F77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EA3C7FE-EF39-4298-A800-659522065093}" type="doc">
      <dgm:prSet loTypeId="urn:microsoft.com/office/officeart/2008/layout/BubblePictureList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317083-85F8-4517-92D6-4125E2748529}">
      <dgm:prSet custT="1"/>
      <dgm:spPr/>
      <dgm:t>
        <a:bodyPr/>
        <a:lstStyle/>
        <a:p>
          <a:pPr algn="just"/>
          <a:r>
            <a:rPr lang="es-CO" sz="1800" b="1" i="0" u="none" dirty="0">
              <a:solidFill>
                <a:schemeClr val="accent1"/>
              </a:solidFill>
            </a:rPr>
            <a:t>ARTÍCULO 169</a:t>
          </a:r>
          <a:r>
            <a:rPr lang="es-CO" sz="1800" b="0" i="0" u="none" dirty="0">
              <a:solidFill>
                <a:schemeClr val="accent1"/>
              </a:solidFill>
            </a:rPr>
            <a:t>. </a:t>
          </a:r>
          <a:r>
            <a:rPr lang="es-CO" sz="1800" b="1" i="0" u="none" dirty="0">
              <a:solidFill>
                <a:schemeClr val="accent1"/>
              </a:solidFill>
            </a:rPr>
            <a:t>EVALUACION DE SERVICIOS.</a:t>
          </a:r>
          <a:r>
            <a:rPr lang="es-CO" sz="1800" b="0" i="0" u="none" dirty="0">
              <a:solidFill>
                <a:schemeClr val="accent1"/>
              </a:solidFill>
            </a:rPr>
            <a:t> </a:t>
          </a:r>
          <a:r>
            <a:rPr lang="es-CO" sz="1800" b="0" i="0" u="none" dirty="0"/>
            <a:t>La evaluación de servicios busca verificar la idoneidad, calidad y eficiencia de los servidores judiciales para justificar su permanencia. Las Corporaciones y Despachos deben suministrar información sobre su desempeño.</a:t>
          </a:r>
          <a:endParaRPr lang="en-US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002072-6942-4B5B-9841-DFD3430D94BD}" type="parTrans" cxnId="{85CB0B45-2967-44E9-8995-5C439B6C6654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236C58-E62A-4871-97AC-047E53AB96FE}" type="sibTrans" cxnId="{85CB0B45-2967-44E9-8995-5C439B6C665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pPr algn="just"/>
          <a:endParaRPr lang="en-US" sz="18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154E71-157C-417F-A9BB-EDF5371A37BA}">
      <dgm:prSet custT="1"/>
      <dgm:spPr/>
      <dgm:t>
        <a:bodyPr/>
        <a:lstStyle/>
        <a:p>
          <a:pPr algn="just"/>
          <a:r>
            <a:rPr lang="es-CO" sz="1800" b="1" i="0" u="none" dirty="0">
              <a:solidFill>
                <a:schemeClr val="accent6"/>
              </a:solidFill>
            </a:rPr>
            <a:t>ARTÍCULO 170</a:t>
          </a:r>
          <a:r>
            <a:rPr lang="es-CO" sz="1800" b="0" i="0" u="none" dirty="0">
              <a:solidFill>
                <a:schemeClr val="accent6"/>
              </a:solidFill>
            </a:rPr>
            <a:t>. </a:t>
          </a:r>
          <a:r>
            <a:rPr lang="es-CO" sz="1800" b="1" i="0" u="none" dirty="0">
              <a:solidFill>
                <a:schemeClr val="accent6"/>
              </a:solidFill>
            </a:rPr>
            <a:t>FACTORES PARA LA EVALUACION.</a:t>
          </a:r>
          <a:r>
            <a:rPr lang="es-CO" sz="1800" b="0" i="0" u="none" dirty="0">
              <a:solidFill>
                <a:schemeClr val="accent6"/>
              </a:solidFill>
            </a:rPr>
            <a:t> </a:t>
          </a:r>
          <a:r>
            <a:rPr lang="es-CO" sz="1800" b="0" i="0" u="none" dirty="0"/>
            <a:t>La evaluación de servicios debe ser motivada y resultado del control permanente del desempeño, comprendiendo calidad, eficiencia, organización y publicaciones.</a:t>
          </a:r>
          <a:endParaRPr lang="en-US" sz="18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207BD5-8099-439E-BC14-BD786B4F50E3}" type="parTrans" cxnId="{9CA7BD38-74B4-4169-A887-76211C6ECF90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9FDF93-B393-4BF2-8FC0-71B7B55E5B78}" type="sibTrans" cxnId="{9CA7BD38-74B4-4169-A887-76211C6ECF90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pPr algn="just"/>
          <a:endParaRPr lang="en-US" sz="18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B1B808-F8DE-FD46-8D19-0CB51A248F72}" type="pres">
      <dgm:prSet presAssocID="{6EA3C7FE-EF39-4298-A800-659522065093}" presName="Name0" presStyleCnt="0">
        <dgm:presLayoutVars>
          <dgm:chMax val="8"/>
          <dgm:chPref val="8"/>
          <dgm:dir/>
        </dgm:presLayoutVars>
      </dgm:prSet>
      <dgm:spPr/>
    </dgm:pt>
    <dgm:pt modelId="{2BC27F84-484D-6D49-9BCA-84947A27853C}" type="pres">
      <dgm:prSet presAssocID="{6E317083-85F8-4517-92D6-4125E2748529}" presName="parent_text_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A335B7B-1A97-EE40-BF94-AD03BAA5252A}" type="pres">
      <dgm:prSet presAssocID="{6E317083-85F8-4517-92D6-4125E2748529}" presName="image_accent_1" presStyleCnt="0"/>
      <dgm:spPr/>
    </dgm:pt>
    <dgm:pt modelId="{D17E6BA6-EC8F-844F-AF71-9F1C09DA1BEA}" type="pres">
      <dgm:prSet presAssocID="{6E317083-85F8-4517-92D6-4125E2748529}" presName="imageAccentRepeatNode" presStyleLbl="alignNode1" presStyleIdx="0" presStyleCnt="3"/>
      <dgm:spPr/>
    </dgm:pt>
    <dgm:pt modelId="{F8CA0C08-C0A7-724B-801E-AC715C5B2DA9}" type="pres">
      <dgm:prSet presAssocID="{6E317083-85F8-4517-92D6-4125E2748529}" presName="accent_1" presStyleLbl="alignNode1" presStyleIdx="1" presStyleCnt="3"/>
      <dgm:spPr/>
    </dgm:pt>
    <dgm:pt modelId="{E94DE2E0-7900-8D4A-8A45-BCB5EFCE3074}" type="pres">
      <dgm:prSet presAssocID="{2B236C58-E62A-4871-97AC-047E53AB96FE}" presName="image_1" presStyleCnt="0"/>
      <dgm:spPr/>
    </dgm:pt>
    <dgm:pt modelId="{CAD0CB5D-344F-BA4E-B451-4F13712DF516}" type="pres">
      <dgm:prSet presAssocID="{2B236C58-E62A-4871-97AC-047E53AB96FE}" presName="imageRepeatNode" presStyleLbl="fgImgPlace1" presStyleIdx="0" presStyleCnt="2"/>
      <dgm:spPr/>
    </dgm:pt>
    <dgm:pt modelId="{B23575B8-004F-A847-9F8B-692DA119A1D1}" type="pres">
      <dgm:prSet presAssocID="{55154E71-157C-417F-A9BB-EDF5371A37BA}" presName="parent_text_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790837F0-2E80-324A-9CD9-337EECA49FFA}" type="pres">
      <dgm:prSet presAssocID="{55154E71-157C-417F-A9BB-EDF5371A37BA}" presName="image_accent_2" presStyleCnt="0"/>
      <dgm:spPr/>
    </dgm:pt>
    <dgm:pt modelId="{CA00DFA1-C991-954E-B5F4-FC27C4FDA45D}" type="pres">
      <dgm:prSet presAssocID="{55154E71-157C-417F-A9BB-EDF5371A37BA}" presName="imageAccentRepeatNode" presStyleLbl="alignNode1" presStyleIdx="2" presStyleCnt="3"/>
      <dgm:spPr/>
    </dgm:pt>
    <dgm:pt modelId="{AD844247-0452-E64F-8F74-687293F4A347}" type="pres">
      <dgm:prSet presAssocID="{449FDF93-B393-4BF2-8FC0-71B7B55E5B78}" presName="image_2" presStyleCnt="0"/>
      <dgm:spPr/>
    </dgm:pt>
    <dgm:pt modelId="{5959DB4F-4E57-5740-B0F6-2E00155700C1}" type="pres">
      <dgm:prSet presAssocID="{449FDF93-B393-4BF2-8FC0-71B7B55E5B78}" presName="imageRepeatNode" presStyleLbl="fgImgPlace1" presStyleIdx="1" presStyleCnt="2"/>
      <dgm:spPr/>
    </dgm:pt>
  </dgm:ptLst>
  <dgm:cxnLst>
    <dgm:cxn modelId="{762FE830-EDC5-014F-B2DA-4C83B661298B}" type="presOf" srcId="{2B236C58-E62A-4871-97AC-047E53AB96FE}" destId="{CAD0CB5D-344F-BA4E-B451-4F13712DF516}" srcOrd="0" destOrd="0" presId="urn:microsoft.com/office/officeart/2008/layout/BubblePictureList"/>
    <dgm:cxn modelId="{9CA7BD38-74B4-4169-A887-76211C6ECF90}" srcId="{6EA3C7FE-EF39-4298-A800-659522065093}" destId="{55154E71-157C-417F-A9BB-EDF5371A37BA}" srcOrd="1" destOrd="0" parTransId="{05207BD5-8099-439E-BC14-BD786B4F50E3}" sibTransId="{449FDF93-B393-4BF2-8FC0-71B7B55E5B78}"/>
    <dgm:cxn modelId="{85CB0B45-2967-44E9-8995-5C439B6C6654}" srcId="{6EA3C7FE-EF39-4298-A800-659522065093}" destId="{6E317083-85F8-4517-92D6-4125E2748529}" srcOrd="0" destOrd="0" parTransId="{58002072-6942-4B5B-9841-DFD3430D94BD}" sibTransId="{2B236C58-E62A-4871-97AC-047E53AB96FE}"/>
    <dgm:cxn modelId="{8F6EF267-73E7-3B4D-A15A-C106080BB7FF}" type="presOf" srcId="{449FDF93-B393-4BF2-8FC0-71B7B55E5B78}" destId="{5959DB4F-4E57-5740-B0F6-2E00155700C1}" srcOrd="0" destOrd="0" presId="urn:microsoft.com/office/officeart/2008/layout/BubblePictureList"/>
    <dgm:cxn modelId="{742DA58E-33B4-A344-AAF4-EC60E499D39E}" type="presOf" srcId="{6EA3C7FE-EF39-4298-A800-659522065093}" destId="{A8B1B808-F8DE-FD46-8D19-0CB51A248F72}" srcOrd="0" destOrd="0" presId="urn:microsoft.com/office/officeart/2008/layout/BubblePictureList"/>
    <dgm:cxn modelId="{49190CB0-937B-6446-9ECD-5B981FDD8653}" type="presOf" srcId="{55154E71-157C-417F-A9BB-EDF5371A37BA}" destId="{B23575B8-004F-A847-9F8B-692DA119A1D1}" srcOrd="0" destOrd="0" presId="urn:microsoft.com/office/officeart/2008/layout/BubblePictureList"/>
    <dgm:cxn modelId="{19D8BDC7-2520-7F42-B150-C48611F530F2}" type="presOf" srcId="{6E317083-85F8-4517-92D6-4125E2748529}" destId="{2BC27F84-484D-6D49-9BCA-84947A27853C}" srcOrd="0" destOrd="0" presId="urn:microsoft.com/office/officeart/2008/layout/BubblePictureList"/>
    <dgm:cxn modelId="{911C5E3A-770D-4A40-9574-E485EA446F84}" type="presParOf" srcId="{A8B1B808-F8DE-FD46-8D19-0CB51A248F72}" destId="{2BC27F84-484D-6D49-9BCA-84947A27853C}" srcOrd="0" destOrd="0" presId="urn:microsoft.com/office/officeart/2008/layout/BubblePictureList"/>
    <dgm:cxn modelId="{238F6C9C-9922-1A4D-B961-FEF2F2EC9849}" type="presParOf" srcId="{A8B1B808-F8DE-FD46-8D19-0CB51A248F72}" destId="{3A335B7B-1A97-EE40-BF94-AD03BAA5252A}" srcOrd="1" destOrd="0" presId="urn:microsoft.com/office/officeart/2008/layout/BubblePictureList"/>
    <dgm:cxn modelId="{841DC0A0-3675-C243-8572-2C7CE36148D8}" type="presParOf" srcId="{3A335B7B-1A97-EE40-BF94-AD03BAA5252A}" destId="{D17E6BA6-EC8F-844F-AF71-9F1C09DA1BEA}" srcOrd="0" destOrd="0" presId="urn:microsoft.com/office/officeart/2008/layout/BubblePictureList"/>
    <dgm:cxn modelId="{7C03729A-9132-2B40-9CFC-87BA2B5F4A43}" type="presParOf" srcId="{A8B1B808-F8DE-FD46-8D19-0CB51A248F72}" destId="{F8CA0C08-C0A7-724B-801E-AC715C5B2DA9}" srcOrd="2" destOrd="0" presId="urn:microsoft.com/office/officeart/2008/layout/BubblePictureList"/>
    <dgm:cxn modelId="{7FFC6813-838B-754C-B320-E3668C6638E5}" type="presParOf" srcId="{A8B1B808-F8DE-FD46-8D19-0CB51A248F72}" destId="{E94DE2E0-7900-8D4A-8A45-BCB5EFCE3074}" srcOrd="3" destOrd="0" presId="urn:microsoft.com/office/officeart/2008/layout/BubblePictureList"/>
    <dgm:cxn modelId="{129E7332-89B4-1C4B-A385-E5DF8DF1F879}" type="presParOf" srcId="{E94DE2E0-7900-8D4A-8A45-BCB5EFCE3074}" destId="{CAD0CB5D-344F-BA4E-B451-4F13712DF516}" srcOrd="0" destOrd="0" presId="urn:microsoft.com/office/officeart/2008/layout/BubblePictureList"/>
    <dgm:cxn modelId="{180A34D0-AB27-E542-9E41-4838F6E163A2}" type="presParOf" srcId="{A8B1B808-F8DE-FD46-8D19-0CB51A248F72}" destId="{B23575B8-004F-A847-9F8B-692DA119A1D1}" srcOrd="4" destOrd="0" presId="urn:microsoft.com/office/officeart/2008/layout/BubblePictureList"/>
    <dgm:cxn modelId="{284BD674-2FD4-D34C-8C7E-991C870C23E5}" type="presParOf" srcId="{A8B1B808-F8DE-FD46-8D19-0CB51A248F72}" destId="{790837F0-2E80-324A-9CD9-337EECA49FFA}" srcOrd="5" destOrd="0" presId="urn:microsoft.com/office/officeart/2008/layout/BubblePictureList"/>
    <dgm:cxn modelId="{E1862FF3-9AD5-A142-976C-A9DBB87D72CD}" type="presParOf" srcId="{790837F0-2E80-324A-9CD9-337EECA49FFA}" destId="{CA00DFA1-C991-954E-B5F4-FC27C4FDA45D}" srcOrd="0" destOrd="0" presId="urn:microsoft.com/office/officeart/2008/layout/BubblePictureList"/>
    <dgm:cxn modelId="{323DF746-1CB0-D542-9078-E27DA9D804D2}" type="presParOf" srcId="{A8B1B808-F8DE-FD46-8D19-0CB51A248F72}" destId="{AD844247-0452-E64F-8F74-687293F4A347}" srcOrd="6" destOrd="0" presId="urn:microsoft.com/office/officeart/2008/layout/BubblePictureList"/>
    <dgm:cxn modelId="{E07E4792-FF72-1441-9602-E9C0F2C329E3}" type="presParOf" srcId="{AD844247-0452-E64F-8F74-687293F4A347}" destId="{5959DB4F-4E57-5740-B0F6-2E00155700C1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F5B267D-E4E2-1B40-81C4-E5A095C7DB5B}" type="doc">
      <dgm:prSet loTypeId="urn:microsoft.com/office/officeart/2009/3/layout/CircleRelationship" loCatId="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738237B-E7C5-BE4E-882C-78442B9293B5}">
      <dgm:prSet phldrT="[Texto]" custT="1"/>
      <dgm:spPr/>
      <dgm:t>
        <a:bodyPr/>
        <a:lstStyle/>
        <a:p>
          <a:r>
            <a:rPr lang="es-CO" sz="3600" b="1" dirty="0"/>
            <a:t>Balance de la productividad de la justicia</a:t>
          </a:r>
          <a:endParaRPr lang="es-MX" sz="3600" dirty="0"/>
        </a:p>
      </dgm:t>
    </dgm:pt>
    <dgm:pt modelId="{5E4AF9FA-1E12-1146-B5D0-E6D0479B4A3C}" type="parTrans" cxnId="{81464962-4B96-4749-82FA-F41AF216FE5A}">
      <dgm:prSet/>
      <dgm:spPr/>
      <dgm:t>
        <a:bodyPr/>
        <a:lstStyle/>
        <a:p>
          <a:endParaRPr lang="es-MX" sz="2400"/>
        </a:p>
      </dgm:t>
    </dgm:pt>
    <dgm:pt modelId="{B9D5813D-2E95-564C-B587-98DD2F0D3ECB}" type="sibTrans" cxnId="{81464962-4B96-4749-82FA-F41AF216FE5A}">
      <dgm:prSet/>
      <dgm:spPr/>
      <dgm:t>
        <a:bodyPr/>
        <a:lstStyle/>
        <a:p>
          <a:endParaRPr lang="es-MX" sz="2400"/>
        </a:p>
      </dgm:t>
    </dgm:pt>
    <dgm:pt modelId="{40B1182C-FE1B-534F-B2C5-DCA0E3497522}" type="pres">
      <dgm:prSet presAssocID="{0F5B267D-E4E2-1B40-81C4-E5A095C7DB5B}" presName="Name0" presStyleCnt="0">
        <dgm:presLayoutVars>
          <dgm:chMax val="1"/>
          <dgm:chPref val="1"/>
        </dgm:presLayoutVars>
      </dgm:prSet>
      <dgm:spPr/>
    </dgm:pt>
    <dgm:pt modelId="{6C81762A-836D-974D-84F2-C07498DDE399}" type="pres">
      <dgm:prSet presAssocID="{5738237B-E7C5-BE4E-882C-78442B9293B5}" presName="Parent" presStyleLbl="node0" presStyleIdx="0" presStyleCnt="1" custLinFactNeighborX="33589" custLinFactNeighborY="18254">
        <dgm:presLayoutVars>
          <dgm:chMax val="5"/>
          <dgm:chPref val="5"/>
        </dgm:presLayoutVars>
      </dgm:prSet>
      <dgm:spPr/>
    </dgm:pt>
    <dgm:pt modelId="{8DDCAD2F-2B3B-EE4D-B090-5627B25BA550}" type="pres">
      <dgm:prSet presAssocID="{5738237B-E7C5-BE4E-882C-78442B9293B5}" presName="Accent1" presStyleLbl="node1" presStyleIdx="0" presStyleCnt="6"/>
      <dgm:spPr/>
    </dgm:pt>
    <dgm:pt modelId="{74EF8C09-EC6B-CE4E-A0C1-142F49DB95FE}" type="pres">
      <dgm:prSet presAssocID="{5738237B-E7C5-BE4E-882C-78442B9293B5}" presName="Accent2" presStyleLbl="node1" presStyleIdx="1" presStyleCnt="6"/>
      <dgm:spPr/>
    </dgm:pt>
    <dgm:pt modelId="{B7216A3D-BBDE-BF4D-B7E9-76F23CF5AACC}" type="pres">
      <dgm:prSet presAssocID="{5738237B-E7C5-BE4E-882C-78442B9293B5}" presName="Accent3" presStyleLbl="node1" presStyleIdx="2" presStyleCnt="6"/>
      <dgm:spPr/>
    </dgm:pt>
    <dgm:pt modelId="{328A84C4-33CD-324C-8033-DA8DD3F81E38}" type="pres">
      <dgm:prSet presAssocID="{5738237B-E7C5-BE4E-882C-78442B9293B5}" presName="Accent4" presStyleLbl="node1" presStyleIdx="3" presStyleCnt="6"/>
      <dgm:spPr/>
    </dgm:pt>
    <dgm:pt modelId="{DD0658B2-1A11-F543-A941-F98BCFE06011}" type="pres">
      <dgm:prSet presAssocID="{5738237B-E7C5-BE4E-882C-78442B9293B5}" presName="Accent5" presStyleLbl="node1" presStyleIdx="4" presStyleCnt="6"/>
      <dgm:spPr/>
    </dgm:pt>
    <dgm:pt modelId="{282D2EE6-4DA4-8140-AAF8-94C40AC5F0F4}" type="pres">
      <dgm:prSet presAssocID="{5738237B-E7C5-BE4E-882C-78442B9293B5}" presName="Accent6" presStyleLbl="node1" presStyleIdx="5" presStyleCnt="6"/>
      <dgm:spPr/>
    </dgm:pt>
  </dgm:ptLst>
  <dgm:cxnLst>
    <dgm:cxn modelId="{AD787B52-2C8D-5547-92D1-E8006D556D24}" type="presOf" srcId="{0F5B267D-E4E2-1B40-81C4-E5A095C7DB5B}" destId="{40B1182C-FE1B-534F-B2C5-DCA0E3497522}" srcOrd="0" destOrd="0" presId="urn:microsoft.com/office/officeart/2009/3/layout/CircleRelationship"/>
    <dgm:cxn modelId="{81464962-4B96-4749-82FA-F41AF216FE5A}" srcId="{0F5B267D-E4E2-1B40-81C4-E5A095C7DB5B}" destId="{5738237B-E7C5-BE4E-882C-78442B9293B5}" srcOrd="0" destOrd="0" parTransId="{5E4AF9FA-1E12-1146-B5D0-E6D0479B4A3C}" sibTransId="{B9D5813D-2E95-564C-B587-98DD2F0D3ECB}"/>
    <dgm:cxn modelId="{0EC785C6-6753-9446-9DF2-F641F28B78EB}" type="presOf" srcId="{5738237B-E7C5-BE4E-882C-78442B9293B5}" destId="{6C81762A-836D-974D-84F2-C07498DDE399}" srcOrd="0" destOrd="0" presId="urn:microsoft.com/office/officeart/2009/3/layout/CircleRelationship"/>
    <dgm:cxn modelId="{28992E5C-A78F-784B-8AB3-8F1AD505F1FC}" type="presParOf" srcId="{40B1182C-FE1B-534F-B2C5-DCA0E3497522}" destId="{6C81762A-836D-974D-84F2-C07498DDE399}" srcOrd="0" destOrd="0" presId="urn:microsoft.com/office/officeart/2009/3/layout/CircleRelationship"/>
    <dgm:cxn modelId="{828F60DB-EB31-184B-8E0F-020B3B850784}" type="presParOf" srcId="{40B1182C-FE1B-534F-B2C5-DCA0E3497522}" destId="{8DDCAD2F-2B3B-EE4D-B090-5627B25BA550}" srcOrd="1" destOrd="0" presId="urn:microsoft.com/office/officeart/2009/3/layout/CircleRelationship"/>
    <dgm:cxn modelId="{A686AFA5-41A3-184D-8879-A1111321D092}" type="presParOf" srcId="{40B1182C-FE1B-534F-B2C5-DCA0E3497522}" destId="{74EF8C09-EC6B-CE4E-A0C1-142F49DB95FE}" srcOrd="2" destOrd="0" presId="urn:microsoft.com/office/officeart/2009/3/layout/CircleRelationship"/>
    <dgm:cxn modelId="{648267CF-9637-D740-821D-1986B5CE1D46}" type="presParOf" srcId="{40B1182C-FE1B-534F-B2C5-DCA0E3497522}" destId="{B7216A3D-BBDE-BF4D-B7E9-76F23CF5AACC}" srcOrd="3" destOrd="0" presId="urn:microsoft.com/office/officeart/2009/3/layout/CircleRelationship"/>
    <dgm:cxn modelId="{03E6BC3B-1958-FB48-A138-A989401E379C}" type="presParOf" srcId="{40B1182C-FE1B-534F-B2C5-DCA0E3497522}" destId="{328A84C4-33CD-324C-8033-DA8DD3F81E38}" srcOrd="4" destOrd="0" presId="urn:microsoft.com/office/officeart/2009/3/layout/CircleRelationship"/>
    <dgm:cxn modelId="{C08ECF82-A9B3-4F4C-92CA-0CEB2ED3CF64}" type="presParOf" srcId="{40B1182C-FE1B-534F-B2C5-DCA0E3497522}" destId="{DD0658B2-1A11-F543-A941-F98BCFE06011}" srcOrd="5" destOrd="0" presId="urn:microsoft.com/office/officeart/2009/3/layout/CircleRelationship"/>
    <dgm:cxn modelId="{2F669B31-DB2A-2D43-9062-B3DF247D8E1D}" type="presParOf" srcId="{40B1182C-FE1B-534F-B2C5-DCA0E3497522}" destId="{282D2EE6-4DA4-8140-AAF8-94C40AC5F0F4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43650C1-9A3B-924A-BBBE-EC3F1B370F48}" type="doc">
      <dgm:prSet loTypeId="urn:microsoft.com/office/officeart/2005/8/layout/hProcess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0BB4AC0-C14C-A041-9696-53D5994E00A6}">
      <dgm:prSet custT="1"/>
      <dgm:spPr/>
      <dgm:t>
        <a:bodyPr/>
        <a:lstStyle/>
        <a:p>
          <a:r>
            <a:rPr lang="es-CO" sz="1100" b="1" i="1" dirty="0">
              <a:solidFill>
                <a:schemeClr val="bg1"/>
              </a:solidFill>
            </a:rPr>
            <a:t>Acuerdo No.  PSAA16-10618</a:t>
          </a:r>
        </a:p>
      </dgm:t>
    </dgm:pt>
    <dgm:pt modelId="{683F20CF-4E65-7547-8B0E-7419FD5EA45B}" type="parTrans" cxnId="{7AC28E13-111E-EF45-AD3D-D12DBD6F0EDE}">
      <dgm:prSet/>
      <dgm:spPr/>
      <dgm:t>
        <a:bodyPr/>
        <a:lstStyle/>
        <a:p>
          <a:endParaRPr lang="es-MX" sz="3200"/>
        </a:p>
      </dgm:t>
    </dgm:pt>
    <dgm:pt modelId="{E1FF2CF4-2C7F-0649-82F2-E32AF3EB7117}" type="sibTrans" cxnId="{7AC28E13-111E-EF45-AD3D-D12DBD6F0EDE}">
      <dgm:prSet/>
      <dgm:spPr/>
      <dgm:t>
        <a:bodyPr/>
        <a:lstStyle/>
        <a:p>
          <a:endParaRPr lang="es-MX" sz="3200"/>
        </a:p>
      </dgm:t>
    </dgm:pt>
    <dgm:pt modelId="{A7EEBAE7-ECF1-2C4E-8664-3E129346652C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s-CO" sz="1100" dirty="0"/>
            <a:t>Reparto</a:t>
          </a:r>
        </a:p>
      </dgm:t>
    </dgm:pt>
    <dgm:pt modelId="{4AE14102-6DCA-BB45-A7F0-F5B71FA38807}" type="parTrans" cxnId="{29867DEA-07B7-034F-B7FA-D93CB6FC8A54}">
      <dgm:prSet/>
      <dgm:spPr/>
      <dgm:t>
        <a:bodyPr/>
        <a:lstStyle/>
        <a:p>
          <a:endParaRPr lang="es-MX" sz="3200"/>
        </a:p>
      </dgm:t>
    </dgm:pt>
    <dgm:pt modelId="{F5DCDD0E-31C0-424C-B841-C41562C1033E}" type="sibTrans" cxnId="{29867DEA-07B7-034F-B7FA-D93CB6FC8A54}">
      <dgm:prSet/>
      <dgm:spPr/>
      <dgm:t>
        <a:bodyPr/>
        <a:lstStyle/>
        <a:p>
          <a:endParaRPr lang="es-MX" sz="3200"/>
        </a:p>
      </dgm:t>
    </dgm:pt>
    <dgm:pt modelId="{59B01F97-8857-A24D-8704-3F4AF1207905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s-CO" sz="1100" dirty="0"/>
            <a:t>Reingresados</a:t>
          </a:r>
        </a:p>
      </dgm:t>
    </dgm:pt>
    <dgm:pt modelId="{292A40A7-3481-8847-A897-93BAE8F73205}" type="parTrans" cxnId="{365CDF43-B093-FA4F-AB40-A7DF71B515AD}">
      <dgm:prSet/>
      <dgm:spPr/>
      <dgm:t>
        <a:bodyPr/>
        <a:lstStyle/>
        <a:p>
          <a:endParaRPr lang="es-MX" sz="3200"/>
        </a:p>
      </dgm:t>
    </dgm:pt>
    <dgm:pt modelId="{D3D4FFDA-88A5-BC45-A2C2-A1D4E2F1AEE7}" type="sibTrans" cxnId="{365CDF43-B093-FA4F-AB40-A7DF71B515AD}">
      <dgm:prSet/>
      <dgm:spPr/>
      <dgm:t>
        <a:bodyPr/>
        <a:lstStyle/>
        <a:p>
          <a:endParaRPr lang="es-MX" sz="3200"/>
        </a:p>
      </dgm:t>
    </dgm:pt>
    <dgm:pt modelId="{7558301D-077E-1446-8FD6-4AB011CD9612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s-CO" sz="1100" dirty="0"/>
            <a:t>Descongestión</a:t>
          </a:r>
        </a:p>
      </dgm:t>
    </dgm:pt>
    <dgm:pt modelId="{9D4E32E2-8003-A143-A7BF-1D204A688910}" type="parTrans" cxnId="{F442100B-E967-7E49-9E85-5225B365D60E}">
      <dgm:prSet/>
      <dgm:spPr/>
      <dgm:t>
        <a:bodyPr/>
        <a:lstStyle/>
        <a:p>
          <a:endParaRPr lang="es-MX" sz="3200"/>
        </a:p>
      </dgm:t>
    </dgm:pt>
    <dgm:pt modelId="{CD043B4E-A043-0643-BE34-6F0839A2539A}" type="sibTrans" cxnId="{F442100B-E967-7E49-9E85-5225B365D60E}">
      <dgm:prSet/>
      <dgm:spPr/>
      <dgm:t>
        <a:bodyPr/>
        <a:lstStyle/>
        <a:p>
          <a:endParaRPr lang="es-MX" sz="3200"/>
        </a:p>
      </dgm:t>
    </dgm:pt>
    <dgm:pt modelId="{275CBDE5-A0EA-5348-9B97-BA704B13FE6A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s-CO" sz="1100" dirty="0"/>
            <a:t>Ingreso por cambio de radicación</a:t>
          </a:r>
        </a:p>
      </dgm:t>
    </dgm:pt>
    <dgm:pt modelId="{C56A42EB-F679-3148-AB0E-5B8DA64EB01A}" type="parTrans" cxnId="{CB1F1AAA-1937-9C47-8A64-6B868BC4FB40}">
      <dgm:prSet/>
      <dgm:spPr/>
      <dgm:t>
        <a:bodyPr/>
        <a:lstStyle/>
        <a:p>
          <a:endParaRPr lang="es-MX" sz="3200"/>
        </a:p>
      </dgm:t>
    </dgm:pt>
    <dgm:pt modelId="{2150C62C-86C1-A540-9B80-1CA12CB7B7F6}" type="sibTrans" cxnId="{CB1F1AAA-1937-9C47-8A64-6B868BC4FB40}">
      <dgm:prSet/>
      <dgm:spPr/>
      <dgm:t>
        <a:bodyPr/>
        <a:lstStyle/>
        <a:p>
          <a:endParaRPr lang="es-MX" sz="3200"/>
        </a:p>
      </dgm:t>
    </dgm:pt>
    <dgm:pt modelId="{EE662B23-F122-9E4E-ACD2-CFC2DCC0094F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s-CO" sz="1100" dirty="0"/>
            <a:t>Ingreso por pérdida de competencia</a:t>
          </a:r>
        </a:p>
      </dgm:t>
    </dgm:pt>
    <dgm:pt modelId="{185ADC08-4701-4643-8832-DFED44EF09A8}" type="parTrans" cxnId="{A8F3CB2A-7442-4345-8026-E12749475D1F}">
      <dgm:prSet/>
      <dgm:spPr/>
      <dgm:t>
        <a:bodyPr/>
        <a:lstStyle/>
        <a:p>
          <a:endParaRPr lang="es-MX" sz="3200"/>
        </a:p>
      </dgm:t>
    </dgm:pt>
    <dgm:pt modelId="{68238503-7FB0-9F47-BF8D-EF3372A55CE9}" type="sibTrans" cxnId="{A8F3CB2A-7442-4345-8026-E12749475D1F}">
      <dgm:prSet/>
      <dgm:spPr/>
      <dgm:t>
        <a:bodyPr/>
        <a:lstStyle/>
        <a:p>
          <a:endParaRPr lang="es-MX" sz="3200"/>
        </a:p>
      </dgm:t>
    </dgm:pt>
    <dgm:pt modelId="{03AF5484-3945-214F-9492-9DF87710E022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s-CO" sz="1100"/>
            <a:t>Ingreso por renovar actuación</a:t>
          </a:r>
        </a:p>
      </dgm:t>
    </dgm:pt>
    <dgm:pt modelId="{F215B65E-042A-5D4E-850B-276CE7874404}" type="parTrans" cxnId="{67C48D08-16C3-6E45-AC35-B1029BD9E313}">
      <dgm:prSet/>
      <dgm:spPr/>
      <dgm:t>
        <a:bodyPr/>
        <a:lstStyle/>
        <a:p>
          <a:endParaRPr lang="es-MX" sz="3200"/>
        </a:p>
      </dgm:t>
    </dgm:pt>
    <dgm:pt modelId="{5AE4565A-0E71-1447-A3AF-519E24D0D516}" type="sibTrans" cxnId="{67C48D08-16C3-6E45-AC35-B1029BD9E313}">
      <dgm:prSet/>
      <dgm:spPr/>
      <dgm:t>
        <a:bodyPr/>
        <a:lstStyle/>
        <a:p>
          <a:endParaRPr lang="es-MX" sz="3200"/>
        </a:p>
      </dgm:t>
    </dgm:pt>
    <dgm:pt modelId="{4EAF5C52-5FAB-0B4D-9046-8610477E7ED3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s-CO" sz="1100"/>
            <a:t>Recibidos de otros despachos sin fallo o sin sentencia</a:t>
          </a:r>
        </a:p>
      </dgm:t>
    </dgm:pt>
    <dgm:pt modelId="{DBEE8903-7BF9-EE4C-8D0B-9B6037343F75}" type="parTrans" cxnId="{7B914423-F62F-1D44-840B-7E8DF968EEB9}">
      <dgm:prSet/>
      <dgm:spPr/>
      <dgm:t>
        <a:bodyPr/>
        <a:lstStyle/>
        <a:p>
          <a:endParaRPr lang="es-MX" sz="3200"/>
        </a:p>
      </dgm:t>
    </dgm:pt>
    <dgm:pt modelId="{788646BD-3B6E-A84E-B15A-F63D93BB35CD}" type="sibTrans" cxnId="{7B914423-F62F-1D44-840B-7E8DF968EEB9}">
      <dgm:prSet/>
      <dgm:spPr/>
      <dgm:t>
        <a:bodyPr/>
        <a:lstStyle/>
        <a:p>
          <a:endParaRPr lang="es-MX" sz="3200"/>
        </a:p>
      </dgm:t>
    </dgm:pt>
    <dgm:pt modelId="{F75ED39E-1E48-E440-8158-AE1AC4F796A5}" type="pres">
      <dgm:prSet presAssocID="{043650C1-9A3B-924A-BBBE-EC3F1B370F48}" presName="Name0" presStyleCnt="0">
        <dgm:presLayoutVars>
          <dgm:dir/>
          <dgm:animLvl val="lvl"/>
          <dgm:resizeHandles val="exact"/>
        </dgm:presLayoutVars>
      </dgm:prSet>
      <dgm:spPr/>
    </dgm:pt>
    <dgm:pt modelId="{9A6FE3CD-94C7-584F-ACE4-05B692404DCB}" type="pres">
      <dgm:prSet presAssocID="{043650C1-9A3B-924A-BBBE-EC3F1B370F48}" presName="dummy" presStyleCnt="0"/>
      <dgm:spPr/>
    </dgm:pt>
    <dgm:pt modelId="{00F4D46D-4D69-3448-90B9-2B88DD29FA35}" type="pres">
      <dgm:prSet presAssocID="{043650C1-9A3B-924A-BBBE-EC3F1B370F48}" presName="linH" presStyleCnt="0"/>
      <dgm:spPr/>
    </dgm:pt>
    <dgm:pt modelId="{54593496-FD37-814A-94B2-366FA7233117}" type="pres">
      <dgm:prSet presAssocID="{043650C1-9A3B-924A-BBBE-EC3F1B370F48}" presName="padding1" presStyleCnt="0"/>
      <dgm:spPr/>
    </dgm:pt>
    <dgm:pt modelId="{DCC03219-CEF8-2F46-B471-04656DA631E7}" type="pres">
      <dgm:prSet presAssocID="{50BB4AC0-C14C-A041-9696-53D5994E00A6}" presName="linV" presStyleCnt="0"/>
      <dgm:spPr/>
    </dgm:pt>
    <dgm:pt modelId="{A7B22189-3176-B447-8C81-73B6299C764F}" type="pres">
      <dgm:prSet presAssocID="{50BB4AC0-C14C-A041-9696-53D5994E00A6}" presName="spVertical1" presStyleCnt="0"/>
      <dgm:spPr/>
    </dgm:pt>
    <dgm:pt modelId="{3B217BDE-E445-964E-BF61-1F8D785E2C31}" type="pres">
      <dgm:prSet presAssocID="{50BB4AC0-C14C-A041-9696-53D5994E00A6}" presName="parTx" presStyleLbl="revTx" presStyleIdx="0" presStyleCnt="2" custLinFactNeighborX="-3184" custLinFactNeighborY="-61791">
        <dgm:presLayoutVars>
          <dgm:chMax val="0"/>
          <dgm:chPref val="0"/>
          <dgm:bulletEnabled val="1"/>
        </dgm:presLayoutVars>
      </dgm:prSet>
      <dgm:spPr/>
    </dgm:pt>
    <dgm:pt modelId="{C298DC89-CB19-7048-A408-958DFF3D921C}" type="pres">
      <dgm:prSet presAssocID="{50BB4AC0-C14C-A041-9696-53D5994E00A6}" presName="spVertical2" presStyleCnt="0"/>
      <dgm:spPr/>
    </dgm:pt>
    <dgm:pt modelId="{1A076832-E3C5-1748-8E8B-66D9D653E593}" type="pres">
      <dgm:prSet presAssocID="{50BB4AC0-C14C-A041-9696-53D5994E00A6}" presName="spVertical3" presStyleCnt="0"/>
      <dgm:spPr/>
    </dgm:pt>
    <dgm:pt modelId="{CB154B89-C8A6-F642-B6F1-D68BE1253753}" type="pres">
      <dgm:prSet presAssocID="{50BB4AC0-C14C-A041-9696-53D5994E00A6}" presName="desTx" presStyleLbl="revTx" presStyleIdx="1" presStyleCnt="2" custLinFactY="-315" custLinFactNeighborX="-3021" custLinFactNeighborY="-100000">
        <dgm:presLayoutVars>
          <dgm:bulletEnabled val="1"/>
        </dgm:presLayoutVars>
      </dgm:prSet>
      <dgm:spPr/>
    </dgm:pt>
    <dgm:pt modelId="{CF037195-9E9D-8E48-A237-58A6DA33224C}" type="pres">
      <dgm:prSet presAssocID="{043650C1-9A3B-924A-BBBE-EC3F1B370F48}" presName="padding2" presStyleCnt="0"/>
      <dgm:spPr/>
    </dgm:pt>
    <dgm:pt modelId="{7E9DBC0E-93DC-B140-AD13-948099F307FD}" type="pres">
      <dgm:prSet presAssocID="{043650C1-9A3B-924A-BBBE-EC3F1B370F48}" presName="negArrow" presStyleCnt="0"/>
      <dgm:spPr/>
    </dgm:pt>
    <dgm:pt modelId="{0A0AD534-DADB-5F4A-AA9D-B5FCFE74C7D6}" type="pres">
      <dgm:prSet presAssocID="{043650C1-9A3B-924A-BBBE-EC3F1B370F48}" presName="backgroundArrow" presStyleLbl="node1" presStyleIdx="0" presStyleCnt="1" custScaleY="67831"/>
      <dgm:spPr/>
    </dgm:pt>
  </dgm:ptLst>
  <dgm:cxnLst>
    <dgm:cxn modelId="{67C48D08-16C3-6E45-AC35-B1029BD9E313}" srcId="{50BB4AC0-C14C-A041-9696-53D5994E00A6}" destId="{03AF5484-3945-214F-9492-9DF87710E022}" srcOrd="5" destOrd="0" parTransId="{F215B65E-042A-5D4E-850B-276CE7874404}" sibTransId="{5AE4565A-0E71-1447-A3AF-519E24D0D516}"/>
    <dgm:cxn modelId="{F442100B-E967-7E49-9E85-5225B365D60E}" srcId="{50BB4AC0-C14C-A041-9696-53D5994E00A6}" destId="{7558301D-077E-1446-8FD6-4AB011CD9612}" srcOrd="2" destOrd="0" parTransId="{9D4E32E2-8003-A143-A7BF-1D204A688910}" sibTransId="{CD043B4E-A043-0643-BE34-6F0839A2539A}"/>
    <dgm:cxn modelId="{7AC28E13-111E-EF45-AD3D-D12DBD6F0EDE}" srcId="{043650C1-9A3B-924A-BBBE-EC3F1B370F48}" destId="{50BB4AC0-C14C-A041-9696-53D5994E00A6}" srcOrd="0" destOrd="0" parTransId="{683F20CF-4E65-7547-8B0E-7419FD5EA45B}" sibTransId="{E1FF2CF4-2C7F-0649-82F2-E32AF3EB7117}"/>
    <dgm:cxn modelId="{20E4B119-A6D4-D144-8E9A-4941A4EDA137}" type="presOf" srcId="{275CBDE5-A0EA-5348-9B97-BA704B13FE6A}" destId="{CB154B89-C8A6-F642-B6F1-D68BE1253753}" srcOrd="0" destOrd="3" presId="urn:microsoft.com/office/officeart/2005/8/layout/hProcess3"/>
    <dgm:cxn modelId="{7B914423-F62F-1D44-840B-7E8DF968EEB9}" srcId="{50BB4AC0-C14C-A041-9696-53D5994E00A6}" destId="{4EAF5C52-5FAB-0B4D-9046-8610477E7ED3}" srcOrd="6" destOrd="0" parTransId="{DBEE8903-7BF9-EE4C-8D0B-9B6037343F75}" sibTransId="{788646BD-3B6E-A84E-B15A-F63D93BB35CD}"/>
    <dgm:cxn modelId="{A8F3CB2A-7442-4345-8026-E12749475D1F}" srcId="{50BB4AC0-C14C-A041-9696-53D5994E00A6}" destId="{EE662B23-F122-9E4E-ACD2-CFC2DCC0094F}" srcOrd="4" destOrd="0" parTransId="{185ADC08-4701-4643-8832-DFED44EF09A8}" sibTransId="{68238503-7FB0-9F47-BF8D-EF3372A55CE9}"/>
    <dgm:cxn modelId="{365CDF43-B093-FA4F-AB40-A7DF71B515AD}" srcId="{50BB4AC0-C14C-A041-9696-53D5994E00A6}" destId="{59B01F97-8857-A24D-8704-3F4AF1207905}" srcOrd="1" destOrd="0" parTransId="{292A40A7-3481-8847-A897-93BAE8F73205}" sibTransId="{D3D4FFDA-88A5-BC45-A2C2-A1D4E2F1AEE7}"/>
    <dgm:cxn modelId="{B05CCE47-DBBF-A745-A5ED-B9D1F34B5BFF}" type="presOf" srcId="{EE662B23-F122-9E4E-ACD2-CFC2DCC0094F}" destId="{CB154B89-C8A6-F642-B6F1-D68BE1253753}" srcOrd="0" destOrd="4" presId="urn:microsoft.com/office/officeart/2005/8/layout/hProcess3"/>
    <dgm:cxn modelId="{B15CF47F-6B67-E045-80F5-DE3A74EB6A0A}" type="presOf" srcId="{A7EEBAE7-ECF1-2C4E-8664-3E129346652C}" destId="{CB154B89-C8A6-F642-B6F1-D68BE1253753}" srcOrd="0" destOrd="0" presId="urn:microsoft.com/office/officeart/2005/8/layout/hProcess3"/>
    <dgm:cxn modelId="{76D11187-3366-964A-926D-DA96458EDE45}" type="presOf" srcId="{7558301D-077E-1446-8FD6-4AB011CD9612}" destId="{CB154B89-C8A6-F642-B6F1-D68BE1253753}" srcOrd="0" destOrd="2" presId="urn:microsoft.com/office/officeart/2005/8/layout/hProcess3"/>
    <dgm:cxn modelId="{CE4D5E93-28AE-9445-87B3-77E992FB8C5D}" type="presOf" srcId="{043650C1-9A3B-924A-BBBE-EC3F1B370F48}" destId="{F75ED39E-1E48-E440-8158-AE1AC4F796A5}" srcOrd="0" destOrd="0" presId="urn:microsoft.com/office/officeart/2005/8/layout/hProcess3"/>
    <dgm:cxn modelId="{CB1F1AAA-1937-9C47-8A64-6B868BC4FB40}" srcId="{50BB4AC0-C14C-A041-9696-53D5994E00A6}" destId="{275CBDE5-A0EA-5348-9B97-BA704B13FE6A}" srcOrd="3" destOrd="0" parTransId="{C56A42EB-F679-3148-AB0E-5B8DA64EB01A}" sibTransId="{2150C62C-86C1-A540-9B80-1CA12CB7B7F6}"/>
    <dgm:cxn modelId="{711120B5-D360-DA40-B0D8-6CDA0C02638E}" type="presOf" srcId="{59B01F97-8857-A24D-8704-3F4AF1207905}" destId="{CB154B89-C8A6-F642-B6F1-D68BE1253753}" srcOrd="0" destOrd="1" presId="urn:microsoft.com/office/officeart/2005/8/layout/hProcess3"/>
    <dgm:cxn modelId="{72D553CB-3D4A-E743-93C3-F3C6FF4FAC8D}" type="presOf" srcId="{50BB4AC0-C14C-A041-9696-53D5994E00A6}" destId="{3B217BDE-E445-964E-BF61-1F8D785E2C31}" srcOrd="0" destOrd="0" presId="urn:microsoft.com/office/officeart/2005/8/layout/hProcess3"/>
    <dgm:cxn modelId="{29867DEA-07B7-034F-B7FA-D93CB6FC8A54}" srcId="{50BB4AC0-C14C-A041-9696-53D5994E00A6}" destId="{A7EEBAE7-ECF1-2C4E-8664-3E129346652C}" srcOrd="0" destOrd="0" parTransId="{4AE14102-6DCA-BB45-A7F0-F5B71FA38807}" sibTransId="{F5DCDD0E-31C0-424C-B841-C41562C1033E}"/>
    <dgm:cxn modelId="{E8EB87F3-655B-C541-B6A4-40E84C084863}" type="presOf" srcId="{4EAF5C52-5FAB-0B4D-9046-8610477E7ED3}" destId="{CB154B89-C8A6-F642-B6F1-D68BE1253753}" srcOrd="0" destOrd="6" presId="urn:microsoft.com/office/officeart/2005/8/layout/hProcess3"/>
    <dgm:cxn modelId="{ADB26BFD-18D0-1044-8F62-485D48B330AB}" type="presOf" srcId="{03AF5484-3945-214F-9492-9DF87710E022}" destId="{CB154B89-C8A6-F642-B6F1-D68BE1253753}" srcOrd="0" destOrd="5" presId="urn:microsoft.com/office/officeart/2005/8/layout/hProcess3"/>
    <dgm:cxn modelId="{B5D4CBAA-1959-084E-99EA-904386017A69}" type="presParOf" srcId="{F75ED39E-1E48-E440-8158-AE1AC4F796A5}" destId="{9A6FE3CD-94C7-584F-ACE4-05B692404DCB}" srcOrd="0" destOrd="0" presId="urn:microsoft.com/office/officeart/2005/8/layout/hProcess3"/>
    <dgm:cxn modelId="{53E22C19-D40C-F340-99BE-93720B58DBF3}" type="presParOf" srcId="{F75ED39E-1E48-E440-8158-AE1AC4F796A5}" destId="{00F4D46D-4D69-3448-90B9-2B88DD29FA35}" srcOrd="1" destOrd="0" presId="urn:microsoft.com/office/officeart/2005/8/layout/hProcess3"/>
    <dgm:cxn modelId="{90BE9D3A-1B7B-5440-817A-2AFE2995D4CB}" type="presParOf" srcId="{00F4D46D-4D69-3448-90B9-2B88DD29FA35}" destId="{54593496-FD37-814A-94B2-366FA7233117}" srcOrd="0" destOrd="0" presId="urn:microsoft.com/office/officeart/2005/8/layout/hProcess3"/>
    <dgm:cxn modelId="{FEE17944-52B8-E641-9C64-8A5078AE6EB2}" type="presParOf" srcId="{00F4D46D-4D69-3448-90B9-2B88DD29FA35}" destId="{DCC03219-CEF8-2F46-B471-04656DA631E7}" srcOrd="1" destOrd="0" presId="urn:microsoft.com/office/officeart/2005/8/layout/hProcess3"/>
    <dgm:cxn modelId="{88369E61-8B96-6641-A69D-7D5215D01D48}" type="presParOf" srcId="{DCC03219-CEF8-2F46-B471-04656DA631E7}" destId="{A7B22189-3176-B447-8C81-73B6299C764F}" srcOrd="0" destOrd="0" presId="urn:microsoft.com/office/officeart/2005/8/layout/hProcess3"/>
    <dgm:cxn modelId="{123DE1C3-D8F9-0442-A36F-F26F73619ADD}" type="presParOf" srcId="{DCC03219-CEF8-2F46-B471-04656DA631E7}" destId="{3B217BDE-E445-964E-BF61-1F8D785E2C31}" srcOrd="1" destOrd="0" presId="urn:microsoft.com/office/officeart/2005/8/layout/hProcess3"/>
    <dgm:cxn modelId="{9B37A749-F8FD-9148-9343-4B47852A54C0}" type="presParOf" srcId="{DCC03219-CEF8-2F46-B471-04656DA631E7}" destId="{C298DC89-CB19-7048-A408-958DFF3D921C}" srcOrd="2" destOrd="0" presId="urn:microsoft.com/office/officeart/2005/8/layout/hProcess3"/>
    <dgm:cxn modelId="{F32B39F2-0C85-D946-A36B-2724D0F2D1B2}" type="presParOf" srcId="{DCC03219-CEF8-2F46-B471-04656DA631E7}" destId="{1A076832-E3C5-1748-8E8B-66D9D653E593}" srcOrd="3" destOrd="0" presId="urn:microsoft.com/office/officeart/2005/8/layout/hProcess3"/>
    <dgm:cxn modelId="{133EC313-1B79-214F-83E9-E9A909B46185}" type="presParOf" srcId="{DCC03219-CEF8-2F46-B471-04656DA631E7}" destId="{CB154B89-C8A6-F642-B6F1-D68BE1253753}" srcOrd="4" destOrd="0" presId="urn:microsoft.com/office/officeart/2005/8/layout/hProcess3"/>
    <dgm:cxn modelId="{058B56F0-D5C0-9840-A438-A315661D7B46}" type="presParOf" srcId="{00F4D46D-4D69-3448-90B9-2B88DD29FA35}" destId="{CF037195-9E9D-8E48-A237-58A6DA33224C}" srcOrd="2" destOrd="0" presId="urn:microsoft.com/office/officeart/2005/8/layout/hProcess3"/>
    <dgm:cxn modelId="{0E85B640-8AC0-5044-88AA-BCC778DBC360}" type="presParOf" srcId="{00F4D46D-4D69-3448-90B9-2B88DD29FA35}" destId="{7E9DBC0E-93DC-B140-AD13-948099F307FD}" srcOrd="3" destOrd="0" presId="urn:microsoft.com/office/officeart/2005/8/layout/hProcess3"/>
    <dgm:cxn modelId="{B828CE90-E1A0-334C-B611-9C1D594D6D79}" type="presParOf" srcId="{00F4D46D-4D69-3448-90B9-2B88DD29FA35}" destId="{0A0AD534-DADB-5F4A-AA9D-B5FCFE74C7D6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6D4DDEE-FBBD-7D4B-9D5B-304B93BF6D06}" type="doc">
      <dgm:prSet loTypeId="urn:microsoft.com/office/officeart/2009/3/layout/PlusandMinu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934F54DE-6642-A648-98E1-B5106B1EB4C9}">
      <dgm:prSet phldrT="[Texto]" custT="1"/>
      <dgm:spPr/>
      <dgm:t>
        <a:bodyPr/>
        <a:lstStyle/>
        <a:p>
          <a:pPr algn="ctr"/>
          <a:r>
            <a:rPr lang="es-CO" sz="2000" i="1"/>
            <a:t>Total Año </a:t>
          </a:r>
          <a:r>
            <a:rPr lang="es-CO" sz="2000" b="1" i="1"/>
            <a:t>2023: 15.143</a:t>
          </a:r>
        </a:p>
        <a:p>
          <a:pPr algn="ctr"/>
          <a:r>
            <a:rPr lang="es-CO" sz="2000" i="1"/>
            <a:t>Total Año </a:t>
          </a:r>
          <a:r>
            <a:rPr lang="es-CO" sz="2000" b="1" i="1"/>
            <a:t>2024: 19.400</a:t>
          </a:r>
          <a:endParaRPr lang="es-MX" sz="2000" dirty="0"/>
        </a:p>
      </dgm:t>
    </dgm:pt>
    <dgm:pt modelId="{D10EA399-0A8D-8D45-B9AD-056E66050C3A}" type="parTrans" cxnId="{F754F86C-4BB7-F84C-B526-2D5CD426FC84}">
      <dgm:prSet/>
      <dgm:spPr/>
      <dgm:t>
        <a:bodyPr/>
        <a:lstStyle/>
        <a:p>
          <a:pPr algn="ctr"/>
          <a:endParaRPr lang="es-MX" sz="2000"/>
        </a:p>
      </dgm:t>
    </dgm:pt>
    <dgm:pt modelId="{1D8BDF54-3F9C-914A-8FC7-BA1DB14A2757}" type="sibTrans" cxnId="{F754F86C-4BB7-F84C-B526-2D5CD426FC84}">
      <dgm:prSet/>
      <dgm:spPr/>
      <dgm:t>
        <a:bodyPr/>
        <a:lstStyle/>
        <a:p>
          <a:pPr algn="ctr"/>
          <a:endParaRPr lang="es-MX" sz="2000"/>
        </a:p>
      </dgm:t>
    </dgm:pt>
    <dgm:pt modelId="{8422E409-8788-A745-AC1D-FE4F3C19E46E}">
      <dgm:prSet phldrT="[Texto]" custT="1"/>
      <dgm:spPr/>
      <dgm:t>
        <a:bodyPr/>
        <a:lstStyle/>
        <a:p>
          <a:pPr algn="ctr"/>
          <a:r>
            <a:rPr lang="es-CO" sz="2000" i="1" dirty="0"/>
            <a:t>Total Año </a:t>
          </a:r>
          <a:r>
            <a:rPr lang="es-CO" sz="2000" b="1" i="1" dirty="0"/>
            <a:t>2023: 13.933</a:t>
          </a:r>
        </a:p>
        <a:p>
          <a:pPr algn="ctr"/>
          <a:r>
            <a:rPr lang="es-CO" sz="2000" i="1" dirty="0"/>
            <a:t>Total Año </a:t>
          </a:r>
          <a:r>
            <a:rPr lang="es-CO" sz="2000" b="1" i="1" dirty="0"/>
            <a:t>2024: 17.806</a:t>
          </a:r>
          <a:endParaRPr lang="es-MX" sz="2000" dirty="0"/>
        </a:p>
      </dgm:t>
    </dgm:pt>
    <dgm:pt modelId="{A7352D4F-F1FA-0E42-B8BB-58A25D57A622}" type="parTrans" cxnId="{B3B7D71C-F304-F94E-BCA6-018D77CA1C34}">
      <dgm:prSet/>
      <dgm:spPr/>
      <dgm:t>
        <a:bodyPr/>
        <a:lstStyle/>
        <a:p>
          <a:pPr algn="ctr"/>
          <a:endParaRPr lang="es-MX" sz="2000"/>
        </a:p>
      </dgm:t>
    </dgm:pt>
    <dgm:pt modelId="{E5061343-262D-7D42-91E4-C3608824E7A9}" type="sibTrans" cxnId="{B3B7D71C-F304-F94E-BCA6-018D77CA1C34}">
      <dgm:prSet/>
      <dgm:spPr/>
      <dgm:t>
        <a:bodyPr/>
        <a:lstStyle/>
        <a:p>
          <a:pPr algn="ctr"/>
          <a:endParaRPr lang="es-MX" sz="2000"/>
        </a:p>
      </dgm:t>
    </dgm:pt>
    <dgm:pt modelId="{BD6101CD-683D-F141-8D5C-35EA102950EA}" type="pres">
      <dgm:prSet presAssocID="{76D4DDEE-FBBD-7D4B-9D5B-304B93BF6D0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399FB01A-3D5A-F14F-9615-F417162DC1B7}" type="pres">
      <dgm:prSet presAssocID="{76D4DDEE-FBBD-7D4B-9D5B-304B93BF6D06}" presName="Background" presStyleLbl="bgImgPlace1" presStyleIdx="0" presStyleCnt="1" custLinFactNeighborX="223" custLinFactNeighborY="235"/>
      <dgm:spPr/>
    </dgm:pt>
    <dgm:pt modelId="{EFA61AB2-AD80-5446-9564-F3718CA6BD0E}" type="pres">
      <dgm:prSet presAssocID="{76D4DDEE-FBBD-7D4B-9D5B-304B93BF6D0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2BC157-1765-A74F-9445-DF0CABE788FD}" type="pres">
      <dgm:prSet presAssocID="{76D4DDEE-FBBD-7D4B-9D5B-304B93BF6D0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319E76F-2861-1242-B5C0-7ECA6E52C4DA}" type="pres">
      <dgm:prSet presAssocID="{76D4DDEE-FBBD-7D4B-9D5B-304B93BF6D06}" presName="Plus" presStyleLbl="alignNode1" presStyleIdx="0" presStyleCnt="2"/>
      <dgm:spPr/>
    </dgm:pt>
    <dgm:pt modelId="{8CA910D1-1FB0-CD40-9318-5359749DF4F8}" type="pres">
      <dgm:prSet presAssocID="{76D4DDEE-FBBD-7D4B-9D5B-304B93BF6D06}" presName="Minus" presStyleLbl="alignNode1" presStyleIdx="1" presStyleCnt="2"/>
      <dgm:spPr/>
    </dgm:pt>
    <dgm:pt modelId="{90E64659-EE89-664F-B880-ABEC78AC20CE}" type="pres">
      <dgm:prSet presAssocID="{76D4DDEE-FBBD-7D4B-9D5B-304B93BF6D06}" presName="Divider" presStyleLbl="parChTrans1D1" presStyleIdx="0" presStyleCnt="1"/>
      <dgm:spPr/>
    </dgm:pt>
  </dgm:ptLst>
  <dgm:cxnLst>
    <dgm:cxn modelId="{7ADAED09-1F15-7F48-9354-5A4DB86ED8D6}" type="presOf" srcId="{934F54DE-6642-A648-98E1-B5106B1EB4C9}" destId="{EFA61AB2-AD80-5446-9564-F3718CA6BD0E}" srcOrd="0" destOrd="0" presId="urn:microsoft.com/office/officeart/2009/3/layout/PlusandMinus"/>
    <dgm:cxn modelId="{B3B7D71C-F304-F94E-BCA6-018D77CA1C34}" srcId="{76D4DDEE-FBBD-7D4B-9D5B-304B93BF6D06}" destId="{8422E409-8788-A745-AC1D-FE4F3C19E46E}" srcOrd="1" destOrd="0" parTransId="{A7352D4F-F1FA-0E42-B8BB-58A25D57A622}" sibTransId="{E5061343-262D-7D42-91E4-C3608824E7A9}"/>
    <dgm:cxn modelId="{F754F86C-4BB7-F84C-B526-2D5CD426FC84}" srcId="{76D4DDEE-FBBD-7D4B-9D5B-304B93BF6D06}" destId="{934F54DE-6642-A648-98E1-B5106B1EB4C9}" srcOrd="0" destOrd="0" parTransId="{D10EA399-0A8D-8D45-B9AD-056E66050C3A}" sibTransId="{1D8BDF54-3F9C-914A-8FC7-BA1DB14A2757}"/>
    <dgm:cxn modelId="{841A138E-05D7-644C-A831-CADF88B05A2F}" type="presOf" srcId="{8422E409-8788-A745-AC1D-FE4F3C19E46E}" destId="{EA2BC157-1765-A74F-9445-DF0CABE788FD}" srcOrd="0" destOrd="0" presId="urn:microsoft.com/office/officeart/2009/3/layout/PlusandMinus"/>
    <dgm:cxn modelId="{9FEC39F2-96A4-C146-B431-BCC94595CC71}" type="presOf" srcId="{76D4DDEE-FBBD-7D4B-9D5B-304B93BF6D06}" destId="{BD6101CD-683D-F141-8D5C-35EA102950EA}" srcOrd="0" destOrd="0" presId="urn:microsoft.com/office/officeart/2009/3/layout/PlusandMinus"/>
    <dgm:cxn modelId="{1832397B-A036-E245-BE15-61925F972A87}" type="presParOf" srcId="{BD6101CD-683D-F141-8D5C-35EA102950EA}" destId="{399FB01A-3D5A-F14F-9615-F417162DC1B7}" srcOrd="0" destOrd="0" presId="urn:microsoft.com/office/officeart/2009/3/layout/PlusandMinus"/>
    <dgm:cxn modelId="{3EAD27B8-6F5D-9A45-9468-FCD1E17C4148}" type="presParOf" srcId="{BD6101CD-683D-F141-8D5C-35EA102950EA}" destId="{EFA61AB2-AD80-5446-9564-F3718CA6BD0E}" srcOrd="1" destOrd="0" presId="urn:microsoft.com/office/officeart/2009/3/layout/PlusandMinus"/>
    <dgm:cxn modelId="{0F20FD48-FBDB-9944-8FBB-9FECC4C6E4BB}" type="presParOf" srcId="{BD6101CD-683D-F141-8D5C-35EA102950EA}" destId="{EA2BC157-1765-A74F-9445-DF0CABE788FD}" srcOrd="2" destOrd="0" presId="urn:microsoft.com/office/officeart/2009/3/layout/PlusandMinus"/>
    <dgm:cxn modelId="{E7BCEBC1-4443-394F-9CB3-B15CCC806771}" type="presParOf" srcId="{BD6101CD-683D-F141-8D5C-35EA102950EA}" destId="{2319E76F-2861-1242-B5C0-7ECA6E52C4DA}" srcOrd="3" destOrd="0" presId="urn:microsoft.com/office/officeart/2009/3/layout/PlusandMinus"/>
    <dgm:cxn modelId="{8276B21E-BCF7-8A42-9D66-5A28842DEBE0}" type="presParOf" srcId="{BD6101CD-683D-F141-8D5C-35EA102950EA}" destId="{8CA910D1-1FB0-CD40-9318-5359749DF4F8}" srcOrd="4" destOrd="0" presId="urn:microsoft.com/office/officeart/2009/3/layout/PlusandMinus"/>
    <dgm:cxn modelId="{E3EDB5CA-6C6D-DF46-882C-1B45110A701B}" type="presParOf" srcId="{BD6101CD-683D-F141-8D5C-35EA102950EA}" destId="{90E64659-EE89-664F-B880-ABEC78AC20CE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B80527-F141-4575-A052-549F9FC458F9}" type="doc">
      <dgm:prSet loTypeId="urn:microsoft.com/office/officeart/2018/layout/CircleProcess" loCatId="simpleprocesssa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9E5A817-F0F9-47A2-AB81-5EFE6DE889BB}">
      <dgm:prSet/>
      <dgm:spPr>
        <a:xfrm>
          <a:off x="552036" y="1070764"/>
          <a:ext cx="1807689" cy="1807687"/>
        </a:xfrm>
      </dgm:spPr>
      <dgm:t>
        <a:bodyPr/>
        <a:lstStyle/>
        <a:p>
          <a:pPr>
            <a:buNone/>
          </a:pPr>
          <a:r>
            <a:rPr lang="es-CO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Impacto de la tecnología en la administración de justicia</a:t>
          </a:r>
          <a:endParaRPr lang="en-US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D4925DF-A4ED-44CF-8A0C-6E95B2273B23}" type="parTrans" cxnId="{21866CA2-3BDC-4C1F-A88B-42B35BD4B136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CC6248-8C61-45FE-91C7-DDD9A8FFD08A}" type="sibTrans" cxnId="{21866CA2-3BDC-4C1F-A88B-42B35BD4B13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F26486-E320-4F13-8E02-CD8E2897AE3A}">
      <dgm:prSet/>
      <dgm:spPr>
        <a:xfrm>
          <a:off x="2553480" y="1070764"/>
          <a:ext cx="1807689" cy="1807687"/>
        </a:xfrm>
      </dgm:spPr>
      <dgm:t>
        <a:bodyPr/>
        <a:lstStyle/>
        <a:p>
          <a:pPr>
            <a:buNone/>
          </a:pPr>
          <a:r>
            <a:rPr lang="es-CO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Gestión para el ingreso y permanencia en la carrera judicial</a:t>
          </a:r>
          <a:endParaRPr lang="en-US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5457343F-85A8-4D7C-AF71-ECDF18C9649F}" type="parTrans" cxnId="{40755A22-7E74-4F5D-B2AE-7CC98F80CA1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4FC9470-31D8-4EAE-B0D9-12D95518B50A}" type="sibTrans" cxnId="{40755A22-7E74-4F5D-B2AE-7CC98F80CA1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2C9516-8843-4299-8496-30B756F0935C}">
      <dgm:prSet/>
      <dgm:spPr>
        <a:xfrm>
          <a:off x="4554924" y="1070764"/>
          <a:ext cx="1807689" cy="1807687"/>
        </a:xfrm>
      </dgm:spPr>
      <dgm:t>
        <a:bodyPr/>
        <a:lstStyle/>
        <a:p>
          <a:pPr>
            <a:buNone/>
          </a:pPr>
          <a:r>
            <a:rPr lang="es-CO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Mejora de la infraestructura de las sedes judiciales</a:t>
          </a:r>
          <a:endParaRPr lang="en-US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A0EF22BB-20BD-4D3A-AD2C-6F6BD241F9F7}" type="parTrans" cxnId="{7332C18D-282F-4012-9B42-DE667882828E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470630-0DC7-41EF-99C1-8DF0507F735E}" type="sibTrans" cxnId="{7332C18D-282F-4012-9B42-DE667882828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FA6311-7569-453D-944F-EC63C6B5EF8E}">
      <dgm:prSet/>
      <dgm:spPr>
        <a:xfrm>
          <a:off x="6556368" y="1070764"/>
          <a:ext cx="1807689" cy="1807687"/>
        </a:xfrm>
      </dgm:spPr>
      <dgm:t>
        <a:bodyPr/>
        <a:lstStyle/>
        <a:p>
          <a:pPr>
            <a:buNone/>
          </a:pPr>
          <a:r>
            <a:rPr lang="es-CO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Balance de la productividad de la justicia</a:t>
          </a:r>
          <a:endParaRPr lang="en-US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C9346B5-719B-4525-9A4F-D6BDAE63FF35}" type="parTrans" cxnId="{FBE3DD6B-F225-4756-A871-A8ABBAFB753F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392580-B6F0-41E8-9AD9-F3D1702334F7}" type="sibTrans" cxnId="{FBE3DD6B-F225-4756-A871-A8ABBAFB753F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2EB726-1E37-489D-8A6E-B7458BB5E806}">
      <dgm:prSet/>
      <dgm:spPr>
        <a:xfrm>
          <a:off x="8556781" y="1070764"/>
          <a:ext cx="1807689" cy="1807687"/>
        </a:xfrm>
      </dgm:spPr>
      <dgm:t>
        <a:bodyPr/>
        <a:lstStyle/>
        <a:p>
          <a:pPr>
            <a:buNone/>
          </a:pPr>
          <a:r>
            <a:rPr lang="es-CO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Gestión administrativa y financiera</a:t>
          </a:r>
          <a:endParaRPr lang="en-US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4E617887-93D6-46CD-9B22-486E27CDE635}" type="parTrans" cxnId="{D7D4F0F7-8D01-4218-910E-E3447C26067D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A64471-7C40-40E2-8EB6-15B487955092}" type="sibTrans" cxnId="{D7D4F0F7-8D01-4218-910E-E3447C26067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8EA08A-43D8-FF46-B15B-BD8A952D579D}" type="pres">
      <dgm:prSet presAssocID="{32B80527-F141-4575-A052-549F9FC458F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6545C3B-BDC9-664C-8046-808FD574ADCA}" type="pres">
      <dgm:prSet presAssocID="{022EB726-1E37-489D-8A6E-B7458BB5E806}" presName="Accent5" presStyleCnt="0"/>
      <dgm:spPr/>
    </dgm:pt>
    <dgm:pt modelId="{DE37B840-7E74-B641-A30B-4E949B9BC892}" type="pres">
      <dgm:prSet presAssocID="{022EB726-1E37-489D-8A6E-B7458BB5E806}" presName="Accent" presStyleLbl="node1" presStyleIdx="0" presStyleCnt="10"/>
      <dgm:spPr/>
    </dgm:pt>
    <dgm:pt modelId="{C7EEF7CC-1B0A-BB4A-A003-83746F29029E}" type="pres">
      <dgm:prSet presAssocID="{022EB726-1E37-489D-8A6E-B7458BB5E806}" presName="ParentBackground5" presStyleCnt="0"/>
      <dgm:spPr/>
    </dgm:pt>
    <dgm:pt modelId="{42F3D1F7-7C5D-E74A-A191-D24B807B8DB6}" type="pres">
      <dgm:prSet presAssocID="{022EB726-1E37-489D-8A6E-B7458BB5E806}" presName="ParentBackground" presStyleLbl="node1" presStyleIdx="1" presStyleCnt="10"/>
      <dgm:spPr>
        <a:prstGeom prst="ellipse">
          <a:avLst/>
        </a:prstGeom>
      </dgm:spPr>
    </dgm:pt>
    <dgm:pt modelId="{15FBCD1E-BAFE-AE49-BA4A-9637C7FF28F0}" type="pres">
      <dgm:prSet presAssocID="{022EB726-1E37-489D-8A6E-B7458BB5E806}" presName="Parent5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903A5353-B65B-E64F-870C-3A0B3AA0C4C0}" type="pres">
      <dgm:prSet presAssocID="{5EFA6311-7569-453D-944F-EC63C6B5EF8E}" presName="Accent4" presStyleCnt="0"/>
      <dgm:spPr/>
    </dgm:pt>
    <dgm:pt modelId="{031E3ACC-0912-2B42-9AD1-1418567047F1}" type="pres">
      <dgm:prSet presAssocID="{5EFA6311-7569-453D-944F-EC63C6B5EF8E}" presName="Accent" presStyleLbl="node1" presStyleIdx="2" presStyleCnt="10"/>
      <dgm:spPr/>
    </dgm:pt>
    <dgm:pt modelId="{E3778959-5DC3-6B49-9555-643DCECD9E25}" type="pres">
      <dgm:prSet presAssocID="{5EFA6311-7569-453D-944F-EC63C6B5EF8E}" presName="ParentBackground4" presStyleCnt="0"/>
      <dgm:spPr/>
    </dgm:pt>
    <dgm:pt modelId="{EC2F8658-F2B2-4840-B4D1-DA71B2F5671B}" type="pres">
      <dgm:prSet presAssocID="{5EFA6311-7569-453D-944F-EC63C6B5EF8E}" presName="ParentBackground" presStyleLbl="node1" presStyleIdx="3" presStyleCnt="10"/>
      <dgm:spPr>
        <a:prstGeom prst="ellipse">
          <a:avLst/>
        </a:prstGeom>
      </dgm:spPr>
    </dgm:pt>
    <dgm:pt modelId="{E017AD05-0D62-4648-8DD8-5073DD352131}" type="pres">
      <dgm:prSet presAssocID="{5EFA6311-7569-453D-944F-EC63C6B5EF8E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1A30806C-C015-574D-86C2-76DEA949C316}" type="pres">
      <dgm:prSet presAssocID="{A42C9516-8843-4299-8496-30B756F0935C}" presName="Accent3" presStyleCnt="0"/>
      <dgm:spPr/>
    </dgm:pt>
    <dgm:pt modelId="{71B25A85-6693-AD45-AA66-945B690414FE}" type="pres">
      <dgm:prSet presAssocID="{A42C9516-8843-4299-8496-30B756F0935C}" presName="Accent" presStyleLbl="node1" presStyleIdx="4" presStyleCnt="10"/>
      <dgm:spPr/>
    </dgm:pt>
    <dgm:pt modelId="{F040FB5B-4EA1-2645-9399-C45A9C82D27F}" type="pres">
      <dgm:prSet presAssocID="{A42C9516-8843-4299-8496-30B756F0935C}" presName="ParentBackground3" presStyleCnt="0"/>
      <dgm:spPr/>
    </dgm:pt>
    <dgm:pt modelId="{54A00483-9E15-6749-822F-67620D4D44DA}" type="pres">
      <dgm:prSet presAssocID="{A42C9516-8843-4299-8496-30B756F0935C}" presName="ParentBackground" presStyleLbl="node1" presStyleIdx="5" presStyleCnt="10"/>
      <dgm:spPr>
        <a:prstGeom prst="ellipse">
          <a:avLst/>
        </a:prstGeom>
      </dgm:spPr>
    </dgm:pt>
    <dgm:pt modelId="{0D68C2EF-D6FB-9A41-B5BD-6F3950DD0BFB}" type="pres">
      <dgm:prSet presAssocID="{A42C9516-8843-4299-8496-30B756F0935C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F4231E8D-CE5B-1F42-88FB-0B624CD2FEAB}" type="pres">
      <dgm:prSet presAssocID="{CCF26486-E320-4F13-8E02-CD8E2897AE3A}" presName="Accent2" presStyleCnt="0"/>
      <dgm:spPr/>
    </dgm:pt>
    <dgm:pt modelId="{9C39647A-B47F-FD4F-9CBF-F0189E5AF645}" type="pres">
      <dgm:prSet presAssocID="{CCF26486-E320-4F13-8E02-CD8E2897AE3A}" presName="Accent" presStyleLbl="node1" presStyleIdx="6" presStyleCnt="10"/>
      <dgm:spPr/>
    </dgm:pt>
    <dgm:pt modelId="{D127B991-1F77-5A41-A7EA-83428EDB2564}" type="pres">
      <dgm:prSet presAssocID="{CCF26486-E320-4F13-8E02-CD8E2897AE3A}" presName="ParentBackground2" presStyleCnt="0"/>
      <dgm:spPr/>
    </dgm:pt>
    <dgm:pt modelId="{3B711673-5EA4-AC4A-AAC6-921AFBEA61B3}" type="pres">
      <dgm:prSet presAssocID="{CCF26486-E320-4F13-8E02-CD8E2897AE3A}" presName="ParentBackground" presStyleLbl="node1" presStyleIdx="7" presStyleCnt="10"/>
      <dgm:spPr>
        <a:prstGeom prst="ellipse">
          <a:avLst/>
        </a:prstGeom>
      </dgm:spPr>
    </dgm:pt>
    <dgm:pt modelId="{A1B2458E-6AFA-3D4A-AD70-809F20B43433}" type="pres">
      <dgm:prSet presAssocID="{CCF26486-E320-4F13-8E02-CD8E2897AE3A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16144EDD-C85A-734A-8CD5-E25CB89418EE}" type="pres">
      <dgm:prSet presAssocID="{49E5A817-F0F9-47A2-AB81-5EFE6DE889BB}" presName="Accent1" presStyleCnt="0"/>
      <dgm:spPr/>
    </dgm:pt>
    <dgm:pt modelId="{D2F4B5A4-A239-FC4C-BC80-CD5B19F4C643}" type="pres">
      <dgm:prSet presAssocID="{49E5A817-F0F9-47A2-AB81-5EFE6DE889BB}" presName="Accent" presStyleLbl="node1" presStyleIdx="8" presStyleCnt="10"/>
      <dgm:spPr/>
    </dgm:pt>
    <dgm:pt modelId="{76F35A29-4E8E-1C41-8325-BEAA11B555E6}" type="pres">
      <dgm:prSet presAssocID="{49E5A817-F0F9-47A2-AB81-5EFE6DE889BB}" presName="ParentBackground1" presStyleCnt="0"/>
      <dgm:spPr/>
    </dgm:pt>
    <dgm:pt modelId="{5CF31FA6-01CA-324F-B217-BFAC6D0F8D6A}" type="pres">
      <dgm:prSet presAssocID="{49E5A817-F0F9-47A2-AB81-5EFE6DE889BB}" presName="ParentBackground" presStyleLbl="node1" presStyleIdx="9" presStyleCnt="10"/>
      <dgm:spPr>
        <a:prstGeom prst="ellipse">
          <a:avLst/>
        </a:prstGeom>
      </dgm:spPr>
    </dgm:pt>
    <dgm:pt modelId="{6A6CD3FB-A5AB-D341-9A2F-236ADBAA0FAF}" type="pres">
      <dgm:prSet presAssocID="{49E5A817-F0F9-47A2-AB81-5EFE6DE889BB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157880C-253E-4149-A6DE-BEDBCDDE40B9}" type="presOf" srcId="{A42C9516-8843-4299-8496-30B756F0935C}" destId="{54A00483-9E15-6749-822F-67620D4D44DA}" srcOrd="0" destOrd="0" presId="urn:microsoft.com/office/officeart/2018/layout/CircleProcess"/>
    <dgm:cxn modelId="{40755A22-7E74-4F5D-B2AE-7CC98F80CA1C}" srcId="{32B80527-F141-4575-A052-549F9FC458F9}" destId="{CCF26486-E320-4F13-8E02-CD8E2897AE3A}" srcOrd="1" destOrd="0" parTransId="{5457343F-85A8-4D7C-AF71-ECDF18C9649F}" sibTransId="{F4FC9470-31D8-4EAE-B0D9-12D95518B50A}"/>
    <dgm:cxn modelId="{DD54FC34-2A21-F645-9DB9-B43E26650A7A}" type="presOf" srcId="{022EB726-1E37-489D-8A6E-B7458BB5E806}" destId="{42F3D1F7-7C5D-E74A-A191-D24B807B8DB6}" srcOrd="0" destOrd="0" presId="urn:microsoft.com/office/officeart/2018/layout/CircleProcess"/>
    <dgm:cxn modelId="{37793F4B-8287-0F44-A337-D855AF78D73A}" type="presOf" srcId="{49E5A817-F0F9-47A2-AB81-5EFE6DE889BB}" destId="{5CF31FA6-01CA-324F-B217-BFAC6D0F8D6A}" srcOrd="0" destOrd="0" presId="urn:microsoft.com/office/officeart/2018/layout/CircleProcess"/>
    <dgm:cxn modelId="{3136B868-1C68-2F41-85C8-6CFB971DFF4A}" type="presOf" srcId="{5EFA6311-7569-453D-944F-EC63C6B5EF8E}" destId="{E017AD05-0D62-4648-8DD8-5073DD352131}" srcOrd="1" destOrd="0" presId="urn:microsoft.com/office/officeart/2018/layout/CircleProcess"/>
    <dgm:cxn modelId="{FBE3DD6B-F225-4756-A871-A8ABBAFB753F}" srcId="{32B80527-F141-4575-A052-549F9FC458F9}" destId="{5EFA6311-7569-453D-944F-EC63C6B5EF8E}" srcOrd="3" destOrd="0" parTransId="{1C9346B5-719B-4525-9A4F-D6BDAE63FF35}" sibTransId="{D4392580-B6F0-41E8-9AD9-F3D1702334F7}"/>
    <dgm:cxn modelId="{1F5B8474-BD71-4A43-B8FE-0AE13B668635}" type="presOf" srcId="{022EB726-1E37-489D-8A6E-B7458BB5E806}" destId="{15FBCD1E-BAFE-AE49-BA4A-9637C7FF28F0}" srcOrd="1" destOrd="0" presId="urn:microsoft.com/office/officeart/2018/layout/CircleProcess"/>
    <dgm:cxn modelId="{3D5CF577-5370-2B4E-A4E1-2D75705CCC49}" type="presOf" srcId="{CCF26486-E320-4F13-8E02-CD8E2897AE3A}" destId="{3B711673-5EA4-AC4A-AAC6-921AFBEA61B3}" srcOrd="0" destOrd="0" presId="urn:microsoft.com/office/officeart/2018/layout/CircleProcess"/>
    <dgm:cxn modelId="{9A6AB981-63BE-294A-A4D5-488C3000A473}" type="presOf" srcId="{A42C9516-8843-4299-8496-30B756F0935C}" destId="{0D68C2EF-D6FB-9A41-B5BD-6F3950DD0BFB}" srcOrd="1" destOrd="0" presId="urn:microsoft.com/office/officeart/2018/layout/CircleProcess"/>
    <dgm:cxn modelId="{7332C18D-282F-4012-9B42-DE667882828E}" srcId="{32B80527-F141-4575-A052-549F9FC458F9}" destId="{A42C9516-8843-4299-8496-30B756F0935C}" srcOrd="2" destOrd="0" parTransId="{A0EF22BB-20BD-4D3A-AD2C-6F6BD241F9F7}" sibTransId="{A3470630-0DC7-41EF-99C1-8DF0507F735E}"/>
    <dgm:cxn modelId="{05FEF895-2944-9F45-B864-5BBE43F14710}" type="presOf" srcId="{CCF26486-E320-4F13-8E02-CD8E2897AE3A}" destId="{A1B2458E-6AFA-3D4A-AD70-809F20B43433}" srcOrd="1" destOrd="0" presId="urn:microsoft.com/office/officeart/2018/layout/CircleProcess"/>
    <dgm:cxn modelId="{6215F7A1-A9A0-374C-B6A3-46CF6A920241}" type="presOf" srcId="{32B80527-F141-4575-A052-549F9FC458F9}" destId="{718EA08A-43D8-FF46-B15B-BD8A952D579D}" srcOrd="0" destOrd="0" presId="urn:microsoft.com/office/officeart/2018/layout/CircleProcess"/>
    <dgm:cxn modelId="{21866CA2-3BDC-4C1F-A88B-42B35BD4B136}" srcId="{32B80527-F141-4575-A052-549F9FC458F9}" destId="{49E5A817-F0F9-47A2-AB81-5EFE6DE889BB}" srcOrd="0" destOrd="0" parTransId="{8D4925DF-A4ED-44CF-8A0C-6E95B2273B23}" sibTransId="{A6CC6248-8C61-45FE-91C7-DDD9A8FFD08A}"/>
    <dgm:cxn modelId="{D20981A7-F7A0-9044-A418-E172EEF516FA}" type="presOf" srcId="{5EFA6311-7569-453D-944F-EC63C6B5EF8E}" destId="{EC2F8658-F2B2-4840-B4D1-DA71B2F5671B}" srcOrd="0" destOrd="0" presId="urn:microsoft.com/office/officeart/2018/layout/CircleProcess"/>
    <dgm:cxn modelId="{A5EAD0F3-1C1C-1A4C-BEF3-DE5D6914D739}" type="presOf" srcId="{49E5A817-F0F9-47A2-AB81-5EFE6DE889BB}" destId="{6A6CD3FB-A5AB-D341-9A2F-236ADBAA0FAF}" srcOrd="1" destOrd="0" presId="urn:microsoft.com/office/officeart/2018/layout/CircleProcess"/>
    <dgm:cxn modelId="{D7D4F0F7-8D01-4218-910E-E3447C26067D}" srcId="{32B80527-F141-4575-A052-549F9FC458F9}" destId="{022EB726-1E37-489D-8A6E-B7458BB5E806}" srcOrd="4" destOrd="0" parTransId="{4E617887-93D6-46CD-9B22-486E27CDE635}" sibTransId="{DBA64471-7C40-40E2-8EB6-15B487955092}"/>
    <dgm:cxn modelId="{24477548-3D79-3441-AFE0-18945C13BE8A}" type="presParOf" srcId="{718EA08A-43D8-FF46-B15B-BD8A952D579D}" destId="{16545C3B-BDC9-664C-8046-808FD574ADCA}" srcOrd="0" destOrd="0" presId="urn:microsoft.com/office/officeart/2018/layout/CircleProcess"/>
    <dgm:cxn modelId="{5E2AAF37-6785-924E-BD62-8639D8BBFFCC}" type="presParOf" srcId="{16545C3B-BDC9-664C-8046-808FD574ADCA}" destId="{DE37B840-7E74-B641-A30B-4E949B9BC892}" srcOrd="0" destOrd="0" presId="urn:microsoft.com/office/officeart/2018/layout/CircleProcess"/>
    <dgm:cxn modelId="{D805E8B4-BF7F-364D-9B09-C9D1140EAF2B}" type="presParOf" srcId="{718EA08A-43D8-FF46-B15B-BD8A952D579D}" destId="{C7EEF7CC-1B0A-BB4A-A003-83746F29029E}" srcOrd="1" destOrd="0" presId="urn:microsoft.com/office/officeart/2018/layout/CircleProcess"/>
    <dgm:cxn modelId="{D7488732-A7E5-3545-ACB9-94C3D09DDE9A}" type="presParOf" srcId="{C7EEF7CC-1B0A-BB4A-A003-83746F29029E}" destId="{42F3D1F7-7C5D-E74A-A191-D24B807B8DB6}" srcOrd="0" destOrd="0" presId="urn:microsoft.com/office/officeart/2018/layout/CircleProcess"/>
    <dgm:cxn modelId="{4A43AA73-EC78-CD40-8238-738ED335A32A}" type="presParOf" srcId="{718EA08A-43D8-FF46-B15B-BD8A952D579D}" destId="{15FBCD1E-BAFE-AE49-BA4A-9637C7FF28F0}" srcOrd="2" destOrd="0" presId="urn:microsoft.com/office/officeart/2018/layout/CircleProcess"/>
    <dgm:cxn modelId="{1BE0DAA4-8BEA-564F-AAE0-4DBDF982BD14}" type="presParOf" srcId="{718EA08A-43D8-FF46-B15B-BD8A952D579D}" destId="{903A5353-B65B-E64F-870C-3A0B3AA0C4C0}" srcOrd="3" destOrd="0" presId="urn:microsoft.com/office/officeart/2018/layout/CircleProcess"/>
    <dgm:cxn modelId="{66AC30CF-5711-CB49-9C38-824F5F1C98DA}" type="presParOf" srcId="{903A5353-B65B-E64F-870C-3A0B3AA0C4C0}" destId="{031E3ACC-0912-2B42-9AD1-1418567047F1}" srcOrd="0" destOrd="0" presId="urn:microsoft.com/office/officeart/2018/layout/CircleProcess"/>
    <dgm:cxn modelId="{CABB4FE3-BAF7-7546-903D-BDDD358FD5E4}" type="presParOf" srcId="{718EA08A-43D8-FF46-B15B-BD8A952D579D}" destId="{E3778959-5DC3-6B49-9555-643DCECD9E25}" srcOrd="4" destOrd="0" presId="urn:microsoft.com/office/officeart/2018/layout/CircleProcess"/>
    <dgm:cxn modelId="{5718A8B4-CABA-364A-9C7F-61444281D0CB}" type="presParOf" srcId="{E3778959-5DC3-6B49-9555-643DCECD9E25}" destId="{EC2F8658-F2B2-4840-B4D1-DA71B2F5671B}" srcOrd="0" destOrd="0" presId="urn:microsoft.com/office/officeart/2018/layout/CircleProcess"/>
    <dgm:cxn modelId="{1250E442-C2FD-5F45-93D9-D1454AC4D5D9}" type="presParOf" srcId="{718EA08A-43D8-FF46-B15B-BD8A952D579D}" destId="{E017AD05-0D62-4648-8DD8-5073DD352131}" srcOrd="5" destOrd="0" presId="urn:microsoft.com/office/officeart/2018/layout/CircleProcess"/>
    <dgm:cxn modelId="{2DBAF1BF-51E6-6C4E-8BB1-37B015F19C29}" type="presParOf" srcId="{718EA08A-43D8-FF46-B15B-BD8A952D579D}" destId="{1A30806C-C015-574D-86C2-76DEA949C316}" srcOrd="6" destOrd="0" presId="urn:microsoft.com/office/officeart/2018/layout/CircleProcess"/>
    <dgm:cxn modelId="{751F55F3-CC9F-814C-B599-E99C5D133BCD}" type="presParOf" srcId="{1A30806C-C015-574D-86C2-76DEA949C316}" destId="{71B25A85-6693-AD45-AA66-945B690414FE}" srcOrd="0" destOrd="0" presId="urn:microsoft.com/office/officeart/2018/layout/CircleProcess"/>
    <dgm:cxn modelId="{F0C67509-9F9C-CD43-9490-62005F79D328}" type="presParOf" srcId="{718EA08A-43D8-FF46-B15B-BD8A952D579D}" destId="{F040FB5B-4EA1-2645-9399-C45A9C82D27F}" srcOrd="7" destOrd="0" presId="urn:microsoft.com/office/officeart/2018/layout/CircleProcess"/>
    <dgm:cxn modelId="{5AEF8EEB-D0F3-1D4D-9814-A3AE151A6CD9}" type="presParOf" srcId="{F040FB5B-4EA1-2645-9399-C45A9C82D27F}" destId="{54A00483-9E15-6749-822F-67620D4D44DA}" srcOrd="0" destOrd="0" presId="urn:microsoft.com/office/officeart/2018/layout/CircleProcess"/>
    <dgm:cxn modelId="{D5BB2287-7BE7-BD43-960D-C2DF0B875F5E}" type="presParOf" srcId="{718EA08A-43D8-FF46-B15B-BD8A952D579D}" destId="{0D68C2EF-D6FB-9A41-B5BD-6F3950DD0BFB}" srcOrd="8" destOrd="0" presId="urn:microsoft.com/office/officeart/2018/layout/CircleProcess"/>
    <dgm:cxn modelId="{F64AD301-3550-BF4B-8E7D-9298FBD53CEF}" type="presParOf" srcId="{718EA08A-43D8-FF46-B15B-BD8A952D579D}" destId="{F4231E8D-CE5B-1F42-88FB-0B624CD2FEAB}" srcOrd="9" destOrd="0" presId="urn:microsoft.com/office/officeart/2018/layout/CircleProcess"/>
    <dgm:cxn modelId="{8B5EA0C5-9BD6-7345-B45E-C1DE76CA0F05}" type="presParOf" srcId="{F4231E8D-CE5B-1F42-88FB-0B624CD2FEAB}" destId="{9C39647A-B47F-FD4F-9CBF-F0189E5AF645}" srcOrd="0" destOrd="0" presId="urn:microsoft.com/office/officeart/2018/layout/CircleProcess"/>
    <dgm:cxn modelId="{13B4DB03-92E8-E140-A8C9-59BAA45CBC2B}" type="presParOf" srcId="{718EA08A-43D8-FF46-B15B-BD8A952D579D}" destId="{D127B991-1F77-5A41-A7EA-83428EDB2564}" srcOrd="10" destOrd="0" presId="urn:microsoft.com/office/officeart/2018/layout/CircleProcess"/>
    <dgm:cxn modelId="{8EA2F99D-0C91-A54A-AA7A-4342C0E3C657}" type="presParOf" srcId="{D127B991-1F77-5A41-A7EA-83428EDB2564}" destId="{3B711673-5EA4-AC4A-AAC6-921AFBEA61B3}" srcOrd="0" destOrd="0" presId="urn:microsoft.com/office/officeart/2018/layout/CircleProcess"/>
    <dgm:cxn modelId="{547CC990-6A92-F940-9117-D9BB5268AF1B}" type="presParOf" srcId="{718EA08A-43D8-FF46-B15B-BD8A952D579D}" destId="{A1B2458E-6AFA-3D4A-AD70-809F20B43433}" srcOrd="11" destOrd="0" presId="urn:microsoft.com/office/officeart/2018/layout/CircleProcess"/>
    <dgm:cxn modelId="{EE97D05D-982D-9043-945C-CED4B26DBE99}" type="presParOf" srcId="{718EA08A-43D8-FF46-B15B-BD8A952D579D}" destId="{16144EDD-C85A-734A-8CD5-E25CB89418EE}" srcOrd="12" destOrd="0" presId="urn:microsoft.com/office/officeart/2018/layout/CircleProcess"/>
    <dgm:cxn modelId="{68E0E9B7-4A58-954B-B34E-DE066B955A82}" type="presParOf" srcId="{16144EDD-C85A-734A-8CD5-E25CB89418EE}" destId="{D2F4B5A4-A239-FC4C-BC80-CD5B19F4C643}" srcOrd="0" destOrd="0" presId="urn:microsoft.com/office/officeart/2018/layout/CircleProcess"/>
    <dgm:cxn modelId="{D6D54485-AEDC-6040-B750-A49543012B35}" type="presParOf" srcId="{718EA08A-43D8-FF46-B15B-BD8A952D579D}" destId="{76F35A29-4E8E-1C41-8325-BEAA11B555E6}" srcOrd="13" destOrd="0" presId="urn:microsoft.com/office/officeart/2018/layout/CircleProcess"/>
    <dgm:cxn modelId="{2C5123B6-BEDF-534B-8375-3291E55D17F4}" type="presParOf" srcId="{76F35A29-4E8E-1C41-8325-BEAA11B555E6}" destId="{5CF31FA6-01CA-324F-B217-BFAC6D0F8D6A}" srcOrd="0" destOrd="0" presId="urn:microsoft.com/office/officeart/2018/layout/CircleProcess"/>
    <dgm:cxn modelId="{AF65ABF7-03F2-A94B-9F8C-AA9D8A740DCB}" type="presParOf" srcId="{718EA08A-43D8-FF46-B15B-BD8A952D579D}" destId="{6A6CD3FB-A5AB-D341-9A2F-236ADBAA0FAF}" srcOrd="14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6D4DDEE-FBBD-7D4B-9D5B-304B93BF6D06}" type="doc">
      <dgm:prSet loTypeId="urn:microsoft.com/office/officeart/2009/3/layout/PlusandMinu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934F54DE-6642-A648-98E1-B5106B1EB4C9}">
      <dgm:prSet phldrT="[Texto]" custT="1"/>
      <dgm:spPr/>
      <dgm:t>
        <a:bodyPr/>
        <a:lstStyle/>
        <a:p>
          <a:pPr algn="ctr"/>
          <a:r>
            <a:rPr lang="es-CO" sz="2000" i="1" dirty="0"/>
            <a:t>Total Año </a:t>
          </a:r>
          <a:r>
            <a:rPr lang="es-CO" sz="2000" b="1" i="1" dirty="0"/>
            <a:t>2023: 146</a:t>
          </a:r>
        </a:p>
        <a:p>
          <a:pPr algn="ctr"/>
          <a:r>
            <a:rPr lang="es-CO" sz="2000" i="1" dirty="0"/>
            <a:t>Total Año </a:t>
          </a:r>
          <a:r>
            <a:rPr lang="es-CO" sz="2000" b="1" i="1" dirty="0"/>
            <a:t>2024: 107</a:t>
          </a:r>
          <a:endParaRPr lang="es-MX" sz="2000" dirty="0"/>
        </a:p>
      </dgm:t>
    </dgm:pt>
    <dgm:pt modelId="{D10EA399-0A8D-8D45-B9AD-056E66050C3A}" type="parTrans" cxnId="{F754F86C-4BB7-F84C-B526-2D5CD426FC84}">
      <dgm:prSet/>
      <dgm:spPr/>
      <dgm:t>
        <a:bodyPr/>
        <a:lstStyle/>
        <a:p>
          <a:pPr algn="ctr"/>
          <a:endParaRPr lang="es-MX" sz="2000"/>
        </a:p>
      </dgm:t>
    </dgm:pt>
    <dgm:pt modelId="{1D8BDF54-3F9C-914A-8FC7-BA1DB14A2757}" type="sibTrans" cxnId="{F754F86C-4BB7-F84C-B526-2D5CD426FC84}">
      <dgm:prSet/>
      <dgm:spPr/>
      <dgm:t>
        <a:bodyPr/>
        <a:lstStyle/>
        <a:p>
          <a:pPr algn="ctr"/>
          <a:endParaRPr lang="es-MX" sz="2000"/>
        </a:p>
      </dgm:t>
    </dgm:pt>
    <dgm:pt modelId="{8422E409-8788-A745-AC1D-FE4F3C19E46E}">
      <dgm:prSet phldrT="[Texto]" custT="1"/>
      <dgm:spPr/>
      <dgm:t>
        <a:bodyPr/>
        <a:lstStyle/>
        <a:p>
          <a:pPr algn="ctr"/>
          <a:r>
            <a:rPr lang="es-CO" sz="2000" i="1" dirty="0"/>
            <a:t>Total Año </a:t>
          </a:r>
          <a:r>
            <a:rPr lang="es-CO" sz="2000" b="1" i="1" dirty="0"/>
            <a:t>2023: 124</a:t>
          </a:r>
        </a:p>
        <a:p>
          <a:pPr algn="ctr"/>
          <a:r>
            <a:rPr lang="es-CO" sz="2000" i="1" dirty="0"/>
            <a:t>Total Año </a:t>
          </a:r>
          <a:r>
            <a:rPr lang="es-CO" sz="2000" b="1" i="1" dirty="0"/>
            <a:t>2024: 98</a:t>
          </a:r>
          <a:endParaRPr lang="es-MX" sz="2000" dirty="0"/>
        </a:p>
      </dgm:t>
    </dgm:pt>
    <dgm:pt modelId="{A7352D4F-F1FA-0E42-B8BB-58A25D57A622}" type="parTrans" cxnId="{B3B7D71C-F304-F94E-BCA6-018D77CA1C34}">
      <dgm:prSet/>
      <dgm:spPr/>
      <dgm:t>
        <a:bodyPr/>
        <a:lstStyle/>
        <a:p>
          <a:pPr algn="ctr"/>
          <a:endParaRPr lang="es-MX" sz="2000"/>
        </a:p>
      </dgm:t>
    </dgm:pt>
    <dgm:pt modelId="{E5061343-262D-7D42-91E4-C3608824E7A9}" type="sibTrans" cxnId="{B3B7D71C-F304-F94E-BCA6-018D77CA1C34}">
      <dgm:prSet/>
      <dgm:spPr/>
      <dgm:t>
        <a:bodyPr/>
        <a:lstStyle/>
        <a:p>
          <a:pPr algn="ctr"/>
          <a:endParaRPr lang="es-MX" sz="2000"/>
        </a:p>
      </dgm:t>
    </dgm:pt>
    <dgm:pt modelId="{BD6101CD-683D-F141-8D5C-35EA102950EA}" type="pres">
      <dgm:prSet presAssocID="{76D4DDEE-FBBD-7D4B-9D5B-304B93BF6D0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399FB01A-3D5A-F14F-9615-F417162DC1B7}" type="pres">
      <dgm:prSet presAssocID="{76D4DDEE-FBBD-7D4B-9D5B-304B93BF6D06}" presName="Background" presStyleLbl="bgImgPlace1" presStyleIdx="0" presStyleCnt="1" custLinFactNeighborX="223" custLinFactNeighborY="235"/>
      <dgm:spPr/>
    </dgm:pt>
    <dgm:pt modelId="{EFA61AB2-AD80-5446-9564-F3718CA6BD0E}" type="pres">
      <dgm:prSet presAssocID="{76D4DDEE-FBBD-7D4B-9D5B-304B93BF6D0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2BC157-1765-A74F-9445-DF0CABE788FD}" type="pres">
      <dgm:prSet presAssocID="{76D4DDEE-FBBD-7D4B-9D5B-304B93BF6D0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319E76F-2861-1242-B5C0-7ECA6E52C4DA}" type="pres">
      <dgm:prSet presAssocID="{76D4DDEE-FBBD-7D4B-9D5B-304B93BF6D06}" presName="Plus" presStyleLbl="alignNode1" presStyleIdx="0" presStyleCnt="2"/>
      <dgm:spPr/>
    </dgm:pt>
    <dgm:pt modelId="{8CA910D1-1FB0-CD40-9318-5359749DF4F8}" type="pres">
      <dgm:prSet presAssocID="{76D4DDEE-FBBD-7D4B-9D5B-304B93BF6D06}" presName="Minus" presStyleLbl="alignNode1" presStyleIdx="1" presStyleCnt="2"/>
      <dgm:spPr/>
    </dgm:pt>
    <dgm:pt modelId="{90E64659-EE89-664F-B880-ABEC78AC20CE}" type="pres">
      <dgm:prSet presAssocID="{76D4DDEE-FBBD-7D4B-9D5B-304B93BF6D06}" presName="Divider" presStyleLbl="parChTrans1D1" presStyleIdx="0" presStyleCnt="1"/>
      <dgm:spPr/>
    </dgm:pt>
  </dgm:ptLst>
  <dgm:cxnLst>
    <dgm:cxn modelId="{7ADAED09-1F15-7F48-9354-5A4DB86ED8D6}" type="presOf" srcId="{934F54DE-6642-A648-98E1-B5106B1EB4C9}" destId="{EFA61AB2-AD80-5446-9564-F3718CA6BD0E}" srcOrd="0" destOrd="0" presId="urn:microsoft.com/office/officeart/2009/3/layout/PlusandMinus"/>
    <dgm:cxn modelId="{B3B7D71C-F304-F94E-BCA6-018D77CA1C34}" srcId="{76D4DDEE-FBBD-7D4B-9D5B-304B93BF6D06}" destId="{8422E409-8788-A745-AC1D-FE4F3C19E46E}" srcOrd="1" destOrd="0" parTransId="{A7352D4F-F1FA-0E42-B8BB-58A25D57A622}" sibTransId="{E5061343-262D-7D42-91E4-C3608824E7A9}"/>
    <dgm:cxn modelId="{F754F86C-4BB7-F84C-B526-2D5CD426FC84}" srcId="{76D4DDEE-FBBD-7D4B-9D5B-304B93BF6D06}" destId="{934F54DE-6642-A648-98E1-B5106B1EB4C9}" srcOrd="0" destOrd="0" parTransId="{D10EA399-0A8D-8D45-B9AD-056E66050C3A}" sibTransId="{1D8BDF54-3F9C-914A-8FC7-BA1DB14A2757}"/>
    <dgm:cxn modelId="{841A138E-05D7-644C-A831-CADF88B05A2F}" type="presOf" srcId="{8422E409-8788-A745-AC1D-FE4F3C19E46E}" destId="{EA2BC157-1765-A74F-9445-DF0CABE788FD}" srcOrd="0" destOrd="0" presId="urn:microsoft.com/office/officeart/2009/3/layout/PlusandMinus"/>
    <dgm:cxn modelId="{9FEC39F2-96A4-C146-B431-BCC94595CC71}" type="presOf" srcId="{76D4DDEE-FBBD-7D4B-9D5B-304B93BF6D06}" destId="{BD6101CD-683D-F141-8D5C-35EA102950EA}" srcOrd="0" destOrd="0" presId="urn:microsoft.com/office/officeart/2009/3/layout/PlusandMinus"/>
    <dgm:cxn modelId="{1832397B-A036-E245-BE15-61925F972A87}" type="presParOf" srcId="{BD6101CD-683D-F141-8D5C-35EA102950EA}" destId="{399FB01A-3D5A-F14F-9615-F417162DC1B7}" srcOrd="0" destOrd="0" presId="urn:microsoft.com/office/officeart/2009/3/layout/PlusandMinus"/>
    <dgm:cxn modelId="{3EAD27B8-6F5D-9A45-9468-FCD1E17C4148}" type="presParOf" srcId="{BD6101CD-683D-F141-8D5C-35EA102950EA}" destId="{EFA61AB2-AD80-5446-9564-F3718CA6BD0E}" srcOrd="1" destOrd="0" presId="urn:microsoft.com/office/officeart/2009/3/layout/PlusandMinus"/>
    <dgm:cxn modelId="{0F20FD48-FBDB-9944-8FBB-9FECC4C6E4BB}" type="presParOf" srcId="{BD6101CD-683D-F141-8D5C-35EA102950EA}" destId="{EA2BC157-1765-A74F-9445-DF0CABE788FD}" srcOrd="2" destOrd="0" presId="urn:microsoft.com/office/officeart/2009/3/layout/PlusandMinus"/>
    <dgm:cxn modelId="{E7BCEBC1-4443-394F-9CB3-B15CCC806771}" type="presParOf" srcId="{BD6101CD-683D-F141-8D5C-35EA102950EA}" destId="{2319E76F-2861-1242-B5C0-7ECA6E52C4DA}" srcOrd="3" destOrd="0" presId="urn:microsoft.com/office/officeart/2009/3/layout/PlusandMinus"/>
    <dgm:cxn modelId="{8276B21E-BCF7-8A42-9D66-5A28842DEBE0}" type="presParOf" srcId="{BD6101CD-683D-F141-8D5C-35EA102950EA}" destId="{8CA910D1-1FB0-CD40-9318-5359749DF4F8}" srcOrd="4" destOrd="0" presId="urn:microsoft.com/office/officeart/2009/3/layout/PlusandMinus"/>
    <dgm:cxn modelId="{E3EDB5CA-6C6D-DF46-882C-1B45110A701B}" type="presParOf" srcId="{BD6101CD-683D-F141-8D5C-35EA102950EA}" destId="{90E64659-EE89-664F-B880-ABEC78AC20CE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37B057F-5487-AD44-9BED-18991D722B2B}" type="doc">
      <dgm:prSet loTypeId="urn:microsoft.com/office/officeart/2005/8/layout/hList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3FA4636-D866-F24A-A730-CE2FB6ECECD5}">
      <dgm:prSet phldrT="[Texto]" custT="1"/>
      <dgm:spPr/>
      <dgm:t>
        <a:bodyPr/>
        <a:lstStyle/>
        <a:p>
          <a:pPr algn="ctr"/>
          <a:r>
            <a:rPr lang="es-MX" sz="1800" b="1" dirty="0"/>
            <a:t>2023</a:t>
          </a:r>
        </a:p>
      </dgm:t>
    </dgm:pt>
    <dgm:pt modelId="{3080CA1E-3F70-9546-8D28-423CF4433E22}" type="parTrans" cxnId="{BC5D15EE-2E6A-A140-B518-6FC7291B6068}">
      <dgm:prSet/>
      <dgm:spPr/>
      <dgm:t>
        <a:bodyPr/>
        <a:lstStyle/>
        <a:p>
          <a:pPr algn="ctr"/>
          <a:endParaRPr lang="es-MX" sz="1100" b="1"/>
        </a:p>
      </dgm:t>
    </dgm:pt>
    <dgm:pt modelId="{58DAFFB4-E17A-BE4F-8F61-78A8AAFC8166}" type="sibTrans" cxnId="{BC5D15EE-2E6A-A140-B518-6FC7291B6068}">
      <dgm:prSet/>
      <dgm:spPr/>
      <dgm:t>
        <a:bodyPr/>
        <a:lstStyle/>
        <a:p>
          <a:pPr algn="ctr"/>
          <a:endParaRPr lang="es-MX" sz="1100" b="1"/>
        </a:p>
      </dgm:t>
    </dgm:pt>
    <dgm:pt modelId="{E25057E2-B4C3-4949-9626-9277CCECDBAA}">
      <dgm:prSet phldrT="[Texto]" custT="1"/>
      <dgm:spPr/>
      <dgm:t>
        <a:bodyPr/>
        <a:lstStyle/>
        <a:p>
          <a:pPr algn="ctr">
            <a:buNone/>
          </a:pPr>
          <a:r>
            <a:rPr lang="es-CO" sz="2000" b="1" dirty="0"/>
            <a:t>6.783</a:t>
          </a:r>
          <a:endParaRPr lang="es-MX" sz="2000" b="1" dirty="0"/>
        </a:p>
      </dgm:t>
    </dgm:pt>
    <dgm:pt modelId="{AFE5A009-9C84-B749-A70D-512B38C14338}" type="parTrans" cxnId="{A96EDFDC-2646-6645-A2BC-8D4D930E16E4}">
      <dgm:prSet/>
      <dgm:spPr/>
      <dgm:t>
        <a:bodyPr/>
        <a:lstStyle/>
        <a:p>
          <a:pPr algn="ctr"/>
          <a:endParaRPr lang="es-MX" sz="1100" b="1"/>
        </a:p>
      </dgm:t>
    </dgm:pt>
    <dgm:pt modelId="{603B27DB-DCF3-3C49-8F48-6B89FDF8057F}" type="sibTrans" cxnId="{A96EDFDC-2646-6645-A2BC-8D4D930E16E4}">
      <dgm:prSet/>
      <dgm:spPr/>
      <dgm:t>
        <a:bodyPr/>
        <a:lstStyle/>
        <a:p>
          <a:pPr algn="ctr"/>
          <a:endParaRPr lang="es-MX" sz="1100" b="1"/>
        </a:p>
      </dgm:t>
    </dgm:pt>
    <dgm:pt modelId="{0CCB1A33-A422-8546-8511-3E1AB591D0C7}">
      <dgm:prSet phldrT="[Texto]" custT="1"/>
      <dgm:spPr/>
      <dgm:t>
        <a:bodyPr/>
        <a:lstStyle/>
        <a:p>
          <a:pPr algn="ctr"/>
          <a:r>
            <a:rPr lang="es-MX" sz="1800" b="1" dirty="0"/>
            <a:t>2024</a:t>
          </a:r>
        </a:p>
      </dgm:t>
    </dgm:pt>
    <dgm:pt modelId="{323ED855-E855-8746-B5D2-5E1C8746CF2B}" type="parTrans" cxnId="{07C2F73A-B96D-6444-8F06-D85003D932DE}">
      <dgm:prSet/>
      <dgm:spPr/>
      <dgm:t>
        <a:bodyPr/>
        <a:lstStyle/>
        <a:p>
          <a:pPr algn="ctr"/>
          <a:endParaRPr lang="es-MX" sz="1100" b="1"/>
        </a:p>
      </dgm:t>
    </dgm:pt>
    <dgm:pt modelId="{994344F3-B869-FE44-9C18-742A836BB25B}" type="sibTrans" cxnId="{07C2F73A-B96D-6444-8F06-D85003D932DE}">
      <dgm:prSet/>
      <dgm:spPr/>
      <dgm:t>
        <a:bodyPr/>
        <a:lstStyle/>
        <a:p>
          <a:pPr algn="ctr"/>
          <a:endParaRPr lang="es-MX" sz="1100" b="1"/>
        </a:p>
      </dgm:t>
    </dgm:pt>
    <dgm:pt modelId="{26592DE7-2F29-0242-B65C-508FD6A61CA9}">
      <dgm:prSet phldrT="[Texto]" custT="1"/>
      <dgm:spPr/>
      <dgm:t>
        <a:bodyPr/>
        <a:lstStyle/>
        <a:p>
          <a:pPr algn="ctr">
            <a:buNone/>
          </a:pPr>
          <a:r>
            <a:rPr lang="es-CO" sz="2000" b="1" dirty="0"/>
            <a:t>9.100</a:t>
          </a:r>
          <a:endParaRPr lang="es-MX" sz="2000" b="1" dirty="0"/>
        </a:p>
      </dgm:t>
    </dgm:pt>
    <dgm:pt modelId="{40FBE137-8E61-5B43-943B-0B77BB93CC24}" type="parTrans" cxnId="{BAEE42E8-E250-2E44-A41B-B77953B660E2}">
      <dgm:prSet/>
      <dgm:spPr/>
      <dgm:t>
        <a:bodyPr/>
        <a:lstStyle/>
        <a:p>
          <a:pPr algn="ctr"/>
          <a:endParaRPr lang="es-MX" sz="1100" b="1"/>
        </a:p>
      </dgm:t>
    </dgm:pt>
    <dgm:pt modelId="{21E95221-9EB8-0148-B52C-82D84D9182E6}" type="sibTrans" cxnId="{BAEE42E8-E250-2E44-A41B-B77953B660E2}">
      <dgm:prSet/>
      <dgm:spPr/>
      <dgm:t>
        <a:bodyPr/>
        <a:lstStyle/>
        <a:p>
          <a:pPr algn="ctr"/>
          <a:endParaRPr lang="es-MX" sz="1100" b="1"/>
        </a:p>
      </dgm:t>
    </dgm:pt>
    <dgm:pt modelId="{DF8F97AB-1FBC-424B-97CA-BFB9ED9CA26E}" type="pres">
      <dgm:prSet presAssocID="{537B057F-5487-AD44-9BED-18991D722B2B}" presName="Name0" presStyleCnt="0">
        <dgm:presLayoutVars>
          <dgm:dir/>
          <dgm:animLvl val="lvl"/>
          <dgm:resizeHandles val="exact"/>
        </dgm:presLayoutVars>
      </dgm:prSet>
      <dgm:spPr/>
    </dgm:pt>
    <dgm:pt modelId="{01A9875A-70C8-A94C-9421-E1C1EA757FB1}" type="pres">
      <dgm:prSet presAssocID="{53FA4636-D866-F24A-A730-CE2FB6ECECD5}" presName="composite" presStyleCnt="0"/>
      <dgm:spPr/>
    </dgm:pt>
    <dgm:pt modelId="{66D762D1-1350-9A44-A399-E7411401BF43}" type="pres">
      <dgm:prSet presAssocID="{53FA4636-D866-F24A-A730-CE2FB6ECECD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9CA6C7-4820-7E41-AFEC-AF5354135DC7}" type="pres">
      <dgm:prSet presAssocID="{53FA4636-D866-F24A-A730-CE2FB6ECECD5}" presName="desTx" presStyleLbl="alignAccFollowNode1" presStyleIdx="0" presStyleCnt="2">
        <dgm:presLayoutVars>
          <dgm:bulletEnabled val="1"/>
        </dgm:presLayoutVars>
      </dgm:prSet>
      <dgm:spPr/>
    </dgm:pt>
    <dgm:pt modelId="{A07C5456-7441-E349-B844-5826D9042A5E}" type="pres">
      <dgm:prSet presAssocID="{58DAFFB4-E17A-BE4F-8F61-78A8AAFC8166}" presName="space" presStyleCnt="0"/>
      <dgm:spPr/>
    </dgm:pt>
    <dgm:pt modelId="{4B784357-62C3-6045-AA71-5C17E43C4F60}" type="pres">
      <dgm:prSet presAssocID="{0CCB1A33-A422-8546-8511-3E1AB591D0C7}" presName="composite" presStyleCnt="0"/>
      <dgm:spPr/>
    </dgm:pt>
    <dgm:pt modelId="{61A43026-5BF6-AF4B-9AA4-A8EAA6E79845}" type="pres">
      <dgm:prSet presAssocID="{0CCB1A33-A422-8546-8511-3E1AB591D0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25445C3-0A32-224D-A4A6-AD14F1EE81D4}" type="pres">
      <dgm:prSet presAssocID="{0CCB1A33-A422-8546-8511-3E1AB591D0C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A6D2819-0BF0-8041-AC62-7321C57F8246}" type="presOf" srcId="{E25057E2-B4C3-4949-9626-9277CCECDBAA}" destId="{939CA6C7-4820-7E41-AFEC-AF5354135DC7}" srcOrd="0" destOrd="0" presId="urn:microsoft.com/office/officeart/2005/8/layout/hList1"/>
    <dgm:cxn modelId="{6E3AE934-0900-EC40-8E65-5FBA37F4B78B}" type="presOf" srcId="{26592DE7-2F29-0242-B65C-508FD6A61CA9}" destId="{225445C3-0A32-224D-A4A6-AD14F1EE81D4}" srcOrd="0" destOrd="0" presId="urn:microsoft.com/office/officeart/2005/8/layout/hList1"/>
    <dgm:cxn modelId="{07C2F73A-B96D-6444-8F06-D85003D932DE}" srcId="{537B057F-5487-AD44-9BED-18991D722B2B}" destId="{0CCB1A33-A422-8546-8511-3E1AB591D0C7}" srcOrd="1" destOrd="0" parTransId="{323ED855-E855-8746-B5D2-5E1C8746CF2B}" sibTransId="{994344F3-B869-FE44-9C18-742A836BB25B}"/>
    <dgm:cxn modelId="{DF55CA5D-A05D-1141-847B-41BDF1C3A4B6}" type="presOf" srcId="{0CCB1A33-A422-8546-8511-3E1AB591D0C7}" destId="{61A43026-5BF6-AF4B-9AA4-A8EAA6E79845}" srcOrd="0" destOrd="0" presId="urn:microsoft.com/office/officeart/2005/8/layout/hList1"/>
    <dgm:cxn modelId="{E4EB1E9D-0B25-DF44-B63A-5C8D353445DD}" type="presOf" srcId="{53FA4636-D866-F24A-A730-CE2FB6ECECD5}" destId="{66D762D1-1350-9A44-A399-E7411401BF43}" srcOrd="0" destOrd="0" presId="urn:microsoft.com/office/officeart/2005/8/layout/hList1"/>
    <dgm:cxn modelId="{29D358A0-EE39-A546-A4FE-8BFAE967F6AD}" type="presOf" srcId="{537B057F-5487-AD44-9BED-18991D722B2B}" destId="{DF8F97AB-1FBC-424B-97CA-BFB9ED9CA26E}" srcOrd="0" destOrd="0" presId="urn:microsoft.com/office/officeart/2005/8/layout/hList1"/>
    <dgm:cxn modelId="{A96EDFDC-2646-6645-A2BC-8D4D930E16E4}" srcId="{53FA4636-D866-F24A-A730-CE2FB6ECECD5}" destId="{E25057E2-B4C3-4949-9626-9277CCECDBAA}" srcOrd="0" destOrd="0" parTransId="{AFE5A009-9C84-B749-A70D-512B38C14338}" sibTransId="{603B27DB-DCF3-3C49-8F48-6B89FDF8057F}"/>
    <dgm:cxn modelId="{BAEE42E8-E250-2E44-A41B-B77953B660E2}" srcId="{0CCB1A33-A422-8546-8511-3E1AB591D0C7}" destId="{26592DE7-2F29-0242-B65C-508FD6A61CA9}" srcOrd="0" destOrd="0" parTransId="{40FBE137-8E61-5B43-943B-0B77BB93CC24}" sibTransId="{21E95221-9EB8-0148-B52C-82D84D9182E6}"/>
    <dgm:cxn modelId="{BC5D15EE-2E6A-A140-B518-6FC7291B6068}" srcId="{537B057F-5487-AD44-9BED-18991D722B2B}" destId="{53FA4636-D866-F24A-A730-CE2FB6ECECD5}" srcOrd="0" destOrd="0" parTransId="{3080CA1E-3F70-9546-8D28-423CF4433E22}" sibTransId="{58DAFFB4-E17A-BE4F-8F61-78A8AAFC8166}"/>
    <dgm:cxn modelId="{FCEBDB6D-1755-F84B-899D-E5A203857EF3}" type="presParOf" srcId="{DF8F97AB-1FBC-424B-97CA-BFB9ED9CA26E}" destId="{01A9875A-70C8-A94C-9421-E1C1EA757FB1}" srcOrd="0" destOrd="0" presId="urn:microsoft.com/office/officeart/2005/8/layout/hList1"/>
    <dgm:cxn modelId="{C9BFF303-79CF-B34B-A964-C36A596A9497}" type="presParOf" srcId="{01A9875A-70C8-A94C-9421-E1C1EA757FB1}" destId="{66D762D1-1350-9A44-A399-E7411401BF43}" srcOrd="0" destOrd="0" presId="urn:microsoft.com/office/officeart/2005/8/layout/hList1"/>
    <dgm:cxn modelId="{B5176AD4-F822-DF47-B5B7-A5B42BFC9FC6}" type="presParOf" srcId="{01A9875A-70C8-A94C-9421-E1C1EA757FB1}" destId="{939CA6C7-4820-7E41-AFEC-AF5354135DC7}" srcOrd="1" destOrd="0" presId="urn:microsoft.com/office/officeart/2005/8/layout/hList1"/>
    <dgm:cxn modelId="{724D22EF-8B93-984D-8F17-8E4715E402E3}" type="presParOf" srcId="{DF8F97AB-1FBC-424B-97CA-BFB9ED9CA26E}" destId="{A07C5456-7441-E349-B844-5826D9042A5E}" srcOrd="1" destOrd="0" presId="urn:microsoft.com/office/officeart/2005/8/layout/hList1"/>
    <dgm:cxn modelId="{10F64728-974C-734C-AA3A-876FE1FFAA03}" type="presParOf" srcId="{DF8F97AB-1FBC-424B-97CA-BFB9ED9CA26E}" destId="{4B784357-62C3-6045-AA71-5C17E43C4F60}" srcOrd="2" destOrd="0" presId="urn:microsoft.com/office/officeart/2005/8/layout/hList1"/>
    <dgm:cxn modelId="{00D1D482-04F9-624B-8024-DF284E702487}" type="presParOf" srcId="{4B784357-62C3-6045-AA71-5C17E43C4F60}" destId="{61A43026-5BF6-AF4B-9AA4-A8EAA6E79845}" srcOrd="0" destOrd="0" presId="urn:microsoft.com/office/officeart/2005/8/layout/hList1"/>
    <dgm:cxn modelId="{B9134963-806D-6244-B93C-D909BB96B97C}" type="presParOf" srcId="{4B784357-62C3-6045-AA71-5C17E43C4F60}" destId="{225445C3-0A32-224D-A4A6-AD14F1EE81D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37B057F-5487-AD44-9BED-18991D722B2B}" type="doc">
      <dgm:prSet loTypeId="urn:microsoft.com/office/officeart/2005/8/layout/hList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3FA4636-D866-F24A-A730-CE2FB6ECECD5}">
      <dgm:prSet phldrT="[Texto]" custT="1"/>
      <dgm:spPr/>
      <dgm:t>
        <a:bodyPr/>
        <a:lstStyle/>
        <a:p>
          <a:pPr algn="ctr"/>
          <a:r>
            <a:rPr lang="es-MX" sz="1800" b="1" dirty="0"/>
            <a:t>2023</a:t>
          </a:r>
        </a:p>
      </dgm:t>
    </dgm:pt>
    <dgm:pt modelId="{3080CA1E-3F70-9546-8D28-423CF4433E22}" type="parTrans" cxnId="{BC5D15EE-2E6A-A140-B518-6FC7291B6068}">
      <dgm:prSet/>
      <dgm:spPr/>
      <dgm:t>
        <a:bodyPr/>
        <a:lstStyle/>
        <a:p>
          <a:pPr algn="ctr"/>
          <a:endParaRPr lang="es-MX" sz="1100" b="1"/>
        </a:p>
      </dgm:t>
    </dgm:pt>
    <dgm:pt modelId="{58DAFFB4-E17A-BE4F-8F61-78A8AAFC8166}" type="sibTrans" cxnId="{BC5D15EE-2E6A-A140-B518-6FC7291B6068}">
      <dgm:prSet/>
      <dgm:spPr/>
      <dgm:t>
        <a:bodyPr/>
        <a:lstStyle/>
        <a:p>
          <a:pPr algn="ctr"/>
          <a:endParaRPr lang="es-MX" sz="1100" b="1"/>
        </a:p>
      </dgm:t>
    </dgm:pt>
    <dgm:pt modelId="{E25057E2-B4C3-4949-9626-9277CCECDBAA}">
      <dgm:prSet phldrT="[Texto]" custT="1"/>
      <dgm:spPr/>
      <dgm:t>
        <a:bodyPr/>
        <a:lstStyle/>
        <a:p>
          <a:pPr algn="ctr">
            <a:buNone/>
          </a:pPr>
          <a:r>
            <a:rPr lang="es-MX" sz="2000" b="1" dirty="0"/>
            <a:t>4.787</a:t>
          </a:r>
        </a:p>
      </dgm:t>
    </dgm:pt>
    <dgm:pt modelId="{AFE5A009-9C84-B749-A70D-512B38C14338}" type="parTrans" cxnId="{A96EDFDC-2646-6645-A2BC-8D4D930E16E4}">
      <dgm:prSet/>
      <dgm:spPr/>
      <dgm:t>
        <a:bodyPr/>
        <a:lstStyle/>
        <a:p>
          <a:pPr algn="ctr"/>
          <a:endParaRPr lang="es-MX" sz="1100" b="1"/>
        </a:p>
      </dgm:t>
    </dgm:pt>
    <dgm:pt modelId="{603B27DB-DCF3-3C49-8F48-6B89FDF8057F}" type="sibTrans" cxnId="{A96EDFDC-2646-6645-A2BC-8D4D930E16E4}">
      <dgm:prSet/>
      <dgm:spPr/>
      <dgm:t>
        <a:bodyPr/>
        <a:lstStyle/>
        <a:p>
          <a:pPr algn="ctr"/>
          <a:endParaRPr lang="es-MX" sz="1100" b="1"/>
        </a:p>
      </dgm:t>
    </dgm:pt>
    <dgm:pt modelId="{0CCB1A33-A422-8546-8511-3E1AB591D0C7}">
      <dgm:prSet phldrT="[Texto]" custT="1"/>
      <dgm:spPr/>
      <dgm:t>
        <a:bodyPr/>
        <a:lstStyle/>
        <a:p>
          <a:pPr algn="ctr"/>
          <a:r>
            <a:rPr lang="es-MX" sz="1800" b="1" dirty="0"/>
            <a:t>2024</a:t>
          </a:r>
        </a:p>
      </dgm:t>
    </dgm:pt>
    <dgm:pt modelId="{323ED855-E855-8746-B5D2-5E1C8746CF2B}" type="parTrans" cxnId="{07C2F73A-B96D-6444-8F06-D85003D932DE}">
      <dgm:prSet/>
      <dgm:spPr/>
      <dgm:t>
        <a:bodyPr/>
        <a:lstStyle/>
        <a:p>
          <a:pPr algn="ctr"/>
          <a:endParaRPr lang="es-MX" sz="1100" b="1"/>
        </a:p>
      </dgm:t>
    </dgm:pt>
    <dgm:pt modelId="{994344F3-B869-FE44-9C18-742A836BB25B}" type="sibTrans" cxnId="{07C2F73A-B96D-6444-8F06-D85003D932DE}">
      <dgm:prSet/>
      <dgm:spPr/>
      <dgm:t>
        <a:bodyPr/>
        <a:lstStyle/>
        <a:p>
          <a:pPr algn="ctr"/>
          <a:endParaRPr lang="es-MX" sz="1100" b="1"/>
        </a:p>
      </dgm:t>
    </dgm:pt>
    <dgm:pt modelId="{26592DE7-2F29-0242-B65C-508FD6A61CA9}">
      <dgm:prSet phldrT="[Texto]" custT="1"/>
      <dgm:spPr/>
      <dgm:t>
        <a:bodyPr/>
        <a:lstStyle/>
        <a:p>
          <a:pPr algn="ctr">
            <a:buNone/>
          </a:pPr>
          <a:r>
            <a:rPr lang="es-MX" sz="2000" b="1" dirty="0"/>
            <a:t>5.805</a:t>
          </a:r>
        </a:p>
      </dgm:t>
    </dgm:pt>
    <dgm:pt modelId="{40FBE137-8E61-5B43-943B-0B77BB93CC24}" type="parTrans" cxnId="{BAEE42E8-E250-2E44-A41B-B77953B660E2}">
      <dgm:prSet/>
      <dgm:spPr/>
      <dgm:t>
        <a:bodyPr/>
        <a:lstStyle/>
        <a:p>
          <a:pPr algn="ctr"/>
          <a:endParaRPr lang="es-MX" sz="1100" b="1"/>
        </a:p>
      </dgm:t>
    </dgm:pt>
    <dgm:pt modelId="{21E95221-9EB8-0148-B52C-82D84D9182E6}" type="sibTrans" cxnId="{BAEE42E8-E250-2E44-A41B-B77953B660E2}">
      <dgm:prSet/>
      <dgm:spPr/>
      <dgm:t>
        <a:bodyPr/>
        <a:lstStyle/>
        <a:p>
          <a:pPr algn="ctr"/>
          <a:endParaRPr lang="es-MX" sz="1100" b="1"/>
        </a:p>
      </dgm:t>
    </dgm:pt>
    <dgm:pt modelId="{DF8F97AB-1FBC-424B-97CA-BFB9ED9CA26E}" type="pres">
      <dgm:prSet presAssocID="{537B057F-5487-AD44-9BED-18991D722B2B}" presName="Name0" presStyleCnt="0">
        <dgm:presLayoutVars>
          <dgm:dir/>
          <dgm:animLvl val="lvl"/>
          <dgm:resizeHandles val="exact"/>
        </dgm:presLayoutVars>
      </dgm:prSet>
      <dgm:spPr/>
    </dgm:pt>
    <dgm:pt modelId="{01A9875A-70C8-A94C-9421-E1C1EA757FB1}" type="pres">
      <dgm:prSet presAssocID="{53FA4636-D866-F24A-A730-CE2FB6ECECD5}" presName="composite" presStyleCnt="0"/>
      <dgm:spPr/>
    </dgm:pt>
    <dgm:pt modelId="{66D762D1-1350-9A44-A399-E7411401BF43}" type="pres">
      <dgm:prSet presAssocID="{53FA4636-D866-F24A-A730-CE2FB6ECECD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9CA6C7-4820-7E41-AFEC-AF5354135DC7}" type="pres">
      <dgm:prSet presAssocID="{53FA4636-D866-F24A-A730-CE2FB6ECECD5}" presName="desTx" presStyleLbl="alignAccFollowNode1" presStyleIdx="0" presStyleCnt="2">
        <dgm:presLayoutVars>
          <dgm:bulletEnabled val="1"/>
        </dgm:presLayoutVars>
      </dgm:prSet>
      <dgm:spPr/>
    </dgm:pt>
    <dgm:pt modelId="{A07C5456-7441-E349-B844-5826D9042A5E}" type="pres">
      <dgm:prSet presAssocID="{58DAFFB4-E17A-BE4F-8F61-78A8AAFC8166}" presName="space" presStyleCnt="0"/>
      <dgm:spPr/>
    </dgm:pt>
    <dgm:pt modelId="{4B784357-62C3-6045-AA71-5C17E43C4F60}" type="pres">
      <dgm:prSet presAssocID="{0CCB1A33-A422-8546-8511-3E1AB591D0C7}" presName="composite" presStyleCnt="0"/>
      <dgm:spPr/>
    </dgm:pt>
    <dgm:pt modelId="{61A43026-5BF6-AF4B-9AA4-A8EAA6E79845}" type="pres">
      <dgm:prSet presAssocID="{0CCB1A33-A422-8546-8511-3E1AB591D0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25445C3-0A32-224D-A4A6-AD14F1EE81D4}" type="pres">
      <dgm:prSet presAssocID="{0CCB1A33-A422-8546-8511-3E1AB591D0C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A6D2819-0BF0-8041-AC62-7321C57F8246}" type="presOf" srcId="{E25057E2-B4C3-4949-9626-9277CCECDBAA}" destId="{939CA6C7-4820-7E41-AFEC-AF5354135DC7}" srcOrd="0" destOrd="0" presId="urn:microsoft.com/office/officeart/2005/8/layout/hList1"/>
    <dgm:cxn modelId="{6E3AE934-0900-EC40-8E65-5FBA37F4B78B}" type="presOf" srcId="{26592DE7-2F29-0242-B65C-508FD6A61CA9}" destId="{225445C3-0A32-224D-A4A6-AD14F1EE81D4}" srcOrd="0" destOrd="0" presId="urn:microsoft.com/office/officeart/2005/8/layout/hList1"/>
    <dgm:cxn modelId="{07C2F73A-B96D-6444-8F06-D85003D932DE}" srcId="{537B057F-5487-AD44-9BED-18991D722B2B}" destId="{0CCB1A33-A422-8546-8511-3E1AB591D0C7}" srcOrd="1" destOrd="0" parTransId="{323ED855-E855-8746-B5D2-5E1C8746CF2B}" sibTransId="{994344F3-B869-FE44-9C18-742A836BB25B}"/>
    <dgm:cxn modelId="{DF55CA5D-A05D-1141-847B-41BDF1C3A4B6}" type="presOf" srcId="{0CCB1A33-A422-8546-8511-3E1AB591D0C7}" destId="{61A43026-5BF6-AF4B-9AA4-A8EAA6E79845}" srcOrd="0" destOrd="0" presId="urn:microsoft.com/office/officeart/2005/8/layout/hList1"/>
    <dgm:cxn modelId="{E4EB1E9D-0B25-DF44-B63A-5C8D353445DD}" type="presOf" srcId="{53FA4636-D866-F24A-A730-CE2FB6ECECD5}" destId="{66D762D1-1350-9A44-A399-E7411401BF43}" srcOrd="0" destOrd="0" presId="urn:microsoft.com/office/officeart/2005/8/layout/hList1"/>
    <dgm:cxn modelId="{29D358A0-EE39-A546-A4FE-8BFAE967F6AD}" type="presOf" srcId="{537B057F-5487-AD44-9BED-18991D722B2B}" destId="{DF8F97AB-1FBC-424B-97CA-BFB9ED9CA26E}" srcOrd="0" destOrd="0" presId="urn:microsoft.com/office/officeart/2005/8/layout/hList1"/>
    <dgm:cxn modelId="{A96EDFDC-2646-6645-A2BC-8D4D930E16E4}" srcId="{53FA4636-D866-F24A-A730-CE2FB6ECECD5}" destId="{E25057E2-B4C3-4949-9626-9277CCECDBAA}" srcOrd="0" destOrd="0" parTransId="{AFE5A009-9C84-B749-A70D-512B38C14338}" sibTransId="{603B27DB-DCF3-3C49-8F48-6B89FDF8057F}"/>
    <dgm:cxn modelId="{BAEE42E8-E250-2E44-A41B-B77953B660E2}" srcId="{0CCB1A33-A422-8546-8511-3E1AB591D0C7}" destId="{26592DE7-2F29-0242-B65C-508FD6A61CA9}" srcOrd="0" destOrd="0" parTransId="{40FBE137-8E61-5B43-943B-0B77BB93CC24}" sibTransId="{21E95221-9EB8-0148-B52C-82D84D9182E6}"/>
    <dgm:cxn modelId="{BC5D15EE-2E6A-A140-B518-6FC7291B6068}" srcId="{537B057F-5487-AD44-9BED-18991D722B2B}" destId="{53FA4636-D866-F24A-A730-CE2FB6ECECD5}" srcOrd="0" destOrd="0" parTransId="{3080CA1E-3F70-9546-8D28-423CF4433E22}" sibTransId="{58DAFFB4-E17A-BE4F-8F61-78A8AAFC8166}"/>
    <dgm:cxn modelId="{FCEBDB6D-1755-F84B-899D-E5A203857EF3}" type="presParOf" srcId="{DF8F97AB-1FBC-424B-97CA-BFB9ED9CA26E}" destId="{01A9875A-70C8-A94C-9421-E1C1EA757FB1}" srcOrd="0" destOrd="0" presId="urn:microsoft.com/office/officeart/2005/8/layout/hList1"/>
    <dgm:cxn modelId="{C9BFF303-79CF-B34B-A964-C36A596A9497}" type="presParOf" srcId="{01A9875A-70C8-A94C-9421-E1C1EA757FB1}" destId="{66D762D1-1350-9A44-A399-E7411401BF43}" srcOrd="0" destOrd="0" presId="urn:microsoft.com/office/officeart/2005/8/layout/hList1"/>
    <dgm:cxn modelId="{B5176AD4-F822-DF47-B5B7-A5B42BFC9FC6}" type="presParOf" srcId="{01A9875A-70C8-A94C-9421-E1C1EA757FB1}" destId="{939CA6C7-4820-7E41-AFEC-AF5354135DC7}" srcOrd="1" destOrd="0" presId="urn:microsoft.com/office/officeart/2005/8/layout/hList1"/>
    <dgm:cxn modelId="{724D22EF-8B93-984D-8F17-8E4715E402E3}" type="presParOf" srcId="{DF8F97AB-1FBC-424B-97CA-BFB9ED9CA26E}" destId="{A07C5456-7441-E349-B844-5826D9042A5E}" srcOrd="1" destOrd="0" presId="urn:microsoft.com/office/officeart/2005/8/layout/hList1"/>
    <dgm:cxn modelId="{10F64728-974C-734C-AA3A-876FE1FFAA03}" type="presParOf" srcId="{DF8F97AB-1FBC-424B-97CA-BFB9ED9CA26E}" destId="{4B784357-62C3-6045-AA71-5C17E43C4F60}" srcOrd="2" destOrd="0" presId="urn:microsoft.com/office/officeart/2005/8/layout/hList1"/>
    <dgm:cxn modelId="{00D1D482-04F9-624B-8024-DF284E702487}" type="presParOf" srcId="{4B784357-62C3-6045-AA71-5C17E43C4F60}" destId="{61A43026-5BF6-AF4B-9AA4-A8EAA6E79845}" srcOrd="0" destOrd="0" presId="urn:microsoft.com/office/officeart/2005/8/layout/hList1"/>
    <dgm:cxn modelId="{B9134963-806D-6244-B93C-D909BB96B97C}" type="presParOf" srcId="{4B784357-62C3-6045-AA71-5C17E43C4F60}" destId="{225445C3-0A32-224D-A4A6-AD14F1EE81D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37B057F-5487-AD44-9BED-18991D722B2B}" type="doc">
      <dgm:prSet loTypeId="urn:microsoft.com/office/officeart/2005/8/layout/hList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3FA4636-D866-F24A-A730-CE2FB6ECECD5}">
      <dgm:prSet phldrT="[Texto]" custT="1"/>
      <dgm:spPr/>
      <dgm:t>
        <a:bodyPr/>
        <a:lstStyle/>
        <a:p>
          <a:pPr algn="ctr"/>
          <a:r>
            <a:rPr lang="es-MX" sz="1800" b="1" dirty="0"/>
            <a:t>2023</a:t>
          </a:r>
        </a:p>
      </dgm:t>
    </dgm:pt>
    <dgm:pt modelId="{3080CA1E-3F70-9546-8D28-423CF4433E22}" type="parTrans" cxnId="{BC5D15EE-2E6A-A140-B518-6FC7291B6068}">
      <dgm:prSet/>
      <dgm:spPr/>
      <dgm:t>
        <a:bodyPr/>
        <a:lstStyle/>
        <a:p>
          <a:pPr algn="ctr"/>
          <a:endParaRPr lang="es-MX" sz="1100" b="1"/>
        </a:p>
      </dgm:t>
    </dgm:pt>
    <dgm:pt modelId="{58DAFFB4-E17A-BE4F-8F61-78A8AAFC8166}" type="sibTrans" cxnId="{BC5D15EE-2E6A-A140-B518-6FC7291B6068}">
      <dgm:prSet/>
      <dgm:spPr/>
      <dgm:t>
        <a:bodyPr/>
        <a:lstStyle/>
        <a:p>
          <a:pPr algn="ctr"/>
          <a:endParaRPr lang="es-MX" sz="1100" b="1"/>
        </a:p>
      </dgm:t>
    </dgm:pt>
    <dgm:pt modelId="{E25057E2-B4C3-4949-9626-9277CCECDBAA}">
      <dgm:prSet phldrT="[Texto]" custT="1"/>
      <dgm:spPr/>
      <dgm:t>
        <a:bodyPr/>
        <a:lstStyle/>
        <a:p>
          <a:pPr algn="ctr">
            <a:buNone/>
          </a:pPr>
          <a:r>
            <a:rPr lang="es-MX" sz="2000" b="1" dirty="0"/>
            <a:t>1.433</a:t>
          </a:r>
        </a:p>
      </dgm:t>
    </dgm:pt>
    <dgm:pt modelId="{AFE5A009-9C84-B749-A70D-512B38C14338}" type="parTrans" cxnId="{A96EDFDC-2646-6645-A2BC-8D4D930E16E4}">
      <dgm:prSet/>
      <dgm:spPr/>
      <dgm:t>
        <a:bodyPr/>
        <a:lstStyle/>
        <a:p>
          <a:pPr algn="ctr"/>
          <a:endParaRPr lang="es-MX" sz="1100" b="1"/>
        </a:p>
      </dgm:t>
    </dgm:pt>
    <dgm:pt modelId="{603B27DB-DCF3-3C49-8F48-6B89FDF8057F}" type="sibTrans" cxnId="{A96EDFDC-2646-6645-A2BC-8D4D930E16E4}">
      <dgm:prSet/>
      <dgm:spPr/>
      <dgm:t>
        <a:bodyPr/>
        <a:lstStyle/>
        <a:p>
          <a:pPr algn="ctr"/>
          <a:endParaRPr lang="es-MX" sz="1100" b="1"/>
        </a:p>
      </dgm:t>
    </dgm:pt>
    <dgm:pt modelId="{0CCB1A33-A422-8546-8511-3E1AB591D0C7}">
      <dgm:prSet phldrT="[Texto]" custT="1"/>
      <dgm:spPr/>
      <dgm:t>
        <a:bodyPr/>
        <a:lstStyle/>
        <a:p>
          <a:pPr algn="ctr"/>
          <a:r>
            <a:rPr lang="es-MX" sz="1800" b="1" dirty="0"/>
            <a:t>2024</a:t>
          </a:r>
        </a:p>
      </dgm:t>
    </dgm:pt>
    <dgm:pt modelId="{323ED855-E855-8746-B5D2-5E1C8746CF2B}" type="parTrans" cxnId="{07C2F73A-B96D-6444-8F06-D85003D932DE}">
      <dgm:prSet/>
      <dgm:spPr/>
      <dgm:t>
        <a:bodyPr/>
        <a:lstStyle/>
        <a:p>
          <a:pPr algn="ctr"/>
          <a:endParaRPr lang="es-MX" sz="1100" b="1"/>
        </a:p>
      </dgm:t>
    </dgm:pt>
    <dgm:pt modelId="{994344F3-B869-FE44-9C18-742A836BB25B}" type="sibTrans" cxnId="{07C2F73A-B96D-6444-8F06-D85003D932DE}">
      <dgm:prSet/>
      <dgm:spPr/>
      <dgm:t>
        <a:bodyPr/>
        <a:lstStyle/>
        <a:p>
          <a:pPr algn="ctr"/>
          <a:endParaRPr lang="es-MX" sz="1100" b="1"/>
        </a:p>
      </dgm:t>
    </dgm:pt>
    <dgm:pt modelId="{26592DE7-2F29-0242-B65C-508FD6A61CA9}">
      <dgm:prSet phldrT="[Texto]" custT="1"/>
      <dgm:spPr/>
      <dgm:t>
        <a:bodyPr/>
        <a:lstStyle/>
        <a:p>
          <a:pPr algn="ctr">
            <a:buNone/>
          </a:pPr>
          <a:r>
            <a:rPr lang="es-MX" sz="2000" b="1" dirty="0"/>
            <a:t>1.930</a:t>
          </a:r>
        </a:p>
      </dgm:t>
    </dgm:pt>
    <dgm:pt modelId="{40FBE137-8E61-5B43-943B-0B77BB93CC24}" type="parTrans" cxnId="{BAEE42E8-E250-2E44-A41B-B77953B660E2}">
      <dgm:prSet/>
      <dgm:spPr/>
      <dgm:t>
        <a:bodyPr/>
        <a:lstStyle/>
        <a:p>
          <a:pPr algn="ctr"/>
          <a:endParaRPr lang="es-MX" sz="1100" b="1"/>
        </a:p>
      </dgm:t>
    </dgm:pt>
    <dgm:pt modelId="{21E95221-9EB8-0148-B52C-82D84D9182E6}" type="sibTrans" cxnId="{BAEE42E8-E250-2E44-A41B-B77953B660E2}">
      <dgm:prSet/>
      <dgm:spPr/>
      <dgm:t>
        <a:bodyPr/>
        <a:lstStyle/>
        <a:p>
          <a:pPr algn="ctr"/>
          <a:endParaRPr lang="es-MX" sz="1100" b="1"/>
        </a:p>
      </dgm:t>
    </dgm:pt>
    <dgm:pt modelId="{DF8F97AB-1FBC-424B-97CA-BFB9ED9CA26E}" type="pres">
      <dgm:prSet presAssocID="{537B057F-5487-AD44-9BED-18991D722B2B}" presName="Name0" presStyleCnt="0">
        <dgm:presLayoutVars>
          <dgm:dir/>
          <dgm:animLvl val="lvl"/>
          <dgm:resizeHandles val="exact"/>
        </dgm:presLayoutVars>
      </dgm:prSet>
      <dgm:spPr/>
    </dgm:pt>
    <dgm:pt modelId="{01A9875A-70C8-A94C-9421-E1C1EA757FB1}" type="pres">
      <dgm:prSet presAssocID="{53FA4636-D866-F24A-A730-CE2FB6ECECD5}" presName="composite" presStyleCnt="0"/>
      <dgm:spPr/>
    </dgm:pt>
    <dgm:pt modelId="{66D762D1-1350-9A44-A399-E7411401BF43}" type="pres">
      <dgm:prSet presAssocID="{53FA4636-D866-F24A-A730-CE2FB6ECECD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9CA6C7-4820-7E41-AFEC-AF5354135DC7}" type="pres">
      <dgm:prSet presAssocID="{53FA4636-D866-F24A-A730-CE2FB6ECECD5}" presName="desTx" presStyleLbl="alignAccFollowNode1" presStyleIdx="0" presStyleCnt="2">
        <dgm:presLayoutVars>
          <dgm:bulletEnabled val="1"/>
        </dgm:presLayoutVars>
      </dgm:prSet>
      <dgm:spPr/>
    </dgm:pt>
    <dgm:pt modelId="{A07C5456-7441-E349-B844-5826D9042A5E}" type="pres">
      <dgm:prSet presAssocID="{58DAFFB4-E17A-BE4F-8F61-78A8AAFC8166}" presName="space" presStyleCnt="0"/>
      <dgm:spPr/>
    </dgm:pt>
    <dgm:pt modelId="{4B784357-62C3-6045-AA71-5C17E43C4F60}" type="pres">
      <dgm:prSet presAssocID="{0CCB1A33-A422-8546-8511-3E1AB591D0C7}" presName="composite" presStyleCnt="0"/>
      <dgm:spPr/>
    </dgm:pt>
    <dgm:pt modelId="{61A43026-5BF6-AF4B-9AA4-A8EAA6E79845}" type="pres">
      <dgm:prSet presAssocID="{0CCB1A33-A422-8546-8511-3E1AB591D0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25445C3-0A32-224D-A4A6-AD14F1EE81D4}" type="pres">
      <dgm:prSet presAssocID="{0CCB1A33-A422-8546-8511-3E1AB591D0C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A6D2819-0BF0-8041-AC62-7321C57F8246}" type="presOf" srcId="{E25057E2-B4C3-4949-9626-9277CCECDBAA}" destId="{939CA6C7-4820-7E41-AFEC-AF5354135DC7}" srcOrd="0" destOrd="0" presId="urn:microsoft.com/office/officeart/2005/8/layout/hList1"/>
    <dgm:cxn modelId="{6E3AE934-0900-EC40-8E65-5FBA37F4B78B}" type="presOf" srcId="{26592DE7-2F29-0242-B65C-508FD6A61CA9}" destId="{225445C3-0A32-224D-A4A6-AD14F1EE81D4}" srcOrd="0" destOrd="0" presId="urn:microsoft.com/office/officeart/2005/8/layout/hList1"/>
    <dgm:cxn modelId="{07C2F73A-B96D-6444-8F06-D85003D932DE}" srcId="{537B057F-5487-AD44-9BED-18991D722B2B}" destId="{0CCB1A33-A422-8546-8511-3E1AB591D0C7}" srcOrd="1" destOrd="0" parTransId="{323ED855-E855-8746-B5D2-5E1C8746CF2B}" sibTransId="{994344F3-B869-FE44-9C18-742A836BB25B}"/>
    <dgm:cxn modelId="{DF55CA5D-A05D-1141-847B-41BDF1C3A4B6}" type="presOf" srcId="{0CCB1A33-A422-8546-8511-3E1AB591D0C7}" destId="{61A43026-5BF6-AF4B-9AA4-A8EAA6E79845}" srcOrd="0" destOrd="0" presId="urn:microsoft.com/office/officeart/2005/8/layout/hList1"/>
    <dgm:cxn modelId="{E4EB1E9D-0B25-DF44-B63A-5C8D353445DD}" type="presOf" srcId="{53FA4636-D866-F24A-A730-CE2FB6ECECD5}" destId="{66D762D1-1350-9A44-A399-E7411401BF43}" srcOrd="0" destOrd="0" presId="urn:microsoft.com/office/officeart/2005/8/layout/hList1"/>
    <dgm:cxn modelId="{29D358A0-EE39-A546-A4FE-8BFAE967F6AD}" type="presOf" srcId="{537B057F-5487-AD44-9BED-18991D722B2B}" destId="{DF8F97AB-1FBC-424B-97CA-BFB9ED9CA26E}" srcOrd="0" destOrd="0" presId="urn:microsoft.com/office/officeart/2005/8/layout/hList1"/>
    <dgm:cxn modelId="{A96EDFDC-2646-6645-A2BC-8D4D930E16E4}" srcId="{53FA4636-D866-F24A-A730-CE2FB6ECECD5}" destId="{E25057E2-B4C3-4949-9626-9277CCECDBAA}" srcOrd="0" destOrd="0" parTransId="{AFE5A009-9C84-B749-A70D-512B38C14338}" sibTransId="{603B27DB-DCF3-3C49-8F48-6B89FDF8057F}"/>
    <dgm:cxn modelId="{BAEE42E8-E250-2E44-A41B-B77953B660E2}" srcId="{0CCB1A33-A422-8546-8511-3E1AB591D0C7}" destId="{26592DE7-2F29-0242-B65C-508FD6A61CA9}" srcOrd="0" destOrd="0" parTransId="{40FBE137-8E61-5B43-943B-0B77BB93CC24}" sibTransId="{21E95221-9EB8-0148-B52C-82D84D9182E6}"/>
    <dgm:cxn modelId="{BC5D15EE-2E6A-A140-B518-6FC7291B6068}" srcId="{537B057F-5487-AD44-9BED-18991D722B2B}" destId="{53FA4636-D866-F24A-A730-CE2FB6ECECD5}" srcOrd="0" destOrd="0" parTransId="{3080CA1E-3F70-9546-8D28-423CF4433E22}" sibTransId="{58DAFFB4-E17A-BE4F-8F61-78A8AAFC8166}"/>
    <dgm:cxn modelId="{FCEBDB6D-1755-F84B-899D-E5A203857EF3}" type="presParOf" srcId="{DF8F97AB-1FBC-424B-97CA-BFB9ED9CA26E}" destId="{01A9875A-70C8-A94C-9421-E1C1EA757FB1}" srcOrd="0" destOrd="0" presId="urn:microsoft.com/office/officeart/2005/8/layout/hList1"/>
    <dgm:cxn modelId="{C9BFF303-79CF-B34B-A964-C36A596A9497}" type="presParOf" srcId="{01A9875A-70C8-A94C-9421-E1C1EA757FB1}" destId="{66D762D1-1350-9A44-A399-E7411401BF43}" srcOrd="0" destOrd="0" presId="urn:microsoft.com/office/officeart/2005/8/layout/hList1"/>
    <dgm:cxn modelId="{B5176AD4-F822-DF47-B5B7-A5B42BFC9FC6}" type="presParOf" srcId="{01A9875A-70C8-A94C-9421-E1C1EA757FB1}" destId="{939CA6C7-4820-7E41-AFEC-AF5354135DC7}" srcOrd="1" destOrd="0" presId="urn:microsoft.com/office/officeart/2005/8/layout/hList1"/>
    <dgm:cxn modelId="{724D22EF-8B93-984D-8F17-8E4715E402E3}" type="presParOf" srcId="{DF8F97AB-1FBC-424B-97CA-BFB9ED9CA26E}" destId="{A07C5456-7441-E349-B844-5826D9042A5E}" srcOrd="1" destOrd="0" presId="urn:microsoft.com/office/officeart/2005/8/layout/hList1"/>
    <dgm:cxn modelId="{10F64728-974C-734C-AA3A-876FE1FFAA03}" type="presParOf" srcId="{DF8F97AB-1FBC-424B-97CA-BFB9ED9CA26E}" destId="{4B784357-62C3-6045-AA71-5C17E43C4F60}" srcOrd="2" destOrd="0" presId="urn:microsoft.com/office/officeart/2005/8/layout/hList1"/>
    <dgm:cxn modelId="{00D1D482-04F9-624B-8024-DF284E702487}" type="presParOf" srcId="{4B784357-62C3-6045-AA71-5C17E43C4F60}" destId="{61A43026-5BF6-AF4B-9AA4-A8EAA6E79845}" srcOrd="0" destOrd="0" presId="urn:microsoft.com/office/officeart/2005/8/layout/hList1"/>
    <dgm:cxn modelId="{B9134963-806D-6244-B93C-D909BB96B97C}" type="presParOf" srcId="{4B784357-62C3-6045-AA71-5C17E43C4F60}" destId="{225445C3-0A32-224D-A4A6-AD14F1EE81D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BD448C1-5795-5948-9380-6D48AC91268B}" type="doc">
      <dgm:prSet loTypeId="urn:microsoft.com/office/officeart/2005/8/layout/gear1" loCatId="relationship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s-MX"/>
        </a:p>
      </dgm:t>
    </dgm:pt>
    <dgm:pt modelId="{1BB865BA-C4AC-B24E-9975-1D04185FEB28}">
      <dgm:prSet custT="1"/>
      <dgm:spPr/>
      <dgm:t>
        <a:bodyPr/>
        <a:lstStyle/>
        <a:p>
          <a:r>
            <a:rPr lang="es-MX" sz="2800" b="1" dirty="0">
              <a:solidFill>
                <a:srgbClr val="002060"/>
              </a:solidFill>
            </a:rPr>
            <a:t>Impacto de la Tecnología en la administración de justicia</a:t>
          </a:r>
          <a:endParaRPr lang="es-CO" sz="2800" dirty="0">
            <a:solidFill>
              <a:srgbClr val="002060"/>
            </a:solidFill>
          </a:endParaRPr>
        </a:p>
      </dgm:t>
    </dgm:pt>
    <dgm:pt modelId="{CD0B868E-D056-F14D-A38F-9432EC12F34F}" type="parTrans" cxnId="{4EA073BE-5161-3C47-8C94-0EDAA855C875}">
      <dgm:prSet/>
      <dgm:spPr/>
      <dgm:t>
        <a:bodyPr/>
        <a:lstStyle/>
        <a:p>
          <a:endParaRPr lang="es-MX" sz="2000"/>
        </a:p>
      </dgm:t>
    </dgm:pt>
    <dgm:pt modelId="{C966B3F5-D9CA-6740-9B28-04D6895586F6}" type="sibTrans" cxnId="{4EA073BE-5161-3C47-8C94-0EDAA855C875}">
      <dgm:prSet/>
      <dgm:spPr/>
      <dgm:t>
        <a:bodyPr/>
        <a:lstStyle/>
        <a:p>
          <a:endParaRPr lang="es-MX" sz="2000"/>
        </a:p>
      </dgm:t>
    </dgm:pt>
    <dgm:pt modelId="{310AEBD8-FA31-AD4C-9F25-F20154BBCA21}">
      <dgm:prSet custT="1"/>
      <dgm:spPr/>
      <dgm:t>
        <a:bodyPr/>
        <a:lstStyle/>
        <a:p>
          <a:endParaRPr lang="es-MX" sz="2400"/>
        </a:p>
      </dgm:t>
    </dgm:pt>
    <dgm:pt modelId="{908869A9-EF1A-654A-8622-C64E8F5B4D75}" type="parTrans" cxnId="{484BD6B2-F4E5-6F4D-9F7E-ACD2742CCBDD}">
      <dgm:prSet/>
      <dgm:spPr/>
      <dgm:t>
        <a:bodyPr/>
        <a:lstStyle/>
        <a:p>
          <a:endParaRPr lang="es-MX" sz="2000"/>
        </a:p>
      </dgm:t>
    </dgm:pt>
    <dgm:pt modelId="{222DB0F6-B1E6-6F4B-BC49-21F8720C1646}" type="sibTrans" cxnId="{484BD6B2-F4E5-6F4D-9F7E-ACD2742CCBDD}">
      <dgm:prSet/>
      <dgm:spPr/>
      <dgm:t>
        <a:bodyPr/>
        <a:lstStyle/>
        <a:p>
          <a:endParaRPr lang="es-MX" sz="2000"/>
        </a:p>
      </dgm:t>
    </dgm:pt>
    <dgm:pt modelId="{4D346A80-7B1E-224F-9C8A-EB8A6795F96A}">
      <dgm:prSet custT="1"/>
      <dgm:spPr/>
      <dgm:t>
        <a:bodyPr/>
        <a:lstStyle/>
        <a:p>
          <a:endParaRPr lang="es-MX" sz="2400"/>
        </a:p>
      </dgm:t>
    </dgm:pt>
    <dgm:pt modelId="{4237DB55-2D72-BE43-8FF6-008097F1EF73}" type="parTrans" cxnId="{DF090B27-DD49-E547-A533-702B66146A47}">
      <dgm:prSet/>
      <dgm:spPr/>
      <dgm:t>
        <a:bodyPr/>
        <a:lstStyle/>
        <a:p>
          <a:endParaRPr lang="es-MX" sz="2000"/>
        </a:p>
      </dgm:t>
    </dgm:pt>
    <dgm:pt modelId="{2E783DCD-1FD7-8E4B-9D1F-DD5FC3D13ACD}" type="sibTrans" cxnId="{DF090B27-DD49-E547-A533-702B66146A47}">
      <dgm:prSet/>
      <dgm:spPr/>
      <dgm:t>
        <a:bodyPr/>
        <a:lstStyle/>
        <a:p>
          <a:endParaRPr lang="es-MX" sz="2000"/>
        </a:p>
      </dgm:t>
    </dgm:pt>
    <dgm:pt modelId="{D8B10643-18B6-F647-A568-2086666C0F09}" type="pres">
      <dgm:prSet presAssocID="{5BD448C1-5795-5948-9380-6D48AC91268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2F55AF5-EBD3-264F-B917-5600C5A777A8}" type="pres">
      <dgm:prSet presAssocID="{1BB865BA-C4AC-B24E-9975-1D04185FEB28}" presName="gear1" presStyleLbl="node1" presStyleIdx="0" presStyleCnt="3" custScaleX="130604" custScaleY="125503" custLinFactNeighborX="9313" custLinFactNeighborY="11670">
        <dgm:presLayoutVars>
          <dgm:chMax val="1"/>
          <dgm:bulletEnabled val="1"/>
        </dgm:presLayoutVars>
      </dgm:prSet>
      <dgm:spPr/>
    </dgm:pt>
    <dgm:pt modelId="{4EC47671-8224-2645-AD46-6118659213C9}" type="pres">
      <dgm:prSet presAssocID="{1BB865BA-C4AC-B24E-9975-1D04185FEB28}" presName="gear1srcNode" presStyleLbl="node1" presStyleIdx="0" presStyleCnt="3"/>
      <dgm:spPr/>
    </dgm:pt>
    <dgm:pt modelId="{55789622-0086-4740-AF7C-EAF49A5A5D01}" type="pres">
      <dgm:prSet presAssocID="{1BB865BA-C4AC-B24E-9975-1D04185FEB28}" presName="gear1dstNode" presStyleLbl="node1" presStyleIdx="0" presStyleCnt="3"/>
      <dgm:spPr/>
    </dgm:pt>
    <dgm:pt modelId="{B405A2A3-8E1E-E24E-8857-3112CF645404}" type="pres">
      <dgm:prSet presAssocID="{310AEBD8-FA31-AD4C-9F25-F20154BBCA21}" presName="gear2" presStyleLbl="node1" presStyleIdx="1" presStyleCnt="3">
        <dgm:presLayoutVars>
          <dgm:chMax val="1"/>
          <dgm:bulletEnabled val="1"/>
        </dgm:presLayoutVars>
      </dgm:prSet>
      <dgm:spPr/>
    </dgm:pt>
    <dgm:pt modelId="{A5E6A221-405D-0F4B-A82A-0B7B7CDF4DB5}" type="pres">
      <dgm:prSet presAssocID="{310AEBD8-FA31-AD4C-9F25-F20154BBCA21}" presName="gear2srcNode" presStyleLbl="node1" presStyleIdx="1" presStyleCnt="3"/>
      <dgm:spPr/>
    </dgm:pt>
    <dgm:pt modelId="{A9679E77-BFD3-9F42-84D9-A1F9A457C071}" type="pres">
      <dgm:prSet presAssocID="{310AEBD8-FA31-AD4C-9F25-F20154BBCA21}" presName="gear2dstNode" presStyleLbl="node1" presStyleIdx="1" presStyleCnt="3"/>
      <dgm:spPr/>
    </dgm:pt>
    <dgm:pt modelId="{A916EBE1-8CB9-B24F-A75D-F75F0147618A}" type="pres">
      <dgm:prSet presAssocID="{4D346A80-7B1E-224F-9C8A-EB8A6795F96A}" presName="gear3" presStyleLbl="node1" presStyleIdx="2" presStyleCnt="3" custScaleX="51630" custScaleY="51878"/>
      <dgm:spPr/>
    </dgm:pt>
    <dgm:pt modelId="{2D27632E-F6D8-5B46-8CC7-A11A943AB58E}" type="pres">
      <dgm:prSet presAssocID="{4D346A80-7B1E-224F-9C8A-EB8A6795F96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A1ADBC5-07AB-A84C-A11F-28FE25CCE46C}" type="pres">
      <dgm:prSet presAssocID="{4D346A80-7B1E-224F-9C8A-EB8A6795F96A}" presName="gear3srcNode" presStyleLbl="node1" presStyleIdx="2" presStyleCnt="3"/>
      <dgm:spPr/>
    </dgm:pt>
    <dgm:pt modelId="{31B3C595-23D7-3047-9C55-3804FFC3C354}" type="pres">
      <dgm:prSet presAssocID="{4D346A80-7B1E-224F-9C8A-EB8A6795F96A}" presName="gear3dstNode" presStyleLbl="node1" presStyleIdx="2" presStyleCnt="3"/>
      <dgm:spPr/>
    </dgm:pt>
    <dgm:pt modelId="{0C215C42-2BA8-4943-A348-59F70D2BBB3F}" type="pres">
      <dgm:prSet presAssocID="{C966B3F5-D9CA-6740-9B28-04D6895586F6}" presName="connector1" presStyleLbl="sibTrans2D1" presStyleIdx="0" presStyleCnt="3" custLinFactNeighborX="15630" custLinFactNeighborY="-10324"/>
      <dgm:spPr/>
    </dgm:pt>
    <dgm:pt modelId="{A2A9322F-C59C-1645-9350-FB8B9DF1125E}" type="pres">
      <dgm:prSet presAssocID="{222DB0F6-B1E6-6F4B-BC49-21F8720C1646}" presName="connector2" presStyleLbl="sibTrans2D1" presStyleIdx="1" presStyleCnt="3"/>
      <dgm:spPr/>
    </dgm:pt>
    <dgm:pt modelId="{C12A3A8C-57A8-3441-9A69-21E1876F717D}" type="pres">
      <dgm:prSet presAssocID="{2E783DCD-1FD7-8E4B-9D1F-DD5FC3D13ACD}" presName="connector3" presStyleLbl="sibTrans2D1" presStyleIdx="2" presStyleCnt="3"/>
      <dgm:spPr/>
    </dgm:pt>
  </dgm:ptLst>
  <dgm:cxnLst>
    <dgm:cxn modelId="{FDD98502-D7FC-664A-AE92-1E91B4209CCC}" type="presOf" srcId="{222DB0F6-B1E6-6F4B-BC49-21F8720C1646}" destId="{A2A9322F-C59C-1645-9350-FB8B9DF1125E}" srcOrd="0" destOrd="0" presId="urn:microsoft.com/office/officeart/2005/8/layout/gear1"/>
    <dgm:cxn modelId="{8DF74F03-B563-D147-A6AA-9CF648C3C9BF}" type="presOf" srcId="{310AEBD8-FA31-AD4C-9F25-F20154BBCA21}" destId="{B405A2A3-8E1E-E24E-8857-3112CF645404}" srcOrd="0" destOrd="0" presId="urn:microsoft.com/office/officeart/2005/8/layout/gear1"/>
    <dgm:cxn modelId="{0C704208-FBDD-3240-BDF9-40398C54EC25}" type="presOf" srcId="{4D346A80-7B1E-224F-9C8A-EB8A6795F96A}" destId="{FA1ADBC5-07AB-A84C-A11F-28FE25CCE46C}" srcOrd="2" destOrd="0" presId="urn:microsoft.com/office/officeart/2005/8/layout/gear1"/>
    <dgm:cxn modelId="{278C510F-6886-0740-AAC5-9FCE57DD5899}" type="presOf" srcId="{4D346A80-7B1E-224F-9C8A-EB8A6795F96A}" destId="{A916EBE1-8CB9-B24F-A75D-F75F0147618A}" srcOrd="0" destOrd="0" presId="urn:microsoft.com/office/officeart/2005/8/layout/gear1"/>
    <dgm:cxn modelId="{08A8DB14-9A44-A54A-9FA3-1CBF76B4EF35}" type="presOf" srcId="{1BB865BA-C4AC-B24E-9975-1D04185FEB28}" destId="{D2F55AF5-EBD3-264F-B917-5600C5A777A8}" srcOrd="0" destOrd="0" presId="urn:microsoft.com/office/officeart/2005/8/layout/gear1"/>
    <dgm:cxn modelId="{E085991F-BD2F-D34E-AC86-20A4BF27455E}" type="presOf" srcId="{5BD448C1-5795-5948-9380-6D48AC91268B}" destId="{D8B10643-18B6-F647-A568-2086666C0F09}" srcOrd="0" destOrd="0" presId="urn:microsoft.com/office/officeart/2005/8/layout/gear1"/>
    <dgm:cxn modelId="{6E4DD320-D23B-2542-B035-4D0D3EA0275D}" type="presOf" srcId="{310AEBD8-FA31-AD4C-9F25-F20154BBCA21}" destId="{A5E6A221-405D-0F4B-A82A-0B7B7CDF4DB5}" srcOrd="1" destOrd="0" presId="urn:microsoft.com/office/officeart/2005/8/layout/gear1"/>
    <dgm:cxn modelId="{DF090B27-DD49-E547-A533-702B66146A47}" srcId="{5BD448C1-5795-5948-9380-6D48AC91268B}" destId="{4D346A80-7B1E-224F-9C8A-EB8A6795F96A}" srcOrd="2" destOrd="0" parTransId="{4237DB55-2D72-BE43-8FF6-008097F1EF73}" sibTransId="{2E783DCD-1FD7-8E4B-9D1F-DD5FC3D13ACD}"/>
    <dgm:cxn modelId="{F0BA102B-5C90-5540-AF6C-F3B4A7244AB8}" type="presOf" srcId="{2E783DCD-1FD7-8E4B-9D1F-DD5FC3D13ACD}" destId="{C12A3A8C-57A8-3441-9A69-21E1876F717D}" srcOrd="0" destOrd="0" presId="urn:microsoft.com/office/officeart/2005/8/layout/gear1"/>
    <dgm:cxn modelId="{CBAC4040-601A-0E4F-A04F-03AD14820D5B}" type="presOf" srcId="{1BB865BA-C4AC-B24E-9975-1D04185FEB28}" destId="{4EC47671-8224-2645-AD46-6118659213C9}" srcOrd="1" destOrd="0" presId="urn:microsoft.com/office/officeart/2005/8/layout/gear1"/>
    <dgm:cxn modelId="{86D3259B-5469-E84D-A357-CAB4034673F8}" type="presOf" srcId="{C966B3F5-D9CA-6740-9B28-04D6895586F6}" destId="{0C215C42-2BA8-4943-A348-59F70D2BBB3F}" srcOrd="0" destOrd="0" presId="urn:microsoft.com/office/officeart/2005/8/layout/gear1"/>
    <dgm:cxn modelId="{5EF5B29C-DA35-CE4C-8E45-A0DD49D70698}" type="presOf" srcId="{4D346A80-7B1E-224F-9C8A-EB8A6795F96A}" destId="{2D27632E-F6D8-5B46-8CC7-A11A943AB58E}" srcOrd="1" destOrd="0" presId="urn:microsoft.com/office/officeart/2005/8/layout/gear1"/>
    <dgm:cxn modelId="{484BD6B2-F4E5-6F4D-9F7E-ACD2742CCBDD}" srcId="{5BD448C1-5795-5948-9380-6D48AC91268B}" destId="{310AEBD8-FA31-AD4C-9F25-F20154BBCA21}" srcOrd="1" destOrd="0" parTransId="{908869A9-EF1A-654A-8622-C64E8F5B4D75}" sibTransId="{222DB0F6-B1E6-6F4B-BC49-21F8720C1646}"/>
    <dgm:cxn modelId="{B1C98BBD-0C25-F84D-A513-9667AF611191}" type="presOf" srcId="{1BB865BA-C4AC-B24E-9975-1D04185FEB28}" destId="{55789622-0086-4740-AF7C-EAF49A5A5D01}" srcOrd="2" destOrd="0" presId="urn:microsoft.com/office/officeart/2005/8/layout/gear1"/>
    <dgm:cxn modelId="{4EA073BE-5161-3C47-8C94-0EDAA855C875}" srcId="{5BD448C1-5795-5948-9380-6D48AC91268B}" destId="{1BB865BA-C4AC-B24E-9975-1D04185FEB28}" srcOrd="0" destOrd="0" parTransId="{CD0B868E-D056-F14D-A38F-9432EC12F34F}" sibTransId="{C966B3F5-D9CA-6740-9B28-04D6895586F6}"/>
    <dgm:cxn modelId="{F4063FC3-7198-8C40-ABF8-E7778598F959}" type="presOf" srcId="{310AEBD8-FA31-AD4C-9F25-F20154BBCA21}" destId="{A9679E77-BFD3-9F42-84D9-A1F9A457C071}" srcOrd="2" destOrd="0" presId="urn:microsoft.com/office/officeart/2005/8/layout/gear1"/>
    <dgm:cxn modelId="{F0178DD8-6B11-1949-A11E-6918CD4C456F}" type="presOf" srcId="{4D346A80-7B1E-224F-9C8A-EB8A6795F96A}" destId="{31B3C595-23D7-3047-9C55-3804FFC3C354}" srcOrd="3" destOrd="0" presId="urn:microsoft.com/office/officeart/2005/8/layout/gear1"/>
    <dgm:cxn modelId="{41B5D714-049B-4843-BB87-934B8B6BE901}" type="presParOf" srcId="{D8B10643-18B6-F647-A568-2086666C0F09}" destId="{D2F55AF5-EBD3-264F-B917-5600C5A777A8}" srcOrd="0" destOrd="0" presId="urn:microsoft.com/office/officeart/2005/8/layout/gear1"/>
    <dgm:cxn modelId="{E7B88F10-24DF-D749-B32F-413DF84739A1}" type="presParOf" srcId="{D8B10643-18B6-F647-A568-2086666C0F09}" destId="{4EC47671-8224-2645-AD46-6118659213C9}" srcOrd="1" destOrd="0" presId="urn:microsoft.com/office/officeart/2005/8/layout/gear1"/>
    <dgm:cxn modelId="{8618E8CB-6CE5-BF4A-BB96-8C71EE693851}" type="presParOf" srcId="{D8B10643-18B6-F647-A568-2086666C0F09}" destId="{55789622-0086-4740-AF7C-EAF49A5A5D01}" srcOrd="2" destOrd="0" presId="urn:microsoft.com/office/officeart/2005/8/layout/gear1"/>
    <dgm:cxn modelId="{F6A8D963-BC1D-DB46-BE2B-5D1E7BFDE286}" type="presParOf" srcId="{D8B10643-18B6-F647-A568-2086666C0F09}" destId="{B405A2A3-8E1E-E24E-8857-3112CF645404}" srcOrd="3" destOrd="0" presId="urn:microsoft.com/office/officeart/2005/8/layout/gear1"/>
    <dgm:cxn modelId="{85588AE8-F16F-9141-BA91-324DF3B415AB}" type="presParOf" srcId="{D8B10643-18B6-F647-A568-2086666C0F09}" destId="{A5E6A221-405D-0F4B-A82A-0B7B7CDF4DB5}" srcOrd="4" destOrd="0" presId="urn:microsoft.com/office/officeart/2005/8/layout/gear1"/>
    <dgm:cxn modelId="{153D9FFB-2EC4-AE47-8F05-73110AC504AB}" type="presParOf" srcId="{D8B10643-18B6-F647-A568-2086666C0F09}" destId="{A9679E77-BFD3-9F42-84D9-A1F9A457C071}" srcOrd="5" destOrd="0" presId="urn:microsoft.com/office/officeart/2005/8/layout/gear1"/>
    <dgm:cxn modelId="{021563FE-2482-6C47-90D6-FF7FEE3D039C}" type="presParOf" srcId="{D8B10643-18B6-F647-A568-2086666C0F09}" destId="{A916EBE1-8CB9-B24F-A75D-F75F0147618A}" srcOrd="6" destOrd="0" presId="urn:microsoft.com/office/officeart/2005/8/layout/gear1"/>
    <dgm:cxn modelId="{677093D6-711E-4849-9C9B-EC1D39DEB35B}" type="presParOf" srcId="{D8B10643-18B6-F647-A568-2086666C0F09}" destId="{2D27632E-F6D8-5B46-8CC7-A11A943AB58E}" srcOrd="7" destOrd="0" presId="urn:microsoft.com/office/officeart/2005/8/layout/gear1"/>
    <dgm:cxn modelId="{F973A1C4-9D63-A848-8A68-3CA129D9EB5E}" type="presParOf" srcId="{D8B10643-18B6-F647-A568-2086666C0F09}" destId="{FA1ADBC5-07AB-A84C-A11F-28FE25CCE46C}" srcOrd="8" destOrd="0" presId="urn:microsoft.com/office/officeart/2005/8/layout/gear1"/>
    <dgm:cxn modelId="{DDE64D63-7AE6-704C-8415-2F1C72CA2CB5}" type="presParOf" srcId="{D8B10643-18B6-F647-A568-2086666C0F09}" destId="{31B3C595-23D7-3047-9C55-3804FFC3C354}" srcOrd="9" destOrd="0" presId="urn:microsoft.com/office/officeart/2005/8/layout/gear1"/>
    <dgm:cxn modelId="{F90077A2-E207-6940-891F-D75C24C6288B}" type="presParOf" srcId="{D8B10643-18B6-F647-A568-2086666C0F09}" destId="{0C215C42-2BA8-4943-A348-59F70D2BBB3F}" srcOrd="10" destOrd="0" presId="urn:microsoft.com/office/officeart/2005/8/layout/gear1"/>
    <dgm:cxn modelId="{FAC3EBD3-29E6-C44A-904D-F5EFF9523991}" type="presParOf" srcId="{D8B10643-18B6-F647-A568-2086666C0F09}" destId="{A2A9322F-C59C-1645-9350-FB8B9DF1125E}" srcOrd="11" destOrd="0" presId="urn:microsoft.com/office/officeart/2005/8/layout/gear1"/>
    <dgm:cxn modelId="{AF803EE0-D9A0-A642-8B6C-16FD82024A4E}" type="presParOf" srcId="{D8B10643-18B6-F647-A568-2086666C0F09}" destId="{C12A3A8C-57A8-3441-9A69-21E1876F717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E5F4539-50EE-9049-B3D0-DD28D3EF8E5B}" type="doc">
      <dgm:prSet loTypeId="urn:microsoft.com/office/officeart/2005/8/layout/bProcess3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963E19B-FCF8-9146-BB6F-D565F8BD84CC}">
      <dgm:prSet custT="1"/>
      <dgm:spPr/>
      <dgm:t>
        <a:bodyPr/>
        <a:lstStyle/>
        <a:p>
          <a:pPr algn="ctr"/>
          <a:r>
            <a:rPr lang="es-CO" sz="1600" b="1" i="0" dirty="0">
              <a:solidFill>
                <a:schemeClr val="tx1"/>
              </a:solidFill>
            </a:rPr>
            <a:t>Sistema Integrado Único de Gestión Judicial (SIUGJ):</a:t>
          </a:r>
          <a:r>
            <a:rPr lang="es-CO" sz="1600" b="0" i="0" dirty="0">
              <a:solidFill>
                <a:schemeClr val="tx1"/>
              </a:solidFill>
            </a:rPr>
            <a:t> Implementado en juzgados laborales.</a:t>
          </a:r>
          <a:endParaRPr lang="es-CO" sz="1600" dirty="0">
            <a:solidFill>
              <a:schemeClr val="tx1"/>
            </a:solidFill>
          </a:endParaRPr>
        </a:p>
      </dgm:t>
    </dgm:pt>
    <dgm:pt modelId="{958E17AF-DFBE-EC40-95BF-C3AA3B7F4191}" type="parTrans" cxnId="{E53A964A-302F-1643-BB07-EBCCF9AE56F7}">
      <dgm:prSet/>
      <dgm:spPr/>
      <dgm:t>
        <a:bodyPr/>
        <a:lstStyle/>
        <a:p>
          <a:pPr algn="ctr"/>
          <a:endParaRPr lang="es-MX" sz="2000">
            <a:solidFill>
              <a:schemeClr val="tx1"/>
            </a:solidFill>
          </a:endParaRPr>
        </a:p>
      </dgm:t>
    </dgm:pt>
    <dgm:pt modelId="{4C3A1D8F-9C23-AE4C-BF11-5F2E575ED5C5}" type="sibTrans" cxnId="{E53A964A-302F-1643-BB07-EBCCF9AE56F7}">
      <dgm:prSet custT="1"/>
      <dgm:spPr/>
      <dgm:t>
        <a:bodyPr/>
        <a:lstStyle/>
        <a:p>
          <a:pPr algn="ctr"/>
          <a:endParaRPr lang="es-MX" sz="1400">
            <a:solidFill>
              <a:schemeClr val="tx1"/>
            </a:solidFill>
          </a:endParaRPr>
        </a:p>
      </dgm:t>
    </dgm:pt>
    <dgm:pt modelId="{89FD1106-DE09-DA4D-B72E-69CB8360303B}">
      <dgm:prSet custT="1"/>
      <dgm:spPr/>
      <dgm:t>
        <a:bodyPr/>
        <a:lstStyle/>
        <a:p>
          <a:pPr algn="ctr"/>
          <a:r>
            <a:rPr lang="es-CO" sz="1600" b="1" i="0" dirty="0">
              <a:solidFill>
                <a:schemeClr val="tx1"/>
              </a:solidFill>
            </a:rPr>
            <a:t>Digitalización de Expedientes Judiciales:</a:t>
          </a:r>
          <a:r>
            <a:rPr lang="es-CO" sz="1600" b="0" i="0" dirty="0">
              <a:solidFill>
                <a:schemeClr val="tx1"/>
              </a:solidFill>
            </a:rPr>
            <a:t> 18.595.934 folios digitalizados.</a:t>
          </a:r>
          <a:endParaRPr lang="es-CO" sz="1600" dirty="0">
            <a:solidFill>
              <a:schemeClr val="tx1"/>
            </a:solidFill>
          </a:endParaRPr>
        </a:p>
      </dgm:t>
    </dgm:pt>
    <dgm:pt modelId="{CCF35DC0-E1B5-164D-A115-651B4076993A}" type="parTrans" cxnId="{3595D770-1826-214C-BA49-B4CF93332B3A}">
      <dgm:prSet/>
      <dgm:spPr/>
      <dgm:t>
        <a:bodyPr/>
        <a:lstStyle/>
        <a:p>
          <a:pPr algn="ctr"/>
          <a:endParaRPr lang="es-MX" sz="2000">
            <a:solidFill>
              <a:schemeClr val="tx1"/>
            </a:solidFill>
          </a:endParaRPr>
        </a:p>
      </dgm:t>
    </dgm:pt>
    <dgm:pt modelId="{AB41BA71-49DE-6242-8BFC-8F57298B8153}" type="sibTrans" cxnId="{3595D770-1826-214C-BA49-B4CF93332B3A}">
      <dgm:prSet custT="1"/>
      <dgm:spPr/>
      <dgm:t>
        <a:bodyPr/>
        <a:lstStyle/>
        <a:p>
          <a:pPr algn="ctr"/>
          <a:endParaRPr lang="es-MX" sz="1400">
            <a:solidFill>
              <a:schemeClr val="tx1"/>
            </a:solidFill>
          </a:endParaRPr>
        </a:p>
      </dgm:t>
    </dgm:pt>
    <dgm:pt modelId="{4CF04947-7ACA-634C-81F9-51D6EDA6CD9E}">
      <dgm:prSet custT="1"/>
      <dgm:spPr/>
      <dgm:t>
        <a:bodyPr/>
        <a:lstStyle/>
        <a:p>
          <a:pPr algn="ctr"/>
          <a:r>
            <a:rPr lang="es-CO" sz="1600" b="1" i="0">
              <a:solidFill>
                <a:schemeClr val="tx1"/>
              </a:solidFill>
            </a:rPr>
            <a:t>Ventanilla de Servicio Judicial:</a:t>
          </a:r>
          <a:r>
            <a:rPr lang="es-CO" sz="1600" b="0" i="0">
              <a:solidFill>
                <a:schemeClr val="tx1"/>
              </a:solidFill>
            </a:rPr>
            <a:t> Mejoras en la página web para consulta de expedientes.</a:t>
          </a:r>
          <a:endParaRPr lang="es-CO" sz="1600">
            <a:solidFill>
              <a:schemeClr val="tx1"/>
            </a:solidFill>
          </a:endParaRPr>
        </a:p>
      </dgm:t>
    </dgm:pt>
    <dgm:pt modelId="{FF0D8F5C-DC31-C346-BA68-7CED02130BE2}" type="parTrans" cxnId="{27AB1296-33B5-CE49-A36F-51578558AC34}">
      <dgm:prSet/>
      <dgm:spPr/>
      <dgm:t>
        <a:bodyPr/>
        <a:lstStyle/>
        <a:p>
          <a:pPr algn="ctr"/>
          <a:endParaRPr lang="es-MX" sz="2000">
            <a:solidFill>
              <a:schemeClr val="tx1"/>
            </a:solidFill>
          </a:endParaRPr>
        </a:p>
      </dgm:t>
    </dgm:pt>
    <dgm:pt modelId="{6C55F3FC-F1E7-D244-9EAB-1FF24A354460}" type="sibTrans" cxnId="{27AB1296-33B5-CE49-A36F-51578558AC34}">
      <dgm:prSet custT="1"/>
      <dgm:spPr/>
      <dgm:t>
        <a:bodyPr/>
        <a:lstStyle/>
        <a:p>
          <a:pPr algn="ctr"/>
          <a:endParaRPr lang="es-MX" sz="1400">
            <a:solidFill>
              <a:schemeClr val="tx1"/>
            </a:solidFill>
          </a:endParaRPr>
        </a:p>
      </dgm:t>
    </dgm:pt>
    <dgm:pt modelId="{3595EB4B-2B22-4345-B973-42CA0BDCB710}">
      <dgm:prSet custT="1"/>
      <dgm:spPr/>
      <dgm:t>
        <a:bodyPr/>
        <a:lstStyle/>
        <a:p>
          <a:pPr algn="ctr"/>
          <a:r>
            <a:rPr lang="es-CO" sz="1600" b="1" i="0">
              <a:solidFill>
                <a:schemeClr val="tx1"/>
              </a:solidFill>
            </a:rPr>
            <a:t>Herramientas Ofimáticas:</a:t>
          </a:r>
          <a:r>
            <a:rPr lang="es-CO" sz="1600" b="0" i="0">
              <a:solidFill>
                <a:schemeClr val="tx1"/>
              </a:solidFill>
            </a:rPr>
            <a:t> Uso de correos electrónicos, OneDrive y Teams.</a:t>
          </a:r>
          <a:endParaRPr lang="es-CO" sz="1600">
            <a:solidFill>
              <a:schemeClr val="tx1"/>
            </a:solidFill>
          </a:endParaRPr>
        </a:p>
      </dgm:t>
    </dgm:pt>
    <dgm:pt modelId="{8B3D9C5C-2B78-E14E-8E0F-4E5997B6DCB4}" type="parTrans" cxnId="{A59F66B3-6C92-4145-B5A6-FD9AA2F4CCDC}">
      <dgm:prSet/>
      <dgm:spPr/>
      <dgm:t>
        <a:bodyPr/>
        <a:lstStyle/>
        <a:p>
          <a:pPr algn="ctr"/>
          <a:endParaRPr lang="es-MX" sz="2000">
            <a:solidFill>
              <a:schemeClr val="tx1"/>
            </a:solidFill>
          </a:endParaRPr>
        </a:p>
      </dgm:t>
    </dgm:pt>
    <dgm:pt modelId="{4595AB19-17E3-2246-8D8B-7E06FEADCE53}" type="sibTrans" cxnId="{A59F66B3-6C92-4145-B5A6-FD9AA2F4CCDC}">
      <dgm:prSet custT="1"/>
      <dgm:spPr/>
      <dgm:t>
        <a:bodyPr/>
        <a:lstStyle/>
        <a:p>
          <a:pPr algn="ctr"/>
          <a:endParaRPr lang="es-MX" sz="1400">
            <a:solidFill>
              <a:schemeClr val="tx1"/>
            </a:solidFill>
          </a:endParaRPr>
        </a:p>
      </dgm:t>
    </dgm:pt>
    <dgm:pt modelId="{641F61AE-1DD2-7B41-B085-E039BE0CF9B2}">
      <dgm:prSet custT="1"/>
      <dgm:spPr/>
      <dgm:t>
        <a:bodyPr/>
        <a:lstStyle/>
        <a:p>
          <a:pPr algn="ctr"/>
          <a:r>
            <a:rPr lang="es-CO" sz="1600" b="1" i="0">
              <a:solidFill>
                <a:schemeClr val="tx1"/>
              </a:solidFill>
            </a:rPr>
            <a:t>Compra de equipos tecnológicos:</a:t>
          </a:r>
          <a:r>
            <a:rPr lang="es-CO" sz="1600" b="0" i="0">
              <a:solidFill>
                <a:schemeClr val="tx1"/>
              </a:solidFill>
            </a:rPr>
            <a:t> 364 computadores adquiridos.</a:t>
          </a:r>
          <a:endParaRPr lang="es-CO" sz="1600">
            <a:solidFill>
              <a:schemeClr val="tx1"/>
            </a:solidFill>
          </a:endParaRPr>
        </a:p>
      </dgm:t>
    </dgm:pt>
    <dgm:pt modelId="{E9AE0928-54CB-2D45-8BC9-E83669F5195D}" type="parTrans" cxnId="{CA6A2224-67EB-A44C-8EB7-043FE0C62D84}">
      <dgm:prSet/>
      <dgm:spPr/>
      <dgm:t>
        <a:bodyPr/>
        <a:lstStyle/>
        <a:p>
          <a:pPr algn="ctr"/>
          <a:endParaRPr lang="es-MX" sz="2000">
            <a:solidFill>
              <a:schemeClr val="tx1"/>
            </a:solidFill>
          </a:endParaRPr>
        </a:p>
      </dgm:t>
    </dgm:pt>
    <dgm:pt modelId="{07F47DAA-CA78-824D-B4CA-18E82003F72A}" type="sibTrans" cxnId="{CA6A2224-67EB-A44C-8EB7-043FE0C62D84}">
      <dgm:prSet/>
      <dgm:spPr/>
      <dgm:t>
        <a:bodyPr/>
        <a:lstStyle/>
        <a:p>
          <a:pPr algn="ctr"/>
          <a:endParaRPr lang="es-MX" sz="2000">
            <a:solidFill>
              <a:schemeClr val="tx1"/>
            </a:solidFill>
          </a:endParaRPr>
        </a:p>
      </dgm:t>
    </dgm:pt>
    <dgm:pt modelId="{D8FAD7FC-823F-EE41-9F94-7C1077A3A7FC}" type="pres">
      <dgm:prSet presAssocID="{4E5F4539-50EE-9049-B3D0-DD28D3EF8E5B}" presName="Name0" presStyleCnt="0">
        <dgm:presLayoutVars>
          <dgm:dir/>
          <dgm:resizeHandles val="exact"/>
        </dgm:presLayoutVars>
      </dgm:prSet>
      <dgm:spPr/>
    </dgm:pt>
    <dgm:pt modelId="{DF0809CB-18A8-7740-A5D1-A22A1295B309}" type="pres">
      <dgm:prSet presAssocID="{8963E19B-FCF8-9146-BB6F-D565F8BD84CC}" presName="node" presStyleLbl="node1" presStyleIdx="0" presStyleCnt="5">
        <dgm:presLayoutVars>
          <dgm:bulletEnabled val="1"/>
        </dgm:presLayoutVars>
      </dgm:prSet>
      <dgm:spPr/>
    </dgm:pt>
    <dgm:pt modelId="{385B793F-7695-B843-A7BB-217CE4212D26}" type="pres">
      <dgm:prSet presAssocID="{4C3A1D8F-9C23-AE4C-BF11-5F2E575ED5C5}" presName="sibTrans" presStyleLbl="sibTrans1D1" presStyleIdx="0" presStyleCnt="4"/>
      <dgm:spPr/>
    </dgm:pt>
    <dgm:pt modelId="{0F87ED11-5ACF-FE43-A0F0-0FB7F8F26C1C}" type="pres">
      <dgm:prSet presAssocID="{4C3A1D8F-9C23-AE4C-BF11-5F2E575ED5C5}" presName="connectorText" presStyleLbl="sibTrans1D1" presStyleIdx="0" presStyleCnt="4"/>
      <dgm:spPr/>
    </dgm:pt>
    <dgm:pt modelId="{1826A64B-3D95-4E45-8E1C-CC6AE5883FEE}" type="pres">
      <dgm:prSet presAssocID="{89FD1106-DE09-DA4D-B72E-69CB8360303B}" presName="node" presStyleLbl="node1" presStyleIdx="1" presStyleCnt="5">
        <dgm:presLayoutVars>
          <dgm:bulletEnabled val="1"/>
        </dgm:presLayoutVars>
      </dgm:prSet>
      <dgm:spPr/>
    </dgm:pt>
    <dgm:pt modelId="{0204973E-D80D-C14F-91A3-7984CFD26179}" type="pres">
      <dgm:prSet presAssocID="{AB41BA71-49DE-6242-8BFC-8F57298B8153}" presName="sibTrans" presStyleLbl="sibTrans1D1" presStyleIdx="1" presStyleCnt="4"/>
      <dgm:spPr/>
    </dgm:pt>
    <dgm:pt modelId="{F6888595-A04D-8349-8031-F0A7B418E9FD}" type="pres">
      <dgm:prSet presAssocID="{AB41BA71-49DE-6242-8BFC-8F57298B8153}" presName="connectorText" presStyleLbl="sibTrans1D1" presStyleIdx="1" presStyleCnt="4"/>
      <dgm:spPr/>
    </dgm:pt>
    <dgm:pt modelId="{74E3BE5F-7E20-6049-A6BA-9D35298E83FD}" type="pres">
      <dgm:prSet presAssocID="{4CF04947-7ACA-634C-81F9-51D6EDA6CD9E}" presName="node" presStyleLbl="node1" presStyleIdx="2" presStyleCnt="5">
        <dgm:presLayoutVars>
          <dgm:bulletEnabled val="1"/>
        </dgm:presLayoutVars>
      </dgm:prSet>
      <dgm:spPr/>
    </dgm:pt>
    <dgm:pt modelId="{A907FB6D-91FD-7E48-BEFC-7094CB310372}" type="pres">
      <dgm:prSet presAssocID="{6C55F3FC-F1E7-D244-9EAB-1FF24A354460}" presName="sibTrans" presStyleLbl="sibTrans1D1" presStyleIdx="2" presStyleCnt="4"/>
      <dgm:spPr/>
    </dgm:pt>
    <dgm:pt modelId="{0743EF1F-7378-2947-971E-1B665DBA2F88}" type="pres">
      <dgm:prSet presAssocID="{6C55F3FC-F1E7-D244-9EAB-1FF24A354460}" presName="connectorText" presStyleLbl="sibTrans1D1" presStyleIdx="2" presStyleCnt="4"/>
      <dgm:spPr/>
    </dgm:pt>
    <dgm:pt modelId="{28C02538-AF62-EB4B-AE70-36D44ED743B9}" type="pres">
      <dgm:prSet presAssocID="{3595EB4B-2B22-4345-B973-42CA0BDCB710}" presName="node" presStyleLbl="node1" presStyleIdx="3" presStyleCnt="5">
        <dgm:presLayoutVars>
          <dgm:bulletEnabled val="1"/>
        </dgm:presLayoutVars>
      </dgm:prSet>
      <dgm:spPr/>
    </dgm:pt>
    <dgm:pt modelId="{358FF39A-D530-FA4D-987C-936AD123CA6E}" type="pres">
      <dgm:prSet presAssocID="{4595AB19-17E3-2246-8D8B-7E06FEADCE53}" presName="sibTrans" presStyleLbl="sibTrans1D1" presStyleIdx="3" presStyleCnt="4"/>
      <dgm:spPr/>
    </dgm:pt>
    <dgm:pt modelId="{6060F105-77D8-6548-B66B-4B5DF3707485}" type="pres">
      <dgm:prSet presAssocID="{4595AB19-17E3-2246-8D8B-7E06FEADCE53}" presName="connectorText" presStyleLbl="sibTrans1D1" presStyleIdx="3" presStyleCnt="4"/>
      <dgm:spPr/>
    </dgm:pt>
    <dgm:pt modelId="{8D758615-86DD-0941-935F-B056148D0210}" type="pres">
      <dgm:prSet presAssocID="{641F61AE-1DD2-7B41-B085-E039BE0CF9B2}" presName="node" presStyleLbl="node1" presStyleIdx="4" presStyleCnt="5">
        <dgm:presLayoutVars>
          <dgm:bulletEnabled val="1"/>
        </dgm:presLayoutVars>
      </dgm:prSet>
      <dgm:spPr/>
    </dgm:pt>
  </dgm:ptLst>
  <dgm:cxnLst>
    <dgm:cxn modelId="{96C95B09-5066-7145-A68E-F04E8AAE646F}" type="presOf" srcId="{4C3A1D8F-9C23-AE4C-BF11-5F2E575ED5C5}" destId="{0F87ED11-5ACF-FE43-A0F0-0FB7F8F26C1C}" srcOrd="1" destOrd="0" presId="urn:microsoft.com/office/officeart/2005/8/layout/bProcess3"/>
    <dgm:cxn modelId="{CA6A2224-67EB-A44C-8EB7-043FE0C62D84}" srcId="{4E5F4539-50EE-9049-B3D0-DD28D3EF8E5B}" destId="{641F61AE-1DD2-7B41-B085-E039BE0CF9B2}" srcOrd="4" destOrd="0" parTransId="{E9AE0928-54CB-2D45-8BC9-E83669F5195D}" sibTransId="{07F47DAA-CA78-824D-B4CA-18E82003F72A}"/>
    <dgm:cxn modelId="{20AE5C33-AD49-B44B-B2E6-F3F8EDF326BA}" type="presOf" srcId="{3595EB4B-2B22-4345-B973-42CA0BDCB710}" destId="{28C02538-AF62-EB4B-AE70-36D44ED743B9}" srcOrd="0" destOrd="0" presId="urn:microsoft.com/office/officeart/2005/8/layout/bProcess3"/>
    <dgm:cxn modelId="{1D927B3F-F877-EF43-B666-066D3484D042}" type="presOf" srcId="{6C55F3FC-F1E7-D244-9EAB-1FF24A354460}" destId="{0743EF1F-7378-2947-971E-1B665DBA2F88}" srcOrd="1" destOrd="0" presId="urn:microsoft.com/office/officeart/2005/8/layout/bProcess3"/>
    <dgm:cxn modelId="{E53A964A-302F-1643-BB07-EBCCF9AE56F7}" srcId="{4E5F4539-50EE-9049-B3D0-DD28D3EF8E5B}" destId="{8963E19B-FCF8-9146-BB6F-D565F8BD84CC}" srcOrd="0" destOrd="0" parTransId="{958E17AF-DFBE-EC40-95BF-C3AA3B7F4191}" sibTransId="{4C3A1D8F-9C23-AE4C-BF11-5F2E575ED5C5}"/>
    <dgm:cxn modelId="{3595D770-1826-214C-BA49-B4CF93332B3A}" srcId="{4E5F4539-50EE-9049-B3D0-DD28D3EF8E5B}" destId="{89FD1106-DE09-DA4D-B72E-69CB8360303B}" srcOrd="1" destOrd="0" parTransId="{CCF35DC0-E1B5-164D-A115-651B4076993A}" sibTransId="{AB41BA71-49DE-6242-8BFC-8F57298B8153}"/>
    <dgm:cxn modelId="{79C6C871-DF64-2749-BAC3-A02475E3D755}" type="presOf" srcId="{AB41BA71-49DE-6242-8BFC-8F57298B8153}" destId="{F6888595-A04D-8349-8031-F0A7B418E9FD}" srcOrd="1" destOrd="0" presId="urn:microsoft.com/office/officeart/2005/8/layout/bProcess3"/>
    <dgm:cxn modelId="{17F65F73-609C-C548-99CA-D7CA26154298}" type="presOf" srcId="{6C55F3FC-F1E7-D244-9EAB-1FF24A354460}" destId="{A907FB6D-91FD-7E48-BEFC-7094CB310372}" srcOrd="0" destOrd="0" presId="urn:microsoft.com/office/officeart/2005/8/layout/bProcess3"/>
    <dgm:cxn modelId="{CCCE2A78-B5F9-4248-A4B9-034064C6DC4B}" type="presOf" srcId="{8963E19B-FCF8-9146-BB6F-D565F8BD84CC}" destId="{DF0809CB-18A8-7740-A5D1-A22A1295B309}" srcOrd="0" destOrd="0" presId="urn:microsoft.com/office/officeart/2005/8/layout/bProcess3"/>
    <dgm:cxn modelId="{CAA2087A-F4C1-554D-BDE5-C3445C39D291}" type="presOf" srcId="{4595AB19-17E3-2246-8D8B-7E06FEADCE53}" destId="{358FF39A-D530-FA4D-987C-936AD123CA6E}" srcOrd="0" destOrd="0" presId="urn:microsoft.com/office/officeart/2005/8/layout/bProcess3"/>
    <dgm:cxn modelId="{23573995-7209-5A47-8A03-1B5365FA1771}" type="presOf" srcId="{4E5F4539-50EE-9049-B3D0-DD28D3EF8E5B}" destId="{D8FAD7FC-823F-EE41-9F94-7C1077A3A7FC}" srcOrd="0" destOrd="0" presId="urn:microsoft.com/office/officeart/2005/8/layout/bProcess3"/>
    <dgm:cxn modelId="{27AB1296-33B5-CE49-A36F-51578558AC34}" srcId="{4E5F4539-50EE-9049-B3D0-DD28D3EF8E5B}" destId="{4CF04947-7ACA-634C-81F9-51D6EDA6CD9E}" srcOrd="2" destOrd="0" parTransId="{FF0D8F5C-DC31-C346-BA68-7CED02130BE2}" sibTransId="{6C55F3FC-F1E7-D244-9EAB-1FF24A354460}"/>
    <dgm:cxn modelId="{D8050D97-2328-2448-8D4D-CACF8DB9E802}" type="presOf" srcId="{4CF04947-7ACA-634C-81F9-51D6EDA6CD9E}" destId="{74E3BE5F-7E20-6049-A6BA-9D35298E83FD}" srcOrd="0" destOrd="0" presId="urn:microsoft.com/office/officeart/2005/8/layout/bProcess3"/>
    <dgm:cxn modelId="{5DBCA0A3-68E6-5A49-95E3-53D31EB0BD06}" type="presOf" srcId="{641F61AE-1DD2-7B41-B085-E039BE0CF9B2}" destId="{8D758615-86DD-0941-935F-B056148D0210}" srcOrd="0" destOrd="0" presId="urn:microsoft.com/office/officeart/2005/8/layout/bProcess3"/>
    <dgm:cxn modelId="{244737B0-FA54-F84C-B227-48BCC667259D}" type="presOf" srcId="{4595AB19-17E3-2246-8D8B-7E06FEADCE53}" destId="{6060F105-77D8-6548-B66B-4B5DF3707485}" srcOrd="1" destOrd="0" presId="urn:microsoft.com/office/officeart/2005/8/layout/bProcess3"/>
    <dgm:cxn modelId="{A59F66B3-6C92-4145-B5A6-FD9AA2F4CCDC}" srcId="{4E5F4539-50EE-9049-B3D0-DD28D3EF8E5B}" destId="{3595EB4B-2B22-4345-B973-42CA0BDCB710}" srcOrd="3" destOrd="0" parTransId="{8B3D9C5C-2B78-E14E-8E0F-4E5997B6DCB4}" sibTransId="{4595AB19-17E3-2246-8D8B-7E06FEADCE53}"/>
    <dgm:cxn modelId="{01D533B7-F800-3B4E-BBA5-CF8484592D3E}" type="presOf" srcId="{AB41BA71-49DE-6242-8BFC-8F57298B8153}" destId="{0204973E-D80D-C14F-91A3-7984CFD26179}" srcOrd="0" destOrd="0" presId="urn:microsoft.com/office/officeart/2005/8/layout/bProcess3"/>
    <dgm:cxn modelId="{4C9706CA-DE49-324F-BDBD-2120F253F2F7}" type="presOf" srcId="{89FD1106-DE09-DA4D-B72E-69CB8360303B}" destId="{1826A64B-3D95-4E45-8E1C-CC6AE5883FEE}" srcOrd="0" destOrd="0" presId="urn:microsoft.com/office/officeart/2005/8/layout/bProcess3"/>
    <dgm:cxn modelId="{134238F1-5DFD-2748-BCBD-87078884AAF7}" type="presOf" srcId="{4C3A1D8F-9C23-AE4C-BF11-5F2E575ED5C5}" destId="{385B793F-7695-B843-A7BB-217CE4212D26}" srcOrd="0" destOrd="0" presId="urn:microsoft.com/office/officeart/2005/8/layout/bProcess3"/>
    <dgm:cxn modelId="{4D1C8267-1E34-8041-B066-391F69E05B4A}" type="presParOf" srcId="{D8FAD7FC-823F-EE41-9F94-7C1077A3A7FC}" destId="{DF0809CB-18A8-7740-A5D1-A22A1295B309}" srcOrd="0" destOrd="0" presId="urn:microsoft.com/office/officeart/2005/8/layout/bProcess3"/>
    <dgm:cxn modelId="{CA5BD058-60BD-D94F-943F-B45F0D85D0DC}" type="presParOf" srcId="{D8FAD7FC-823F-EE41-9F94-7C1077A3A7FC}" destId="{385B793F-7695-B843-A7BB-217CE4212D26}" srcOrd="1" destOrd="0" presId="urn:microsoft.com/office/officeart/2005/8/layout/bProcess3"/>
    <dgm:cxn modelId="{D3635434-992C-3149-9E48-72CAE590A2AD}" type="presParOf" srcId="{385B793F-7695-B843-A7BB-217CE4212D26}" destId="{0F87ED11-5ACF-FE43-A0F0-0FB7F8F26C1C}" srcOrd="0" destOrd="0" presId="urn:microsoft.com/office/officeart/2005/8/layout/bProcess3"/>
    <dgm:cxn modelId="{6D157090-2E57-2543-BE3E-C29EDB97FE8A}" type="presParOf" srcId="{D8FAD7FC-823F-EE41-9F94-7C1077A3A7FC}" destId="{1826A64B-3D95-4E45-8E1C-CC6AE5883FEE}" srcOrd="2" destOrd="0" presId="urn:microsoft.com/office/officeart/2005/8/layout/bProcess3"/>
    <dgm:cxn modelId="{F5D0FED6-DD14-804E-B6F7-C98D4C46FB6A}" type="presParOf" srcId="{D8FAD7FC-823F-EE41-9F94-7C1077A3A7FC}" destId="{0204973E-D80D-C14F-91A3-7984CFD26179}" srcOrd="3" destOrd="0" presId="urn:microsoft.com/office/officeart/2005/8/layout/bProcess3"/>
    <dgm:cxn modelId="{312DE998-C1FD-2E40-A7DC-53EAF35111FD}" type="presParOf" srcId="{0204973E-D80D-C14F-91A3-7984CFD26179}" destId="{F6888595-A04D-8349-8031-F0A7B418E9FD}" srcOrd="0" destOrd="0" presId="urn:microsoft.com/office/officeart/2005/8/layout/bProcess3"/>
    <dgm:cxn modelId="{B1A9009F-9035-0843-82EF-C3DC80BD52CA}" type="presParOf" srcId="{D8FAD7FC-823F-EE41-9F94-7C1077A3A7FC}" destId="{74E3BE5F-7E20-6049-A6BA-9D35298E83FD}" srcOrd="4" destOrd="0" presId="urn:microsoft.com/office/officeart/2005/8/layout/bProcess3"/>
    <dgm:cxn modelId="{CB1A7DEE-5C8A-B84A-829F-9B9F3CD699EA}" type="presParOf" srcId="{D8FAD7FC-823F-EE41-9F94-7C1077A3A7FC}" destId="{A907FB6D-91FD-7E48-BEFC-7094CB310372}" srcOrd="5" destOrd="0" presId="urn:microsoft.com/office/officeart/2005/8/layout/bProcess3"/>
    <dgm:cxn modelId="{5247FEC5-D1A0-7849-8A48-ED31CD449265}" type="presParOf" srcId="{A907FB6D-91FD-7E48-BEFC-7094CB310372}" destId="{0743EF1F-7378-2947-971E-1B665DBA2F88}" srcOrd="0" destOrd="0" presId="urn:microsoft.com/office/officeart/2005/8/layout/bProcess3"/>
    <dgm:cxn modelId="{C17E40EF-026D-3743-8F07-009BF0E6B733}" type="presParOf" srcId="{D8FAD7FC-823F-EE41-9F94-7C1077A3A7FC}" destId="{28C02538-AF62-EB4B-AE70-36D44ED743B9}" srcOrd="6" destOrd="0" presId="urn:microsoft.com/office/officeart/2005/8/layout/bProcess3"/>
    <dgm:cxn modelId="{053C06EF-C49B-EA4C-B7D0-4E0AEBAC11E1}" type="presParOf" srcId="{D8FAD7FC-823F-EE41-9F94-7C1077A3A7FC}" destId="{358FF39A-D530-FA4D-987C-936AD123CA6E}" srcOrd="7" destOrd="0" presId="urn:microsoft.com/office/officeart/2005/8/layout/bProcess3"/>
    <dgm:cxn modelId="{C0D245E7-9C99-4140-8E30-86CB2A2C7E48}" type="presParOf" srcId="{358FF39A-D530-FA4D-987C-936AD123CA6E}" destId="{6060F105-77D8-6548-B66B-4B5DF3707485}" srcOrd="0" destOrd="0" presId="urn:microsoft.com/office/officeart/2005/8/layout/bProcess3"/>
    <dgm:cxn modelId="{6D76F099-736F-3C44-84FE-F9E2756E5D48}" type="presParOf" srcId="{D8FAD7FC-823F-EE41-9F94-7C1077A3A7FC}" destId="{8D758615-86DD-0941-935F-B056148D0210}" srcOrd="8" destOrd="0" presId="urn:microsoft.com/office/officeart/2005/8/layout/bProcess3"/>
  </dgm:cxnLst>
  <dgm:bg>
    <a:effectLst>
      <a:outerShdw blurRad="50800" dist="50800" dir="5400000" sx="4000" sy="4000" algn="ctr" rotWithShape="0">
        <a:srgbClr val="000000">
          <a:alpha val="43137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200" b="1" dirty="0"/>
            <a:t>Administrativo</a:t>
          </a:r>
          <a:endParaRPr lang="es-MX" sz="16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6919</a:t>
          </a:r>
        </a:p>
        <a:p>
          <a:r>
            <a:rPr lang="es-MX" sz="1100" dirty="0"/>
            <a:t>Expedientes</a:t>
          </a:r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2.989.918</a:t>
          </a:r>
        </a:p>
        <a:p>
          <a:r>
            <a:rPr lang="es-MX" sz="1100" dirty="0"/>
            <a:t>Folios</a:t>
          </a:r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3290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400" b="1" dirty="0"/>
            <a:t>Centros de  servicios penales</a:t>
          </a:r>
          <a:endParaRPr lang="es-MX" sz="18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15.820</a:t>
          </a:r>
        </a:p>
        <a:p>
          <a:r>
            <a:rPr lang="es-CO" sz="1100" b="0" i="0" u="none" dirty="0"/>
            <a:t>Expedientes</a:t>
          </a:r>
          <a:endParaRPr lang="es-MX" sz="1100" dirty="0"/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2.781.496</a:t>
          </a:r>
        </a:p>
        <a:p>
          <a:r>
            <a:rPr lang="es-MX" sz="1100" dirty="0"/>
            <a:t>Folios</a:t>
          </a:r>
        </a:p>
        <a:p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6582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400" b="1" dirty="0"/>
            <a:t>Civil</a:t>
          </a:r>
          <a:endParaRPr lang="es-MX" sz="18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21.221</a:t>
          </a:r>
        </a:p>
        <a:p>
          <a:r>
            <a:rPr lang="es-MX" sz="1100" dirty="0"/>
            <a:t>Expedientes</a:t>
          </a:r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3.230.873</a:t>
          </a:r>
        </a:p>
        <a:p>
          <a:r>
            <a:rPr lang="es-MX" sz="1100" dirty="0"/>
            <a:t>Folios</a:t>
          </a:r>
        </a:p>
        <a:p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6582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400" b="1" dirty="0"/>
            <a:t>Familia</a:t>
          </a:r>
          <a:endParaRPr lang="es-MX" sz="18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10.861</a:t>
          </a:r>
        </a:p>
        <a:p>
          <a:r>
            <a:rPr lang="es-CO" sz="1100" b="0" i="0" u="none" dirty="0"/>
            <a:t>Expedientes</a:t>
          </a:r>
          <a:endParaRPr lang="es-MX" sz="1100" dirty="0"/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1.181.723</a:t>
          </a:r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DC92FD6A-4066-0A4F-ADD1-65CA24C11C85}">
      <dgm:prSet phldrT="[Texto]" custT="1"/>
      <dgm:spPr/>
      <dgm:t>
        <a:bodyPr/>
        <a:lstStyle/>
        <a:p>
          <a:r>
            <a:rPr lang="es-MX" sz="1100" dirty="0"/>
            <a:t>Folios</a:t>
          </a:r>
        </a:p>
        <a:p>
          <a:endParaRPr lang="es-MX" sz="1100" dirty="0"/>
        </a:p>
      </dgm:t>
    </dgm:pt>
    <dgm:pt modelId="{24BF27AA-15EC-8344-9311-CEC3C80B4A14}" type="parTrans" cxnId="{56810334-7764-854F-B182-66C2AA399874}">
      <dgm:prSet/>
      <dgm:spPr/>
      <dgm:t>
        <a:bodyPr/>
        <a:lstStyle/>
        <a:p>
          <a:endParaRPr lang="es-MX"/>
        </a:p>
      </dgm:t>
    </dgm:pt>
    <dgm:pt modelId="{851DF361-467A-E243-ADE4-38528C4EC393}" type="sibTrans" cxnId="{56810334-7764-854F-B182-66C2AA399874}">
      <dgm:prSet/>
      <dgm:spPr/>
      <dgm:t>
        <a:bodyPr/>
        <a:lstStyle/>
        <a:p>
          <a:endParaRPr lang="es-MX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6582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6D635B02-AEC8-A946-BBB8-7AA4B74F93B2}" type="presOf" srcId="{DC92FD6A-4066-0A4F-ADD1-65CA24C11C85}" destId="{085EAD75-0F79-7F42-8FB7-1355D5D8F98E}" srcOrd="0" destOrd="2" presId="urn:microsoft.com/office/officeart/2009/layout/CircleArrowProcess"/>
    <dgm:cxn modelId="{56810334-7764-854F-B182-66C2AA399874}" srcId="{F710F4E7-C187-8148-A6F1-D7FDC4EFFB3E}" destId="{DC92FD6A-4066-0A4F-ADD1-65CA24C11C85}" srcOrd="2" destOrd="0" parTransId="{24BF27AA-15EC-8344-9311-CEC3C80B4A14}" sibTransId="{851DF361-467A-E243-ADE4-38528C4EC393}"/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9B63E8-A86F-4A93-B822-7B7084A07CA5}" type="doc">
      <dgm:prSet loTypeId="urn:microsoft.com/office/officeart/2005/8/layout/bProcess2" loCatId="process" qsTypeId="urn:microsoft.com/office/officeart/2005/8/quickstyle/3d4" qsCatId="3D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C661E29D-28FE-44B4-825D-9C5FDE595CD2}">
      <dgm:prSet/>
      <dgm:spPr/>
      <dgm:t>
        <a:bodyPr/>
        <a:lstStyle/>
        <a:p>
          <a:pPr algn="just"/>
          <a:r>
            <a:rPr lang="es-CO" b="1" dirty="0">
              <a:solidFill>
                <a:schemeClr val="tx1"/>
              </a:solidFill>
            </a:rPr>
            <a:t>ARTÍCULO 156</a:t>
          </a:r>
          <a:r>
            <a:rPr lang="es-CO" dirty="0">
              <a:solidFill>
                <a:schemeClr val="tx1"/>
              </a:solidFill>
            </a:rPr>
            <a:t>. </a:t>
          </a:r>
          <a:r>
            <a:rPr lang="es-CO" b="0" dirty="0">
              <a:solidFill>
                <a:schemeClr val="tx1"/>
              </a:solidFill>
            </a:rPr>
            <a:t>La carrera judicial se fundamenta en el carácter profesional, la eficacia de la gestión, la igualdad de acceso y el mérito para ingreso, permanencia y promoción.</a:t>
          </a:r>
          <a:endParaRPr lang="en-US" b="0" dirty="0">
            <a:solidFill>
              <a:schemeClr val="tx1"/>
            </a:solidFill>
          </a:endParaRPr>
        </a:p>
      </dgm:t>
    </dgm:pt>
    <dgm:pt modelId="{0F8DF981-3DAC-4320-83CD-C5B223EAB091}" type="parTrans" cxnId="{4149C76B-3B8F-421B-9C05-AA89A7B2651F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C58AF392-F14A-424C-987E-776685774486}" type="sibTrans" cxnId="{4149C76B-3B8F-421B-9C05-AA89A7B2651F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46939631-708A-4856-9D3C-985475BBB6D3}">
      <dgm:prSet/>
      <dgm:spPr/>
      <dgm:t>
        <a:bodyPr/>
        <a:lstStyle/>
        <a:p>
          <a:pPr algn="just"/>
          <a:r>
            <a:rPr lang="es-CO" b="1" dirty="0">
              <a:solidFill>
                <a:schemeClr val="tx1"/>
              </a:solidFill>
            </a:rPr>
            <a:t>ARTÍCULO 157</a:t>
          </a:r>
          <a:r>
            <a:rPr lang="es-CO" dirty="0">
              <a:solidFill>
                <a:schemeClr val="tx1"/>
              </a:solidFill>
            </a:rPr>
            <a:t>. </a:t>
          </a:r>
          <a:r>
            <a:rPr lang="es-CO" b="0" dirty="0">
              <a:solidFill>
                <a:schemeClr val="tx1"/>
              </a:solidFill>
            </a:rPr>
            <a:t>La administración busca atraer y retener servidores idóneos mediante justa remuneración, bienestar, capacitación continua, exigiendo conducta intachable y rendimiento satisfactorio.</a:t>
          </a:r>
          <a:endParaRPr lang="en-US" b="0" dirty="0">
            <a:solidFill>
              <a:schemeClr val="tx1"/>
            </a:solidFill>
          </a:endParaRPr>
        </a:p>
      </dgm:t>
    </dgm:pt>
    <dgm:pt modelId="{01E17F19-4DB3-4FF5-95D4-BF4335844C73}" type="parTrans" cxnId="{4AAEA3DC-2D61-49B7-BD1F-9D8A40D4DAE8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D4562866-1B27-4861-A4EE-1C5D118BDD9B}" type="sibTrans" cxnId="{4AAEA3DC-2D61-49B7-BD1F-9D8A40D4DAE8}">
      <dgm:prSet/>
      <dgm:spPr/>
      <dgm:t>
        <a:bodyPr/>
        <a:lstStyle/>
        <a:p>
          <a:pPr algn="just"/>
          <a:endParaRPr lang="en-US">
            <a:solidFill>
              <a:schemeClr val="tx1"/>
            </a:solidFill>
          </a:endParaRPr>
        </a:p>
      </dgm:t>
    </dgm:pt>
    <dgm:pt modelId="{CC2DF330-80FF-3A41-8CD8-0E6B591441EF}" type="pres">
      <dgm:prSet presAssocID="{789B63E8-A86F-4A93-B822-7B7084A07CA5}" presName="diagram" presStyleCnt="0">
        <dgm:presLayoutVars>
          <dgm:dir/>
          <dgm:resizeHandles/>
        </dgm:presLayoutVars>
      </dgm:prSet>
      <dgm:spPr/>
    </dgm:pt>
    <dgm:pt modelId="{1054B4BF-8621-334B-A839-D3C4BE0F5B39}" type="pres">
      <dgm:prSet presAssocID="{C661E29D-28FE-44B4-825D-9C5FDE595CD2}" presName="firstNode" presStyleLbl="node1" presStyleIdx="0" presStyleCnt="2">
        <dgm:presLayoutVars>
          <dgm:bulletEnabled val="1"/>
        </dgm:presLayoutVars>
      </dgm:prSet>
      <dgm:spPr/>
    </dgm:pt>
    <dgm:pt modelId="{2F981B0B-E6DA-7447-8890-0C66FEDBB0D2}" type="pres">
      <dgm:prSet presAssocID="{C58AF392-F14A-424C-987E-776685774486}" presName="sibTrans" presStyleLbl="sibTrans2D1" presStyleIdx="0" presStyleCnt="1"/>
      <dgm:spPr/>
    </dgm:pt>
    <dgm:pt modelId="{AC2093ED-ACEF-E944-9840-0CCFE31A4C04}" type="pres">
      <dgm:prSet presAssocID="{46939631-708A-4856-9D3C-985475BBB6D3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F4170E00-D80E-F045-9B5E-A6BB0DEB5323}" type="presOf" srcId="{C661E29D-28FE-44B4-825D-9C5FDE595CD2}" destId="{1054B4BF-8621-334B-A839-D3C4BE0F5B39}" srcOrd="0" destOrd="0" presId="urn:microsoft.com/office/officeart/2005/8/layout/bProcess2"/>
    <dgm:cxn modelId="{E4CF044C-2CA6-2D4D-BF56-4ADD1B7F77F8}" type="presOf" srcId="{46939631-708A-4856-9D3C-985475BBB6D3}" destId="{AC2093ED-ACEF-E944-9840-0CCFE31A4C04}" srcOrd="0" destOrd="0" presId="urn:microsoft.com/office/officeart/2005/8/layout/bProcess2"/>
    <dgm:cxn modelId="{8D42C862-9C08-304B-88B8-7DEA934811DD}" type="presOf" srcId="{C58AF392-F14A-424C-987E-776685774486}" destId="{2F981B0B-E6DA-7447-8890-0C66FEDBB0D2}" srcOrd="0" destOrd="0" presId="urn:microsoft.com/office/officeart/2005/8/layout/bProcess2"/>
    <dgm:cxn modelId="{012C3468-D7EF-B845-A481-9FEFF8053178}" type="presOf" srcId="{789B63E8-A86F-4A93-B822-7B7084A07CA5}" destId="{CC2DF330-80FF-3A41-8CD8-0E6B591441EF}" srcOrd="0" destOrd="0" presId="urn:microsoft.com/office/officeart/2005/8/layout/bProcess2"/>
    <dgm:cxn modelId="{4149C76B-3B8F-421B-9C05-AA89A7B2651F}" srcId="{789B63E8-A86F-4A93-B822-7B7084A07CA5}" destId="{C661E29D-28FE-44B4-825D-9C5FDE595CD2}" srcOrd="0" destOrd="0" parTransId="{0F8DF981-3DAC-4320-83CD-C5B223EAB091}" sibTransId="{C58AF392-F14A-424C-987E-776685774486}"/>
    <dgm:cxn modelId="{4AAEA3DC-2D61-49B7-BD1F-9D8A40D4DAE8}" srcId="{789B63E8-A86F-4A93-B822-7B7084A07CA5}" destId="{46939631-708A-4856-9D3C-985475BBB6D3}" srcOrd="1" destOrd="0" parTransId="{01E17F19-4DB3-4FF5-95D4-BF4335844C73}" sibTransId="{D4562866-1B27-4861-A4EE-1C5D118BDD9B}"/>
    <dgm:cxn modelId="{BB4181B7-99A4-5F41-9DC8-392842851791}" type="presParOf" srcId="{CC2DF330-80FF-3A41-8CD8-0E6B591441EF}" destId="{1054B4BF-8621-334B-A839-D3C4BE0F5B39}" srcOrd="0" destOrd="0" presId="urn:microsoft.com/office/officeart/2005/8/layout/bProcess2"/>
    <dgm:cxn modelId="{6B350EE0-97C5-9F41-86D4-B51A96678D4C}" type="presParOf" srcId="{CC2DF330-80FF-3A41-8CD8-0E6B591441EF}" destId="{2F981B0B-E6DA-7447-8890-0C66FEDBB0D2}" srcOrd="1" destOrd="0" presId="urn:microsoft.com/office/officeart/2005/8/layout/bProcess2"/>
    <dgm:cxn modelId="{89900526-059A-954C-938C-EB9EAA8EBF04}" type="presParOf" srcId="{CC2DF330-80FF-3A41-8CD8-0E6B591441EF}" destId="{AC2093ED-ACEF-E944-9840-0CCFE31A4C04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400" b="1" dirty="0"/>
            <a:t>Laboral</a:t>
          </a:r>
          <a:endParaRPr lang="es-MX" sz="18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4.691</a:t>
          </a:r>
        </a:p>
        <a:p>
          <a:r>
            <a:rPr lang="es-CO" sz="1100" b="0" i="0" u="none" dirty="0"/>
            <a:t>Expedientes</a:t>
          </a:r>
          <a:endParaRPr lang="es-MX" sz="1100" dirty="0"/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1.436.122</a:t>
          </a:r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F30C2FFF-79DC-A844-84BA-8A51F2ECC737}">
      <dgm:prSet phldrT="[Texto]" custT="1"/>
      <dgm:spPr/>
      <dgm:t>
        <a:bodyPr/>
        <a:lstStyle/>
        <a:p>
          <a:r>
            <a:rPr lang="es-MX" sz="1100" dirty="0"/>
            <a:t>Folios</a:t>
          </a:r>
        </a:p>
        <a:p>
          <a:endParaRPr lang="es-MX" sz="1100" dirty="0"/>
        </a:p>
      </dgm:t>
    </dgm:pt>
    <dgm:pt modelId="{540D2B01-0F78-1F43-89EF-1B9F3ED80787}" type="parTrans" cxnId="{38AE0223-9C1E-4948-AE3A-FF61675EF5E5}">
      <dgm:prSet/>
      <dgm:spPr/>
      <dgm:t>
        <a:bodyPr/>
        <a:lstStyle/>
        <a:p>
          <a:endParaRPr lang="es-MX"/>
        </a:p>
      </dgm:t>
    </dgm:pt>
    <dgm:pt modelId="{A1E10131-FC59-344E-B9DB-434F3CA5EE79}" type="sibTrans" cxnId="{38AE0223-9C1E-4948-AE3A-FF61675EF5E5}">
      <dgm:prSet/>
      <dgm:spPr/>
      <dgm:t>
        <a:bodyPr/>
        <a:lstStyle/>
        <a:p>
          <a:endParaRPr lang="es-MX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6582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38AE0223-9C1E-4948-AE3A-FF61675EF5E5}" srcId="{F710F4E7-C187-8148-A6F1-D7FDC4EFFB3E}" destId="{F30C2FFF-79DC-A844-84BA-8A51F2ECC737}" srcOrd="2" destOrd="0" parTransId="{540D2B01-0F78-1F43-89EF-1B9F3ED80787}" sibTransId="{A1E10131-FC59-344E-B9DB-434F3CA5EE79}"/>
    <dgm:cxn modelId="{6608A658-8CC8-E648-9B06-6AC079ADB7F8}" type="presOf" srcId="{F30C2FFF-79DC-A844-84BA-8A51F2ECC737}" destId="{085EAD75-0F79-7F42-8FB7-1355D5D8F98E}" srcOrd="0" destOrd="2" presId="urn:microsoft.com/office/officeart/2009/layout/CircleArrowProcess"/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CO" sz="1100" b="1" i="0" u="none" dirty="0"/>
            <a:t>Pequeñas Causas y Competencias Múltiples</a:t>
          </a:r>
          <a:endParaRPr lang="es-MX" sz="11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3.238</a:t>
          </a:r>
        </a:p>
        <a:p>
          <a:r>
            <a:rPr lang="es-MX" sz="1100" dirty="0"/>
            <a:t>Expedientes</a:t>
          </a:r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383.652</a:t>
          </a:r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3CFF8B18-D263-3947-9740-F3448FC6FBE8}">
      <dgm:prSet phldrT="[Texto]" custT="1"/>
      <dgm:spPr/>
      <dgm:t>
        <a:bodyPr/>
        <a:lstStyle/>
        <a:p>
          <a:r>
            <a:rPr lang="es-MX" sz="1100" dirty="0"/>
            <a:t>Folios</a:t>
          </a:r>
        </a:p>
      </dgm:t>
    </dgm:pt>
    <dgm:pt modelId="{55725D96-6F39-9044-97D1-5434A4299558}" type="parTrans" cxnId="{21574EFB-E872-3E42-BA4A-2BB7896BB45C}">
      <dgm:prSet/>
      <dgm:spPr/>
      <dgm:t>
        <a:bodyPr/>
        <a:lstStyle/>
        <a:p>
          <a:endParaRPr lang="es-MX"/>
        </a:p>
      </dgm:t>
    </dgm:pt>
    <dgm:pt modelId="{A73FF9A0-7B72-1E40-B413-D9A5AF21F575}" type="sibTrans" cxnId="{21574EFB-E872-3E42-BA4A-2BB7896BB45C}">
      <dgm:prSet/>
      <dgm:spPr/>
      <dgm:t>
        <a:bodyPr/>
        <a:lstStyle/>
        <a:p>
          <a:endParaRPr lang="es-MX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3290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 custScaleY="139099">
        <dgm:presLayoutVars>
          <dgm:chMax val="1"/>
          <dgm:chPref val="1"/>
          <dgm:bulletEnabled val="1"/>
        </dgm:presLayoutVars>
      </dgm:prSet>
      <dgm:spPr/>
    </dgm:pt>
  </dgm:ptLst>
  <dgm:cxnLst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FF07BC81-F2B9-3E49-A5B3-29A98F2EBF09}" type="presOf" srcId="{3CFF8B18-D263-3947-9740-F3448FC6FBE8}" destId="{085EAD75-0F79-7F42-8FB7-1355D5D8F98E}" srcOrd="0" destOrd="2" presId="urn:microsoft.com/office/officeart/2009/layout/CircleArrowProcess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21574EFB-E872-3E42-BA4A-2BB7896BB45C}" srcId="{F710F4E7-C187-8148-A6F1-D7FDC4EFFB3E}" destId="{3CFF8B18-D263-3947-9740-F3448FC6FBE8}" srcOrd="2" destOrd="0" parTransId="{55725D96-6F39-9044-97D1-5434A4299558}" sibTransId="{A73FF9A0-7B72-1E40-B413-D9A5AF21F575}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400" b="1" dirty="0"/>
            <a:t>Promiscuo</a:t>
          </a:r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25.123</a:t>
          </a:r>
        </a:p>
        <a:p>
          <a:r>
            <a:rPr lang="es-CO" sz="1100" b="0" i="0" u="none" dirty="0"/>
            <a:t>Expedientes</a:t>
          </a:r>
          <a:endParaRPr lang="es-MX" sz="1100" dirty="0"/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2.621.048 </a:t>
          </a:r>
          <a:r>
            <a:rPr lang="es-MX" sz="1100" dirty="0"/>
            <a:t>Folios</a:t>
          </a:r>
        </a:p>
        <a:p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6582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400" b="1" dirty="0"/>
            <a:t>Penal</a:t>
          </a:r>
          <a:endParaRPr lang="es-MX" sz="18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21.077</a:t>
          </a:r>
        </a:p>
        <a:p>
          <a:r>
            <a:rPr lang="es-MX" sz="1100" dirty="0"/>
            <a:t>Expedientes</a:t>
          </a:r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3.740.601 </a:t>
          </a:r>
          <a:r>
            <a:rPr lang="es-MX" sz="1100" dirty="0"/>
            <a:t>Folios</a:t>
          </a:r>
        </a:p>
        <a:p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6582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400" b="1" dirty="0"/>
            <a:t>Restitución de tierras</a:t>
          </a:r>
          <a:endParaRPr lang="es-MX" sz="18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195</a:t>
          </a:r>
        </a:p>
        <a:p>
          <a:r>
            <a:rPr lang="es-CO" sz="1100" b="0" i="0" u="none" dirty="0"/>
            <a:t>Expedientes</a:t>
          </a:r>
          <a:endParaRPr lang="es-MX" sz="1100" dirty="0"/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215.019</a:t>
          </a:r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DC92FD6A-4066-0A4F-ADD1-65CA24C11C85}">
      <dgm:prSet phldrT="[Texto]" custT="1"/>
      <dgm:spPr/>
      <dgm:t>
        <a:bodyPr/>
        <a:lstStyle/>
        <a:p>
          <a:r>
            <a:rPr lang="es-MX" sz="1100" dirty="0"/>
            <a:t>Folios</a:t>
          </a:r>
        </a:p>
        <a:p>
          <a:endParaRPr lang="es-MX" sz="1100" dirty="0"/>
        </a:p>
      </dgm:t>
    </dgm:pt>
    <dgm:pt modelId="{24BF27AA-15EC-8344-9311-CEC3C80B4A14}" type="parTrans" cxnId="{56810334-7764-854F-B182-66C2AA399874}">
      <dgm:prSet/>
      <dgm:spPr/>
      <dgm:t>
        <a:bodyPr/>
        <a:lstStyle/>
        <a:p>
          <a:endParaRPr lang="es-MX"/>
        </a:p>
      </dgm:t>
    </dgm:pt>
    <dgm:pt modelId="{851DF361-467A-E243-ADE4-38528C4EC393}" type="sibTrans" cxnId="{56810334-7764-854F-B182-66C2AA399874}">
      <dgm:prSet/>
      <dgm:spPr/>
      <dgm:t>
        <a:bodyPr/>
        <a:lstStyle/>
        <a:p>
          <a:endParaRPr lang="es-MX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6582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6D635B02-AEC8-A946-BBB8-7AA4B74F93B2}" type="presOf" srcId="{DC92FD6A-4066-0A4F-ADD1-65CA24C11C85}" destId="{085EAD75-0F79-7F42-8FB7-1355D5D8F98E}" srcOrd="0" destOrd="2" presId="urn:microsoft.com/office/officeart/2009/layout/CircleArrowProcess"/>
    <dgm:cxn modelId="{56810334-7764-854F-B182-66C2AA399874}" srcId="{F710F4E7-C187-8148-A6F1-D7FDC4EFFB3E}" destId="{DC92FD6A-4066-0A4F-ADD1-65CA24C11C85}" srcOrd="2" destOrd="0" parTransId="{24BF27AA-15EC-8344-9311-CEC3C80B4A14}" sibTransId="{851DF361-467A-E243-ADE4-38528C4EC393}"/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085C0396-7AF6-294C-902E-F91D0023005F}" type="doc">
      <dgm:prSet loTypeId="urn:microsoft.com/office/officeart/2009/layout/CircleArrowProcess" loCatId="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s-MX"/>
        </a:p>
      </dgm:t>
    </dgm:pt>
    <dgm:pt modelId="{F710F4E7-C187-8148-A6F1-D7FDC4EFFB3E}">
      <dgm:prSet phldrT="[Texto]" custT="1"/>
      <dgm:spPr/>
      <dgm:t>
        <a:bodyPr/>
        <a:lstStyle/>
        <a:p>
          <a:r>
            <a:rPr lang="es-MX" sz="1400" b="1" dirty="0"/>
            <a:t>Comisión Seccional de Disciplina</a:t>
          </a:r>
          <a:endParaRPr lang="es-MX" sz="1800" b="1" dirty="0"/>
        </a:p>
      </dgm:t>
    </dgm:pt>
    <dgm:pt modelId="{66AD7C44-B25C-3845-8472-167B713E33CC}" type="parTrans" cxnId="{6D900267-35E2-324B-9441-8FF5BB283BE4}">
      <dgm:prSet/>
      <dgm:spPr/>
      <dgm:t>
        <a:bodyPr/>
        <a:lstStyle/>
        <a:p>
          <a:endParaRPr lang="es-MX" sz="2400"/>
        </a:p>
      </dgm:t>
    </dgm:pt>
    <dgm:pt modelId="{FCC87268-CBEB-D64B-9ABD-6B95F950DCDD}" type="sibTrans" cxnId="{6D900267-35E2-324B-9441-8FF5BB283BE4}">
      <dgm:prSet/>
      <dgm:spPr/>
      <dgm:t>
        <a:bodyPr/>
        <a:lstStyle/>
        <a:p>
          <a:endParaRPr lang="es-MX" sz="2400"/>
        </a:p>
      </dgm:t>
    </dgm:pt>
    <dgm:pt modelId="{C7172080-FFAE-4842-A9CD-7A60045B61C4}">
      <dgm:prSet phldrT="[Texto]" custT="1"/>
      <dgm:spPr/>
      <dgm:t>
        <a:bodyPr/>
        <a:lstStyle/>
        <a:p>
          <a:r>
            <a:rPr lang="es-CO" sz="1100" b="1" i="0" u="none" dirty="0"/>
            <a:t>37</a:t>
          </a:r>
        </a:p>
        <a:p>
          <a:r>
            <a:rPr lang="es-CO" sz="1100" b="0" i="0" u="none" dirty="0"/>
            <a:t>Expedientes</a:t>
          </a:r>
          <a:endParaRPr lang="es-MX" sz="1100" dirty="0"/>
        </a:p>
      </dgm:t>
    </dgm:pt>
    <dgm:pt modelId="{65C93B4A-3FDD-D04D-A93F-1ED029B1BEC6}" type="parTrans" cxnId="{08D184A7-DD5E-7142-940C-879ADAAD90C1}">
      <dgm:prSet/>
      <dgm:spPr/>
      <dgm:t>
        <a:bodyPr/>
        <a:lstStyle/>
        <a:p>
          <a:endParaRPr lang="es-MX" sz="2400"/>
        </a:p>
      </dgm:t>
    </dgm:pt>
    <dgm:pt modelId="{420AB1E5-D128-FD43-8DE5-162AC3061D1D}" type="sibTrans" cxnId="{08D184A7-DD5E-7142-940C-879ADAAD90C1}">
      <dgm:prSet/>
      <dgm:spPr/>
      <dgm:t>
        <a:bodyPr/>
        <a:lstStyle/>
        <a:p>
          <a:endParaRPr lang="es-MX" sz="2400"/>
        </a:p>
      </dgm:t>
    </dgm:pt>
    <dgm:pt modelId="{CA564D61-20BC-7041-BC7C-3FEF58CD8941}">
      <dgm:prSet phldrT="[Texto]" custT="1"/>
      <dgm:spPr/>
      <dgm:t>
        <a:bodyPr/>
        <a:lstStyle/>
        <a:p>
          <a:endParaRPr lang="es-MX" sz="1100" dirty="0"/>
        </a:p>
        <a:p>
          <a:pPr>
            <a:buFont typeface="Arial" panose="020B0604020202020204" pitchFamily="34" charset="0"/>
            <a:buChar char="•"/>
          </a:pPr>
          <a:r>
            <a:rPr lang="es-CO" sz="1100" b="1" i="0" u="none" dirty="0"/>
            <a:t>15.482</a:t>
          </a:r>
          <a:endParaRPr lang="es-MX" sz="1100" dirty="0"/>
        </a:p>
      </dgm:t>
    </dgm:pt>
    <dgm:pt modelId="{B072559C-3B6E-0F40-B19B-BA43FC054A07}" type="parTrans" cxnId="{395C5D9F-16F2-0143-97D2-7698062D2D11}">
      <dgm:prSet/>
      <dgm:spPr/>
      <dgm:t>
        <a:bodyPr/>
        <a:lstStyle/>
        <a:p>
          <a:endParaRPr lang="es-MX" sz="2400"/>
        </a:p>
      </dgm:t>
    </dgm:pt>
    <dgm:pt modelId="{C538DD0E-A02B-A247-82AF-57FD92469D8E}" type="sibTrans" cxnId="{395C5D9F-16F2-0143-97D2-7698062D2D11}">
      <dgm:prSet/>
      <dgm:spPr/>
      <dgm:t>
        <a:bodyPr/>
        <a:lstStyle/>
        <a:p>
          <a:endParaRPr lang="es-MX" sz="2400"/>
        </a:p>
      </dgm:t>
    </dgm:pt>
    <dgm:pt modelId="{F30C2FFF-79DC-A844-84BA-8A51F2ECC737}">
      <dgm:prSet phldrT="[Texto]" custT="1"/>
      <dgm:spPr/>
      <dgm:t>
        <a:bodyPr/>
        <a:lstStyle/>
        <a:p>
          <a:r>
            <a:rPr lang="es-MX" sz="1100" dirty="0"/>
            <a:t>Folios</a:t>
          </a:r>
        </a:p>
        <a:p>
          <a:endParaRPr lang="es-MX" sz="1100" dirty="0"/>
        </a:p>
      </dgm:t>
    </dgm:pt>
    <dgm:pt modelId="{540D2B01-0F78-1F43-89EF-1B9F3ED80787}" type="parTrans" cxnId="{38AE0223-9C1E-4948-AE3A-FF61675EF5E5}">
      <dgm:prSet/>
      <dgm:spPr/>
      <dgm:t>
        <a:bodyPr/>
        <a:lstStyle/>
        <a:p>
          <a:endParaRPr lang="es-MX"/>
        </a:p>
      </dgm:t>
    </dgm:pt>
    <dgm:pt modelId="{A1E10131-FC59-344E-B9DB-434F3CA5EE79}" type="sibTrans" cxnId="{38AE0223-9C1E-4948-AE3A-FF61675EF5E5}">
      <dgm:prSet/>
      <dgm:spPr/>
      <dgm:t>
        <a:bodyPr/>
        <a:lstStyle/>
        <a:p>
          <a:endParaRPr lang="es-MX"/>
        </a:p>
      </dgm:t>
    </dgm:pt>
    <dgm:pt modelId="{6862CBC2-8BAF-0049-A0E0-3C27556F75E7}" type="pres">
      <dgm:prSet presAssocID="{085C0396-7AF6-294C-902E-F91D0023005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939D26-6B73-D543-91BC-D5F9A703DCAD}" type="pres">
      <dgm:prSet presAssocID="{F710F4E7-C187-8148-A6F1-D7FDC4EFFB3E}" presName="Accent1" presStyleCnt="0"/>
      <dgm:spPr/>
    </dgm:pt>
    <dgm:pt modelId="{D6910698-D63C-C344-8BDF-CF946B0F7AE2}" type="pres">
      <dgm:prSet presAssocID="{F710F4E7-C187-8148-A6F1-D7FDC4EFFB3E}" presName="Accent" presStyleLbl="node1" presStyleIdx="0" presStyleCnt="1" custScaleX="73777" custScaleY="70646"/>
      <dgm:spPr/>
    </dgm:pt>
    <dgm:pt modelId="{085EAD75-0F79-7F42-8FB7-1355D5D8F98E}" type="pres">
      <dgm:prSet presAssocID="{F710F4E7-C187-8148-A6F1-D7FDC4EFFB3E}" presName="Child1" presStyleLbl="revTx" presStyleIdx="0" presStyleCnt="2" custScaleY="165821" custLinFactNeighborX="-23332" custLinFactNeighborY="6222">
        <dgm:presLayoutVars>
          <dgm:chMax val="0"/>
          <dgm:chPref val="0"/>
          <dgm:bulletEnabled val="1"/>
        </dgm:presLayoutVars>
      </dgm:prSet>
      <dgm:spPr/>
    </dgm:pt>
    <dgm:pt modelId="{1E50F42A-6969-CC4D-A7A8-2FBD3A72D858}" type="pres">
      <dgm:prSet presAssocID="{F710F4E7-C187-8148-A6F1-D7FDC4EFFB3E}" presName="Parent1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38AE0223-9C1E-4948-AE3A-FF61675EF5E5}" srcId="{F710F4E7-C187-8148-A6F1-D7FDC4EFFB3E}" destId="{F30C2FFF-79DC-A844-84BA-8A51F2ECC737}" srcOrd="2" destOrd="0" parTransId="{540D2B01-0F78-1F43-89EF-1B9F3ED80787}" sibTransId="{A1E10131-FC59-344E-B9DB-434F3CA5EE79}"/>
    <dgm:cxn modelId="{6608A658-8CC8-E648-9B06-6AC079ADB7F8}" type="presOf" srcId="{F30C2FFF-79DC-A844-84BA-8A51F2ECC737}" destId="{085EAD75-0F79-7F42-8FB7-1355D5D8F98E}" srcOrd="0" destOrd="2" presId="urn:microsoft.com/office/officeart/2009/layout/CircleArrowProcess"/>
    <dgm:cxn modelId="{6D900267-35E2-324B-9441-8FF5BB283BE4}" srcId="{085C0396-7AF6-294C-902E-F91D0023005F}" destId="{F710F4E7-C187-8148-A6F1-D7FDC4EFFB3E}" srcOrd="0" destOrd="0" parTransId="{66AD7C44-B25C-3845-8472-167B713E33CC}" sibTransId="{FCC87268-CBEB-D64B-9ABD-6B95F950DCDD}"/>
    <dgm:cxn modelId="{395C5D9F-16F2-0143-97D2-7698062D2D11}" srcId="{F710F4E7-C187-8148-A6F1-D7FDC4EFFB3E}" destId="{CA564D61-20BC-7041-BC7C-3FEF58CD8941}" srcOrd="1" destOrd="0" parTransId="{B072559C-3B6E-0F40-B19B-BA43FC054A07}" sibTransId="{C538DD0E-A02B-A247-82AF-57FD92469D8E}"/>
    <dgm:cxn modelId="{08D184A7-DD5E-7142-940C-879ADAAD90C1}" srcId="{F710F4E7-C187-8148-A6F1-D7FDC4EFFB3E}" destId="{C7172080-FFAE-4842-A9CD-7A60045B61C4}" srcOrd="0" destOrd="0" parTransId="{65C93B4A-3FDD-D04D-A93F-1ED029B1BEC6}" sibTransId="{420AB1E5-D128-FD43-8DE5-162AC3061D1D}"/>
    <dgm:cxn modelId="{42328EB2-5388-1E4F-B083-6316E536108E}" type="presOf" srcId="{CA564D61-20BC-7041-BC7C-3FEF58CD8941}" destId="{085EAD75-0F79-7F42-8FB7-1355D5D8F98E}" srcOrd="0" destOrd="1" presId="urn:microsoft.com/office/officeart/2009/layout/CircleArrowProcess"/>
    <dgm:cxn modelId="{F3D191B7-C294-404C-A651-2DA0FC5861FA}" type="presOf" srcId="{085C0396-7AF6-294C-902E-F91D0023005F}" destId="{6862CBC2-8BAF-0049-A0E0-3C27556F75E7}" srcOrd="0" destOrd="0" presId="urn:microsoft.com/office/officeart/2009/layout/CircleArrowProcess"/>
    <dgm:cxn modelId="{4EB41DBA-E280-0F40-A005-6F8E87A1F8A9}" type="presOf" srcId="{F710F4E7-C187-8148-A6F1-D7FDC4EFFB3E}" destId="{1E50F42A-6969-CC4D-A7A8-2FBD3A72D858}" srcOrd="0" destOrd="0" presId="urn:microsoft.com/office/officeart/2009/layout/CircleArrowProcess"/>
    <dgm:cxn modelId="{787F5FC6-512C-D649-BDFD-F29141CA7F71}" type="presOf" srcId="{C7172080-FFAE-4842-A9CD-7A60045B61C4}" destId="{085EAD75-0F79-7F42-8FB7-1355D5D8F98E}" srcOrd="0" destOrd="0" presId="urn:microsoft.com/office/officeart/2009/layout/CircleArrowProcess"/>
    <dgm:cxn modelId="{B88D348A-19B6-5F4C-B300-3BCECFF32BB7}" type="presParOf" srcId="{6862CBC2-8BAF-0049-A0E0-3C27556F75E7}" destId="{5A939D26-6B73-D543-91BC-D5F9A703DCAD}" srcOrd="0" destOrd="0" presId="urn:microsoft.com/office/officeart/2009/layout/CircleArrowProcess"/>
    <dgm:cxn modelId="{D2C40EDA-B4FA-F44F-B7B0-578F331A6C09}" type="presParOf" srcId="{5A939D26-6B73-D543-91BC-D5F9A703DCAD}" destId="{D6910698-D63C-C344-8BDF-CF946B0F7AE2}" srcOrd="0" destOrd="0" presId="urn:microsoft.com/office/officeart/2009/layout/CircleArrowProcess"/>
    <dgm:cxn modelId="{FAB32844-A7A7-AD41-9535-654C31DA6E08}" type="presParOf" srcId="{6862CBC2-8BAF-0049-A0E0-3C27556F75E7}" destId="{085EAD75-0F79-7F42-8FB7-1355D5D8F98E}" srcOrd="1" destOrd="0" presId="urn:microsoft.com/office/officeart/2009/layout/CircleArrowProcess"/>
    <dgm:cxn modelId="{B4629ED8-E686-1C49-B7E6-BF115ECCB5A4}" type="presParOf" srcId="{6862CBC2-8BAF-0049-A0E0-3C27556F75E7}" destId="{1E50F42A-6969-CC4D-A7A8-2FBD3A72D858}" srcOrd="2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53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465C382-D6B3-A345-9AB3-8FF80B6CA5D2}" type="doc">
      <dgm:prSet loTypeId="urn:microsoft.com/office/officeart/2005/8/layout/vList2" loCatId="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es-MX"/>
        </a:p>
      </dgm:t>
    </dgm:pt>
    <dgm:pt modelId="{E3E477D6-B710-E847-B58E-FFEEC0328EFD}">
      <dgm:prSet custT="1"/>
      <dgm:spPr/>
      <dgm:t>
        <a:bodyPr/>
        <a:lstStyle/>
        <a:p>
          <a:pPr algn="just"/>
          <a:r>
            <a:rPr lang="es-CO" sz="1700" b="1" i="0" dirty="0">
              <a:solidFill>
                <a:srgbClr val="002060"/>
              </a:solidFill>
            </a:rPr>
            <a:t>Optimización de la página web:</a:t>
          </a:r>
          <a:r>
            <a:rPr lang="es-CO" sz="1700" b="0" i="0" dirty="0">
              <a:solidFill>
                <a:srgbClr val="002060"/>
              </a:solidFill>
            </a:rPr>
            <a:t> </a:t>
          </a:r>
          <a:r>
            <a:rPr lang="es-CO" sz="1700" b="0" i="0" dirty="0"/>
            <a:t>El Nivel Central mejoró la página web de la Rama Judicial, haciéndola más rápida e intuitiva.</a:t>
          </a:r>
          <a:endParaRPr lang="es-CO" sz="1700" dirty="0"/>
        </a:p>
      </dgm:t>
    </dgm:pt>
    <dgm:pt modelId="{3C8DD24B-6A5E-DF4D-ABA9-E22E9369FA31}" type="parTrans" cxnId="{F52ADF41-8635-2F49-87E1-4AB34A689120}">
      <dgm:prSet/>
      <dgm:spPr/>
      <dgm:t>
        <a:bodyPr/>
        <a:lstStyle/>
        <a:p>
          <a:pPr algn="just"/>
          <a:endParaRPr lang="es-MX" sz="1700"/>
        </a:p>
      </dgm:t>
    </dgm:pt>
    <dgm:pt modelId="{95E6D7A2-AF71-9F40-8838-1D0A76D14B9F}" type="sibTrans" cxnId="{F52ADF41-8635-2F49-87E1-4AB34A689120}">
      <dgm:prSet/>
      <dgm:spPr/>
      <dgm:t>
        <a:bodyPr/>
        <a:lstStyle/>
        <a:p>
          <a:pPr algn="just"/>
          <a:endParaRPr lang="es-MX" sz="1700"/>
        </a:p>
      </dgm:t>
    </dgm:pt>
    <dgm:pt modelId="{3ED7CE46-6471-BA4B-9178-F95C13F67E01}">
      <dgm:prSet custT="1"/>
      <dgm:spPr/>
      <dgm:t>
        <a:bodyPr/>
        <a:lstStyle/>
        <a:p>
          <a:pPr algn="just"/>
          <a:r>
            <a:rPr lang="es-CO" sz="1700" b="1" i="0" dirty="0">
              <a:solidFill>
                <a:srgbClr val="002060"/>
              </a:solidFill>
            </a:rPr>
            <a:t>Beneficios para los ciudadanos:</a:t>
          </a:r>
          <a:endParaRPr lang="es-CO" sz="1700" dirty="0">
            <a:solidFill>
              <a:srgbClr val="002060"/>
            </a:solidFill>
          </a:endParaRPr>
        </a:p>
      </dgm:t>
    </dgm:pt>
    <dgm:pt modelId="{F0E086D8-3AE9-F041-A0D7-2CC6C6CF2986}" type="parTrans" cxnId="{4F840EBD-0AE8-924F-85CA-5C1DE34E22C9}">
      <dgm:prSet/>
      <dgm:spPr/>
      <dgm:t>
        <a:bodyPr/>
        <a:lstStyle/>
        <a:p>
          <a:pPr algn="just"/>
          <a:endParaRPr lang="es-MX" sz="1700"/>
        </a:p>
      </dgm:t>
    </dgm:pt>
    <dgm:pt modelId="{961A0EE5-45B7-CA43-B326-6466A20639C6}" type="sibTrans" cxnId="{4F840EBD-0AE8-924F-85CA-5C1DE34E22C9}">
      <dgm:prSet/>
      <dgm:spPr/>
      <dgm:t>
        <a:bodyPr/>
        <a:lstStyle/>
        <a:p>
          <a:pPr algn="just"/>
          <a:endParaRPr lang="es-MX" sz="1700"/>
        </a:p>
      </dgm:t>
    </dgm:pt>
    <dgm:pt modelId="{968AF792-4AAB-1445-82BB-748AAFB53374}">
      <dgm:prSet custT="1"/>
      <dgm:spPr/>
      <dgm:t>
        <a:bodyPr/>
        <a:lstStyle/>
        <a:p>
          <a:pPr algn="just">
            <a:buFont typeface="Wingdings" pitchFamily="2" charset="2"/>
            <a:buChar char="ü"/>
          </a:pPr>
          <a:r>
            <a:rPr lang="es-CO" sz="1700" b="0" i="0" dirty="0"/>
            <a:t>Consulta sencilla y amigable de la información relacionada con los expedientes judiciales.</a:t>
          </a:r>
          <a:endParaRPr lang="es-CO" sz="1700" dirty="0"/>
        </a:p>
      </dgm:t>
    </dgm:pt>
    <dgm:pt modelId="{7A55EC9A-9B5C-3C47-9C20-C9DE6A364EE6}" type="parTrans" cxnId="{B18C3CBD-9C63-0C46-995B-37FA5A7C3F40}">
      <dgm:prSet/>
      <dgm:spPr/>
      <dgm:t>
        <a:bodyPr/>
        <a:lstStyle/>
        <a:p>
          <a:pPr algn="just"/>
          <a:endParaRPr lang="es-MX" sz="1700"/>
        </a:p>
      </dgm:t>
    </dgm:pt>
    <dgm:pt modelId="{E156C0D4-B164-3B44-A1DB-A76075DA21C0}" type="sibTrans" cxnId="{B18C3CBD-9C63-0C46-995B-37FA5A7C3F40}">
      <dgm:prSet/>
      <dgm:spPr/>
      <dgm:t>
        <a:bodyPr/>
        <a:lstStyle/>
        <a:p>
          <a:pPr algn="just"/>
          <a:endParaRPr lang="es-MX" sz="1700"/>
        </a:p>
      </dgm:t>
    </dgm:pt>
    <dgm:pt modelId="{244E872B-876C-454A-A665-9640DEBBE4CD}">
      <dgm:prSet custT="1"/>
      <dgm:spPr/>
      <dgm:t>
        <a:bodyPr/>
        <a:lstStyle/>
        <a:p>
          <a:pPr algn="just">
            <a:buFont typeface="Wingdings" pitchFamily="2" charset="2"/>
            <a:buChar char="ü"/>
          </a:pPr>
          <a:r>
            <a:rPr lang="es-CO" sz="1700" b="0" i="0" dirty="0"/>
            <a:t>Acceso a través de una única ventanilla de servicio.</a:t>
          </a:r>
          <a:endParaRPr lang="es-CO" sz="1700" dirty="0"/>
        </a:p>
      </dgm:t>
    </dgm:pt>
    <dgm:pt modelId="{CB6F66F7-1C36-FF45-BA3A-AC4814E0A3C3}" type="parTrans" cxnId="{10430767-2D2E-9C46-9719-D1D56273A212}">
      <dgm:prSet/>
      <dgm:spPr/>
      <dgm:t>
        <a:bodyPr/>
        <a:lstStyle/>
        <a:p>
          <a:pPr algn="just"/>
          <a:endParaRPr lang="es-MX" sz="1700"/>
        </a:p>
      </dgm:t>
    </dgm:pt>
    <dgm:pt modelId="{CED12C16-6145-6D42-B149-AF8941E62297}" type="sibTrans" cxnId="{10430767-2D2E-9C46-9719-D1D56273A212}">
      <dgm:prSet/>
      <dgm:spPr/>
      <dgm:t>
        <a:bodyPr/>
        <a:lstStyle/>
        <a:p>
          <a:pPr algn="just"/>
          <a:endParaRPr lang="es-MX" sz="1700"/>
        </a:p>
      </dgm:t>
    </dgm:pt>
    <dgm:pt modelId="{6BCA22F7-6752-5C45-BA99-043CE4A43F57}" type="pres">
      <dgm:prSet presAssocID="{D465C382-D6B3-A345-9AB3-8FF80B6CA5D2}" presName="linear" presStyleCnt="0">
        <dgm:presLayoutVars>
          <dgm:animLvl val="lvl"/>
          <dgm:resizeHandles val="exact"/>
        </dgm:presLayoutVars>
      </dgm:prSet>
      <dgm:spPr/>
    </dgm:pt>
    <dgm:pt modelId="{64D2C9DD-B43E-D14B-89FE-157AFD35A64B}" type="pres">
      <dgm:prSet presAssocID="{E3E477D6-B710-E847-B58E-FFEEC0328EFD}" presName="parentText" presStyleLbl="node1" presStyleIdx="0" presStyleCnt="2" custScaleY="72859">
        <dgm:presLayoutVars>
          <dgm:chMax val="0"/>
          <dgm:bulletEnabled val="1"/>
        </dgm:presLayoutVars>
      </dgm:prSet>
      <dgm:spPr/>
    </dgm:pt>
    <dgm:pt modelId="{449F128D-BEA6-1D4D-8015-D026B42B9BC6}" type="pres">
      <dgm:prSet presAssocID="{95E6D7A2-AF71-9F40-8838-1D0A76D14B9F}" presName="spacer" presStyleCnt="0"/>
      <dgm:spPr/>
    </dgm:pt>
    <dgm:pt modelId="{B2AB2E7C-A7CF-8D40-9399-0CA1592AB6F8}" type="pres">
      <dgm:prSet presAssocID="{3ED7CE46-6471-BA4B-9178-F95C13F67E01}" presName="parentText" presStyleLbl="node1" presStyleIdx="1" presStyleCnt="2" custScaleY="52524">
        <dgm:presLayoutVars>
          <dgm:chMax val="0"/>
          <dgm:bulletEnabled val="1"/>
        </dgm:presLayoutVars>
      </dgm:prSet>
      <dgm:spPr/>
    </dgm:pt>
    <dgm:pt modelId="{741FC5E3-3CB1-7B4F-B60A-BB7215B2216F}" type="pres">
      <dgm:prSet presAssocID="{3ED7CE46-6471-BA4B-9178-F95C13F67E0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A17BB2A-D835-A943-B7E6-40306AB1F283}" type="presOf" srcId="{968AF792-4AAB-1445-82BB-748AAFB53374}" destId="{741FC5E3-3CB1-7B4F-B60A-BB7215B2216F}" srcOrd="0" destOrd="0" presId="urn:microsoft.com/office/officeart/2005/8/layout/vList2"/>
    <dgm:cxn modelId="{F52ADF41-8635-2F49-87E1-4AB34A689120}" srcId="{D465C382-D6B3-A345-9AB3-8FF80B6CA5D2}" destId="{E3E477D6-B710-E847-B58E-FFEEC0328EFD}" srcOrd="0" destOrd="0" parTransId="{3C8DD24B-6A5E-DF4D-ABA9-E22E9369FA31}" sibTransId="{95E6D7A2-AF71-9F40-8838-1D0A76D14B9F}"/>
    <dgm:cxn modelId="{E732EC53-1F47-F042-8B19-4E763384DA2A}" type="presOf" srcId="{D465C382-D6B3-A345-9AB3-8FF80B6CA5D2}" destId="{6BCA22F7-6752-5C45-BA99-043CE4A43F57}" srcOrd="0" destOrd="0" presId="urn:microsoft.com/office/officeart/2005/8/layout/vList2"/>
    <dgm:cxn modelId="{10430767-2D2E-9C46-9719-D1D56273A212}" srcId="{3ED7CE46-6471-BA4B-9178-F95C13F67E01}" destId="{244E872B-876C-454A-A665-9640DEBBE4CD}" srcOrd="1" destOrd="0" parTransId="{CB6F66F7-1C36-FF45-BA3A-AC4814E0A3C3}" sibTransId="{CED12C16-6145-6D42-B149-AF8941E62297}"/>
    <dgm:cxn modelId="{D59104A6-4F63-8049-B543-2D75917135A9}" type="presOf" srcId="{3ED7CE46-6471-BA4B-9178-F95C13F67E01}" destId="{B2AB2E7C-A7CF-8D40-9399-0CA1592AB6F8}" srcOrd="0" destOrd="0" presId="urn:microsoft.com/office/officeart/2005/8/layout/vList2"/>
    <dgm:cxn modelId="{664B7BA7-D325-C642-A8F6-C4ACB0C95760}" type="presOf" srcId="{E3E477D6-B710-E847-B58E-FFEEC0328EFD}" destId="{64D2C9DD-B43E-D14B-89FE-157AFD35A64B}" srcOrd="0" destOrd="0" presId="urn:microsoft.com/office/officeart/2005/8/layout/vList2"/>
    <dgm:cxn modelId="{4F840EBD-0AE8-924F-85CA-5C1DE34E22C9}" srcId="{D465C382-D6B3-A345-9AB3-8FF80B6CA5D2}" destId="{3ED7CE46-6471-BA4B-9178-F95C13F67E01}" srcOrd="1" destOrd="0" parTransId="{F0E086D8-3AE9-F041-A0D7-2CC6C6CF2986}" sibTransId="{961A0EE5-45B7-CA43-B326-6466A20639C6}"/>
    <dgm:cxn modelId="{B18C3CBD-9C63-0C46-995B-37FA5A7C3F40}" srcId="{3ED7CE46-6471-BA4B-9178-F95C13F67E01}" destId="{968AF792-4AAB-1445-82BB-748AAFB53374}" srcOrd="0" destOrd="0" parTransId="{7A55EC9A-9B5C-3C47-9C20-C9DE6A364EE6}" sibTransId="{E156C0D4-B164-3B44-A1DB-A76075DA21C0}"/>
    <dgm:cxn modelId="{C681FDEF-F594-D849-8123-1345B7E4E492}" type="presOf" srcId="{244E872B-876C-454A-A665-9640DEBBE4CD}" destId="{741FC5E3-3CB1-7B4F-B60A-BB7215B2216F}" srcOrd="0" destOrd="1" presId="urn:microsoft.com/office/officeart/2005/8/layout/vList2"/>
    <dgm:cxn modelId="{C4B6D2E8-392C-7142-A60C-D0DB06AE61BC}" type="presParOf" srcId="{6BCA22F7-6752-5C45-BA99-043CE4A43F57}" destId="{64D2C9DD-B43E-D14B-89FE-157AFD35A64B}" srcOrd="0" destOrd="0" presId="urn:microsoft.com/office/officeart/2005/8/layout/vList2"/>
    <dgm:cxn modelId="{3F894AC6-AC4D-DE41-8FFF-F181D59A8E5F}" type="presParOf" srcId="{6BCA22F7-6752-5C45-BA99-043CE4A43F57}" destId="{449F128D-BEA6-1D4D-8015-D026B42B9BC6}" srcOrd="1" destOrd="0" presId="urn:microsoft.com/office/officeart/2005/8/layout/vList2"/>
    <dgm:cxn modelId="{979C3136-B4A1-AD44-9799-E6C7461E6582}" type="presParOf" srcId="{6BCA22F7-6752-5C45-BA99-043CE4A43F57}" destId="{B2AB2E7C-A7CF-8D40-9399-0CA1592AB6F8}" srcOrd="2" destOrd="0" presId="urn:microsoft.com/office/officeart/2005/8/layout/vList2"/>
    <dgm:cxn modelId="{A3B368CC-B189-064F-B56C-4B7E166080F8}" type="presParOf" srcId="{6BCA22F7-6752-5C45-BA99-043CE4A43F57}" destId="{741FC5E3-3CB1-7B4F-B60A-BB7215B2216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87AC724-606D-6D48-B891-F09EE378AE40}" type="doc">
      <dgm:prSet loTypeId="urn:microsoft.com/office/officeart/2005/8/layout/hProcess4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20286A02-CC66-9247-95C7-7FF73BB3C7C0}">
      <dgm:prSet phldrT="[Texto]" custT="1"/>
      <dgm:spPr/>
      <dgm:t>
        <a:bodyPr/>
        <a:lstStyle/>
        <a:p>
          <a:pPr algn="just"/>
          <a:r>
            <a:rPr lang="es-CO" sz="2000" b="1" i="0" dirty="0"/>
            <a:t>Computadores</a:t>
          </a:r>
          <a:endParaRPr lang="es-MX" sz="2000" dirty="0"/>
        </a:p>
      </dgm:t>
    </dgm:pt>
    <dgm:pt modelId="{161CF63D-ED85-8F43-9E3D-3579CDD4185F}" type="parTrans" cxnId="{8AA50490-1137-134E-B74E-8A52E35FEC67}">
      <dgm:prSet/>
      <dgm:spPr/>
      <dgm:t>
        <a:bodyPr/>
        <a:lstStyle/>
        <a:p>
          <a:pPr algn="just"/>
          <a:endParaRPr lang="es-MX" sz="1800"/>
        </a:p>
      </dgm:t>
    </dgm:pt>
    <dgm:pt modelId="{4D2738CF-FE6A-F34E-A34B-F8ECA902337E}" type="sibTrans" cxnId="{8AA50490-1137-134E-B74E-8A52E35FEC67}">
      <dgm:prSet/>
      <dgm:spPr/>
      <dgm:t>
        <a:bodyPr/>
        <a:lstStyle/>
        <a:p>
          <a:pPr algn="just"/>
          <a:endParaRPr lang="es-MX" sz="1800"/>
        </a:p>
      </dgm:t>
    </dgm:pt>
    <dgm:pt modelId="{A95BFCCE-31DA-B945-960F-29F91103F885}">
      <dgm:prSet phldrT="[Texto]" custT="1"/>
      <dgm:spPr/>
      <dgm:t>
        <a:bodyPr/>
        <a:lstStyle/>
        <a:p>
          <a:pPr algn="just"/>
          <a:r>
            <a:rPr lang="es-CO" sz="1600" b="0" i="0" dirty="0"/>
            <a:t>364 computadores (30 portátiles).</a:t>
          </a:r>
          <a:endParaRPr lang="es-MX" sz="1600" dirty="0"/>
        </a:p>
      </dgm:t>
    </dgm:pt>
    <dgm:pt modelId="{62E88BE9-F3C8-4043-B5F6-376BECCC9C44}" type="parTrans" cxnId="{632D94E4-AFFB-DA44-814A-393B3E1B18E8}">
      <dgm:prSet/>
      <dgm:spPr/>
      <dgm:t>
        <a:bodyPr/>
        <a:lstStyle/>
        <a:p>
          <a:pPr algn="just"/>
          <a:endParaRPr lang="es-MX" sz="1800"/>
        </a:p>
      </dgm:t>
    </dgm:pt>
    <dgm:pt modelId="{14D2C6C6-4A38-1B4A-A2E7-3A9B9095FEBC}" type="sibTrans" cxnId="{632D94E4-AFFB-DA44-814A-393B3E1B18E8}">
      <dgm:prSet/>
      <dgm:spPr/>
      <dgm:t>
        <a:bodyPr/>
        <a:lstStyle/>
        <a:p>
          <a:pPr algn="just"/>
          <a:endParaRPr lang="es-MX" sz="1800"/>
        </a:p>
      </dgm:t>
    </dgm:pt>
    <dgm:pt modelId="{37B5405A-04CC-4347-8DAB-9250A60E427E}">
      <dgm:prSet phldrT="[Texto]" custT="1"/>
      <dgm:spPr/>
      <dgm:t>
        <a:bodyPr/>
        <a:lstStyle/>
        <a:p>
          <a:pPr algn="ctr"/>
          <a:r>
            <a:rPr lang="es-CO" sz="2000" b="1" i="0" dirty="0"/>
            <a:t>UPS</a:t>
          </a:r>
          <a:endParaRPr lang="es-MX" sz="2000" dirty="0"/>
        </a:p>
      </dgm:t>
    </dgm:pt>
    <dgm:pt modelId="{850D900C-B11F-0748-B750-F5482E7D46A5}" type="parTrans" cxnId="{CCA100C5-4777-8749-B1D9-DEC34E225421}">
      <dgm:prSet/>
      <dgm:spPr/>
      <dgm:t>
        <a:bodyPr/>
        <a:lstStyle/>
        <a:p>
          <a:pPr algn="just"/>
          <a:endParaRPr lang="es-MX" sz="1800"/>
        </a:p>
      </dgm:t>
    </dgm:pt>
    <dgm:pt modelId="{C73F2DDB-8A40-CE4F-B7A5-4CEFF5982953}" type="sibTrans" cxnId="{CCA100C5-4777-8749-B1D9-DEC34E225421}">
      <dgm:prSet/>
      <dgm:spPr/>
      <dgm:t>
        <a:bodyPr/>
        <a:lstStyle/>
        <a:p>
          <a:pPr algn="just"/>
          <a:endParaRPr lang="es-MX" sz="1800"/>
        </a:p>
      </dgm:t>
    </dgm:pt>
    <dgm:pt modelId="{A23C2392-62CC-A44C-AE18-75BF1F22ABBD}">
      <dgm:prSet phldrT="[Texto]" custT="1"/>
      <dgm:spPr/>
      <dgm:t>
        <a:bodyPr/>
        <a:lstStyle/>
        <a:p>
          <a:pPr algn="just"/>
          <a:r>
            <a:rPr lang="es-CO" sz="1600" b="0" i="0" dirty="0"/>
            <a:t>39 UPS de 3KVA.</a:t>
          </a:r>
          <a:endParaRPr lang="es-MX" sz="1600" dirty="0"/>
        </a:p>
      </dgm:t>
    </dgm:pt>
    <dgm:pt modelId="{5E8BE962-09EB-7D49-9B93-C14B19FCC7AE}" type="parTrans" cxnId="{CED346F2-404B-C747-ABDF-A769EC556B4E}">
      <dgm:prSet/>
      <dgm:spPr/>
      <dgm:t>
        <a:bodyPr/>
        <a:lstStyle/>
        <a:p>
          <a:pPr algn="just"/>
          <a:endParaRPr lang="es-MX" sz="1800"/>
        </a:p>
      </dgm:t>
    </dgm:pt>
    <dgm:pt modelId="{2388B0CC-4473-C946-82AE-5AE156C861EF}" type="sibTrans" cxnId="{CED346F2-404B-C747-ABDF-A769EC556B4E}">
      <dgm:prSet/>
      <dgm:spPr/>
      <dgm:t>
        <a:bodyPr/>
        <a:lstStyle/>
        <a:p>
          <a:pPr algn="just"/>
          <a:endParaRPr lang="es-MX" sz="1800"/>
        </a:p>
      </dgm:t>
    </dgm:pt>
    <dgm:pt modelId="{5F7C27DC-8C9A-224E-AED0-C5A83866A8FD}">
      <dgm:prSet phldrT="[Texto]" custT="1"/>
      <dgm:spPr/>
      <dgm:t>
        <a:bodyPr/>
        <a:lstStyle/>
        <a:p>
          <a:pPr algn="ctr"/>
          <a:r>
            <a:rPr lang="es-CO" sz="2000" b="1" i="0" dirty="0"/>
            <a:t>Equipos WORKSTATION</a:t>
          </a:r>
          <a:endParaRPr lang="es-MX" sz="2000" dirty="0"/>
        </a:p>
      </dgm:t>
    </dgm:pt>
    <dgm:pt modelId="{55C1BA53-4A3C-2748-9A1A-9801047D1A42}" type="parTrans" cxnId="{0352AADF-083E-D446-8E04-E8FEA3C6CE16}">
      <dgm:prSet/>
      <dgm:spPr/>
      <dgm:t>
        <a:bodyPr/>
        <a:lstStyle/>
        <a:p>
          <a:pPr algn="just"/>
          <a:endParaRPr lang="es-MX" sz="1800"/>
        </a:p>
      </dgm:t>
    </dgm:pt>
    <dgm:pt modelId="{E2DC0EBA-8CA3-0F40-9CA5-E47E83F5545B}" type="sibTrans" cxnId="{0352AADF-083E-D446-8E04-E8FEA3C6CE16}">
      <dgm:prSet/>
      <dgm:spPr/>
      <dgm:t>
        <a:bodyPr/>
        <a:lstStyle/>
        <a:p>
          <a:pPr algn="just"/>
          <a:endParaRPr lang="es-MX" sz="1800"/>
        </a:p>
      </dgm:t>
    </dgm:pt>
    <dgm:pt modelId="{5B8E34E9-AE1F-2B42-91D7-59CCE1CDF2C8}">
      <dgm:prSet phldrT="[Texto]" custT="1"/>
      <dgm:spPr/>
      <dgm:t>
        <a:bodyPr/>
        <a:lstStyle/>
        <a:p>
          <a:pPr algn="just"/>
          <a:r>
            <a:rPr lang="es-CO" sz="1600" b="0" i="0" dirty="0"/>
            <a:t>16 equipos destinados a las salas de audiencias.</a:t>
          </a:r>
          <a:endParaRPr lang="es-MX" sz="1600" dirty="0"/>
        </a:p>
      </dgm:t>
    </dgm:pt>
    <dgm:pt modelId="{C206BE4D-ED7F-9C4F-9BC3-2EE70BC4459D}" type="parTrans" cxnId="{B8C03302-BE8E-1142-9AFB-0D41A7DF0AF7}">
      <dgm:prSet/>
      <dgm:spPr/>
      <dgm:t>
        <a:bodyPr/>
        <a:lstStyle/>
        <a:p>
          <a:pPr algn="just"/>
          <a:endParaRPr lang="es-MX" sz="1800"/>
        </a:p>
      </dgm:t>
    </dgm:pt>
    <dgm:pt modelId="{6375B710-FB0F-0A4A-9CBE-DD89B809D0B8}" type="sibTrans" cxnId="{B8C03302-BE8E-1142-9AFB-0D41A7DF0AF7}">
      <dgm:prSet/>
      <dgm:spPr/>
      <dgm:t>
        <a:bodyPr/>
        <a:lstStyle/>
        <a:p>
          <a:pPr algn="just"/>
          <a:endParaRPr lang="es-MX" sz="1800"/>
        </a:p>
      </dgm:t>
    </dgm:pt>
    <dgm:pt modelId="{DF745F07-466E-8340-8543-25D0B78F0692}">
      <dgm:prSet custT="1"/>
      <dgm:spPr/>
      <dgm:t>
        <a:bodyPr/>
        <a:lstStyle/>
        <a:p>
          <a:pPr algn="just"/>
          <a:r>
            <a:rPr lang="es-CO" sz="1600" b="1" i="1" dirty="0">
              <a:solidFill>
                <a:srgbClr val="002060"/>
              </a:solidFill>
            </a:rPr>
            <a:t>Objetivo: </a:t>
          </a:r>
          <a:r>
            <a:rPr lang="es-CO" sz="1600" b="0" i="0" dirty="0"/>
            <a:t>Disminuir la obsolescencia de los equipos y dotar a los servidores judiciales con mejores herramientas tecnológicas.</a:t>
          </a:r>
          <a:endParaRPr lang="es-CO" sz="1600" dirty="0"/>
        </a:p>
      </dgm:t>
    </dgm:pt>
    <dgm:pt modelId="{44D80198-F45D-1E4A-8E21-33472BEF507A}" type="parTrans" cxnId="{70E18EE0-E79D-0F49-B27A-F0BF50ED3CD2}">
      <dgm:prSet/>
      <dgm:spPr/>
      <dgm:t>
        <a:bodyPr/>
        <a:lstStyle/>
        <a:p>
          <a:pPr algn="just"/>
          <a:endParaRPr lang="es-MX" sz="1800"/>
        </a:p>
      </dgm:t>
    </dgm:pt>
    <dgm:pt modelId="{B0692EEA-4B18-004F-A467-6D320599562E}" type="sibTrans" cxnId="{70E18EE0-E79D-0F49-B27A-F0BF50ED3CD2}">
      <dgm:prSet/>
      <dgm:spPr/>
      <dgm:t>
        <a:bodyPr/>
        <a:lstStyle/>
        <a:p>
          <a:pPr algn="just"/>
          <a:endParaRPr lang="es-MX" sz="1800"/>
        </a:p>
      </dgm:t>
    </dgm:pt>
    <dgm:pt modelId="{5030761A-7B8F-EB48-B051-707F304E1F04}">
      <dgm:prSet custT="1"/>
      <dgm:spPr/>
      <dgm:t>
        <a:bodyPr/>
        <a:lstStyle/>
        <a:p>
          <a:pPr algn="just"/>
          <a:r>
            <a:rPr lang="es-CO" sz="1600" b="0" i="0" dirty="0"/>
            <a:t>110 UPS de 1KVA.</a:t>
          </a:r>
          <a:endParaRPr lang="es-CO" sz="1600" dirty="0"/>
        </a:p>
      </dgm:t>
    </dgm:pt>
    <dgm:pt modelId="{68EDF05D-4954-7B42-B790-7D3CF63B8F80}" type="parTrans" cxnId="{253727D8-6DBF-4044-9F5F-66BF8D5C58C7}">
      <dgm:prSet/>
      <dgm:spPr/>
      <dgm:t>
        <a:bodyPr/>
        <a:lstStyle/>
        <a:p>
          <a:pPr algn="just"/>
          <a:endParaRPr lang="es-MX" sz="1800"/>
        </a:p>
      </dgm:t>
    </dgm:pt>
    <dgm:pt modelId="{66EB1326-809E-E140-93D0-9B9AA6E31CD6}" type="sibTrans" cxnId="{253727D8-6DBF-4044-9F5F-66BF8D5C58C7}">
      <dgm:prSet/>
      <dgm:spPr/>
      <dgm:t>
        <a:bodyPr/>
        <a:lstStyle/>
        <a:p>
          <a:pPr algn="just"/>
          <a:endParaRPr lang="es-MX" sz="1800"/>
        </a:p>
      </dgm:t>
    </dgm:pt>
    <dgm:pt modelId="{7DDA3683-CD3D-3E40-B8E5-2E44DE4AC281}">
      <dgm:prSet custT="1"/>
      <dgm:spPr/>
      <dgm:t>
        <a:bodyPr/>
        <a:lstStyle/>
        <a:p>
          <a:pPr algn="just"/>
          <a:r>
            <a:rPr lang="es-CO" sz="1600" b="1" i="1" dirty="0">
              <a:solidFill>
                <a:srgbClr val="002060"/>
              </a:solidFill>
            </a:rPr>
            <a:t>Objetivo:</a:t>
          </a:r>
          <a:r>
            <a:rPr lang="es-CO" sz="1600" b="0" i="0" dirty="0"/>
            <a:t> Garantizar la continuidad del servicio ante interrupciones eléctricas.</a:t>
          </a:r>
          <a:endParaRPr lang="es-CO" sz="1600" dirty="0"/>
        </a:p>
      </dgm:t>
    </dgm:pt>
    <dgm:pt modelId="{8E362498-5486-3843-BD99-4EAAC57FED7C}" type="parTrans" cxnId="{F55049CE-FD9B-C842-AAF0-82A42B36820A}">
      <dgm:prSet/>
      <dgm:spPr/>
      <dgm:t>
        <a:bodyPr/>
        <a:lstStyle/>
        <a:p>
          <a:pPr algn="just"/>
          <a:endParaRPr lang="es-MX" sz="1800"/>
        </a:p>
      </dgm:t>
    </dgm:pt>
    <dgm:pt modelId="{CE05AF01-7DD5-7B4F-9360-71A13203F05D}" type="sibTrans" cxnId="{F55049CE-FD9B-C842-AAF0-82A42B36820A}">
      <dgm:prSet/>
      <dgm:spPr/>
      <dgm:t>
        <a:bodyPr/>
        <a:lstStyle/>
        <a:p>
          <a:pPr algn="just"/>
          <a:endParaRPr lang="es-MX" sz="1800"/>
        </a:p>
      </dgm:t>
    </dgm:pt>
    <dgm:pt modelId="{495BE7C5-348E-694E-9AE0-18B60E0C4FCC}" type="pres">
      <dgm:prSet presAssocID="{D87AC724-606D-6D48-B891-F09EE378AE40}" presName="Name0" presStyleCnt="0">
        <dgm:presLayoutVars>
          <dgm:dir/>
          <dgm:animLvl val="lvl"/>
          <dgm:resizeHandles val="exact"/>
        </dgm:presLayoutVars>
      </dgm:prSet>
      <dgm:spPr/>
    </dgm:pt>
    <dgm:pt modelId="{4A053930-A4E6-814E-B307-A8C0A8B6CF11}" type="pres">
      <dgm:prSet presAssocID="{D87AC724-606D-6D48-B891-F09EE378AE40}" presName="tSp" presStyleCnt="0"/>
      <dgm:spPr/>
    </dgm:pt>
    <dgm:pt modelId="{2CB486B8-EEEB-C245-91B4-2EC1B5C12EBA}" type="pres">
      <dgm:prSet presAssocID="{D87AC724-606D-6D48-B891-F09EE378AE40}" presName="bSp" presStyleCnt="0"/>
      <dgm:spPr/>
    </dgm:pt>
    <dgm:pt modelId="{CA8E316C-DE17-6745-BD5B-BD78884A6632}" type="pres">
      <dgm:prSet presAssocID="{D87AC724-606D-6D48-B891-F09EE378AE40}" presName="process" presStyleCnt="0"/>
      <dgm:spPr/>
    </dgm:pt>
    <dgm:pt modelId="{E0F0729B-BE28-6E48-84C0-BB5539F29A62}" type="pres">
      <dgm:prSet presAssocID="{20286A02-CC66-9247-95C7-7FF73BB3C7C0}" presName="composite1" presStyleCnt="0"/>
      <dgm:spPr/>
    </dgm:pt>
    <dgm:pt modelId="{F73C6F8D-D42D-EB45-BC9E-5624D4E62D70}" type="pres">
      <dgm:prSet presAssocID="{20286A02-CC66-9247-95C7-7FF73BB3C7C0}" presName="dummyNode1" presStyleLbl="node1" presStyleIdx="0" presStyleCnt="3"/>
      <dgm:spPr/>
    </dgm:pt>
    <dgm:pt modelId="{C3C3CAE6-4778-264E-94D8-CF95236CADA6}" type="pres">
      <dgm:prSet presAssocID="{20286A02-CC66-9247-95C7-7FF73BB3C7C0}" presName="childNode1" presStyleLbl="bgAcc1" presStyleIdx="0" presStyleCnt="3" custScaleX="155200" custScaleY="119607" custLinFactNeighborX="1303" custLinFactNeighborY="-4363">
        <dgm:presLayoutVars>
          <dgm:bulletEnabled val="1"/>
        </dgm:presLayoutVars>
      </dgm:prSet>
      <dgm:spPr/>
    </dgm:pt>
    <dgm:pt modelId="{0A9F084D-830B-5D45-BEF2-FD8775837D06}" type="pres">
      <dgm:prSet presAssocID="{20286A02-CC66-9247-95C7-7FF73BB3C7C0}" presName="childNode1tx" presStyleLbl="bgAcc1" presStyleIdx="0" presStyleCnt="3">
        <dgm:presLayoutVars>
          <dgm:bulletEnabled val="1"/>
        </dgm:presLayoutVars>
      </dgm:prSet>
      <dgm:spPr/>
    </dgm:pt>
    <dgm:pt modelId="{B731E155-5520-F54C-AB0C-190EE46C7A9D}" type="pres">
      <dgm:prSet presAssocID="{20286A02-CC66-9247-95C7-7FF73BB3C7C0}" presName="parentNode1" presStyleLbl="node1" presStyleIdx="0" presStyleCnt="3" custLinFactNeighborX="3487" custLinFactNeighborY="46285">
        <dgm:presLayoutVars>
          <dgm:chMax val="1"/>
          <dgm:bulletEnabled val="1"/>
        </dgm:presLayoutVars>
      </dgm:prSet>
      <dgm:spPr/>
    </dgm:pt>
    <dgm:pt modelId="{1EC4C545-EC8B-DA40-9667-34978445E66B}" type="pres">
      <dgm:prSet presAssocID="{20286A02-CC66-9247-95C7-7FF73BB3C7C0}" presName="connSite1" presStyleCnt="0"/>
      <dgm:spPr/>
    </dgm:pt>
    <dgm:pt modelId="{E79A4B47-1A02-334B-9B64-482843E86295}" type="pres">
      <dgm:prSet presAssocID="{4D2738CF-FE6A-F34E-A34B-F8ECA902337E}" presName="Name9" presStyleLbl="sibTrans2D1" presStyleIdx="0" presStyleCnt="2"/>
      <dgm:spPr/>
    </dgm:pt>
    <dgm:pt modelId="{73A48F40-B189-7E4F-AE64-DF6E371DECE1}" type="pres">
      <dgm:prSet presAssocID="{37B5405A-04CC-4347-8DAB-9250A60E427E}" presName="composite2" presStyleCnt="0"/>
      <dgm:spPr/>
    </dgm:pt>
    <dgm:pt modelId="{F5FBF246-9281-124D-A8A6-7C6D108A74E3}" type="pres">
      <dgm:prSet presAssocID="{37B5405A-04CC-4347-8DAB-9250A60E427E}" presName="dummyNode2" presStyleLbl="node1" presStyleIdx="0" presStyleCnt="3"/>
      <dgm:spPr/>
    </dgm:pt>
    <dgm:pt modelId="{5482AABA-BAF7-5B49-B7DE-0FA3D279FBA1}" type="pres">
      <dgm:prSet presAssocID="{37B5405A-04CC-4347-8DAB-9250A60E427E}" presName="childNode2" presStyleLbl="bgAcc1" presStyleIdx="1" presStyleCnt="3" custScaleX="130150" custScaleY="130391" custLinFactNeighborX="4690" custLinFactNeighborY="679">
        <dgm:presLayoutVars>
          <dgm:bulletEnabled val="1"/>
        </dgm:presLayoutVars>
      </dgm:prSet>
      <dgm:spPr/>
    </dgm:pt>
    <dgm:pt modelId="{618A1E01-F064-644A-AE1C-0C4C06B864AB}" type="pres">
      <dgm:prSet presAssocID="{37B5405A-04CC-4347-8DAB-9250A60E427E}" presName="childNode2tx" presStyleLbl="bgAcc1" presStyleIdx="1" presStyleCnt="3">
        <dgm:presLayoutVars>
          <dgm:bulletEnabled val="1"/>
        </dgm:presLayoutVars>
      </dgm:prSet>
      <dgm:spPr/>
    </dgm:pt>
    <dgm:pt modelId="{772EB6EC-AA86-794A-B6A0-7A12B3C0573B}" type="pres">
      <dgm:prSet presAssocID="{37B5405A-04CC-4347-8DAB-9250A60E427E}" presName="parentNode2" presStyleLbl="node1" presStyleIdx="1" presStyleCnt="3" custLinFactNeighborX="-733" custLinFactNeighborY="-12809">
        <dgm:presLayoutVars>
          <dgm:chMax val="0"/>
          <dgm:bulletEnabled val="1"/>
        </dgm:presLayoutVars>
      </dgm:prSet>
      <dgm:spPr/>
    </dgm:pt>
    <dgm:pt modelId="{2E91521C-0D7E-4D46-BAC8-5FDCBF3AD4E7}" type="pres">
      <dgm:prSet presAssocID="{37B5405A-04CC-4347-8DAB-9250A60E427E}" presName="connSite2" presStyleCnt="0"/>
      <dgm:spPr/>
    </dgm:pt>
    <dgm:pt modelId="{E98923CF-30BA-1243-832C-80E9CA0FDE30}" type="pres">
      <dgm:prSet presAssocID="{C73F2DDB-8A40-CE4F-B7A5-4CEFF5982953}" presName="Name18" presStyleLbl="sibTrans2D1" presStyleIdx="1" presStyleCnt="2"/>
      <dgm:spPr/>
    </dgm:pt>
    <dgm:pt modelId="{EABA6995-E50D-9448-B5F1-E819C1194C90}" type="pres">
      <dgm:prSet presAssocID="{5F7C27DC-8C9A-224E-AED0-C5A83866A8FD}" presName="composite1" presStyleCnt="0"/>
      <dgm:spPr/>
    </dgm:pt>
    <dgm:pt modelId="{676BFDD3-9FDB-7248-B4D8-B7AB1A20E8EF}" type="pres">
      <dgm:prSet presAssocID="{5F7C27DC-8C9A-224E-AED0-C5A83866A8FD}" presName="dummyNode1" presStyleLbl="node1" presStyleIdx="1" presStyleCnt="3"/>
      <dgm:spPr/>
    </dgm:pt>
    <dgm:pt modelId="{BEA0CAAD-5125-FF48-B8B6-27618C7E8117}" type="pres">
      <dgm:prSet presAssocID="{5F7C27DC-8C9A-224E-AED0-C5A83866A8FD}" presName="childNode1" presStyleLbl="bgAcc1" presStyleIdx="2" presStyleCnt="3" custScaleX="130741" custScaleY="119607">
        <dgm:presLayoutVars>
          <dgm:bulletEnabled val="1"/>
        </dgm:presLayoutVars>
      </dgm:prSet>
      <dgm:spPr/>
    </dgm:pt>
    <dgm:pt modelId="{94091C47-B7A2-2C43-A52A-A4B880AB0A06}" type="pres">
      <dgm:prSet presAssocID="{5F7C27DC-8C9A-224E-AED0-C5A83866A8FD}" presName="childNode1tx" presStyleLbl="bgAcc1" presStyleIdx="2" presStyleCnt="3">
        <dgm:presLayoutVars>
          <dgm:bulletEnabled val="1"/>
        </dgm:presLayoutVars>
      </dgm:prSet>
      <dgm:spPr/>
    </dgm:pt>
    <dgm:pt modelId="{F2620042-35DF-7D4A-9D31-2EAE43FC88C8}" type="pres">
      <dgm:prSet presAssocID="{5F7C27DC-8C9A-224E-AED0-C5A83866A8FD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5264B0CB-B002-8B42-AC36-1E5A3601D9E8}" type="pres">
      <dgm:prSet presAssocID="{5F7C27DC-8C9A-224E-AED0-C5A83866A8FD}" presName="connSite1" presStyleCnt="0"/>
      <dgm:spPr/>
    </dgm:pt>
  </dgm:ptLst>
  <dgm:cxnLst>
    <dgm:cxn modelId="{B8C03302-BE8E-1142-9AFB-0D41A7DF0AF7}" srcId="{5F7C27DC-8C9A-224E-AED0-C5A83866A8FD}" destId="{5B8E34E9-AE1F-2B42-91D7-59CCE1CDF2C8}" srcOrd="0" destOrd="0" parTransId="{C206BE4D-ED7F-9C4F-9BC3-2EE70BC4459D}" sibTransId="{6375B710-FB0F-0A4A-9CBE-DD89B809D0B8}"/>
    <dgm:cxn modelId="{9D210E06-F609-4443-8EAA-3E9580593FA7}" type="presOf" srcId="{D87AC724-606D-6D48-B891-F09EE378AE40}" destId="{495BE7C5-348E-694E-9AE0-18B60E0C4FCC}" srcOrd="0" destOrd="0" presId="urn:microsoft.com/office/officeart/2005/8/layout/hProcess4"/>
    <dgm:cxn modelId="{3930BB1E-DFF6-694E-894E-5C8A860CBBEC}" type="presOf" srcId="{A23C2392-62CC-A44C-AE18-75BF1F22ABBD}" destId="{5482AABA-BAF7-5B49-B7DE-0FA3D279FBA1}" srcOrd="0" destOrd="0" presId="urn:microsoft.com/office/officeart/2005/8/layout/hProcess4"/>
    <dgm:cxn modelId="{EB0F2122-F372-A747-90B2-F33A15A64884}" type="presOf" srcId="{5B8E34E9-AE1F-2B42-91D7-59CCE1CDF2C8}" destId="{BEA0CAAD-5125-FF48-B8B6-27618C7E8117}" srcOrd="0" destOrd="0" presId="urn:microsoft.com/office/officeart/2005/8/layout/hProcess4"/>
    <dgm:cxn modelId="{E5366422-3B8A-384F-A1DE-8E4261825489}" type="presOf" srcId="{5F7C27DC-8C9A-224E-AED0-C5A83866A8FD}" destId="{F2620042-35DF-7D4A-9D31-2EAE43FC88C8}" srcOrd="0" destOrd="0" presId="urn:microsoft.com/office/officeart/2005/8/layout/hProcess4"/>
    <dgm:cxn modelId="{863EA225-A986-1F4D-A86C-A3B39A62D3D3}" type="presOf" srcId="{37B5405A-04CC-4347-8DAB-9250A60E427E}" destId="{772EB6EC-AA86-794A-B6A0-7A12B3C0573B}" srcOrd="0" destOrd="0" presId="urn:microsoft.com/office/officeart/2005/8/layout/hProcess4"/>
    <dgm:cxn modelId="{5AE87E37-0F2D-BE44-86E1-180692E7CD09}" type="presOf" srcId="{A95BFCCE-31DA-B945-960F-29F91103F885}" destId="{0A9F084D-830B-5D45-BEF2-FD8775837D06}" srcOrd="1" destOrd="0" presId="urn:microsoft.com/office/officeart/2005/8/layout/hProcess4"/>
    <dgm:cxn modelId="{02E8AC54-431A-AB40-A151-C029749A2A0A}" type="presOf" srcId="{DF745F07-466E-8340-8543-25D0B78F0692}" destId="{C3C3CAE6-4778-264E-94D8-CF95236CADA6}" srcOrd="0" destOrd="1" presId="urn:microsoft.com/office/officeart/2005/8/layout/hProcess4"/>
    <dgm:cxn modelId="{29492367-7749-3548-95E4-2E4972215061}" type="presOf" srcId="{DF745F07-466E-8340-8543-25D0B78F0692}" destId="{0A9F084D-830B-5D45-BEF2-FD8775837D06}" srcOrd="1" destOrd="1" presId="urn:microsoft.com/office/officeart/2005/8/layout/hProcess4"/>
    <dgm:cxn modelId="{D259097F-6F36-644D-A5B8-5AF029A0FCF5}" type="presOf" srcId="{C73F2DDB-8A40-CE4F-B7A5-4CEFF5982953}" destId="{E98923CF-30BA-1243-832C-80E9CA0FDE30}" srcOrd="0" destOrd="0" presId="urn:microsoft.com/office/officeart/2005/8/layout/hProcess4"/>
    <dgm:cxn modelId="{E1338288-1E3A-434B-AA54-F49296B3A49B}" type="presOf" srcId="{5030761A-7B8F-EB48-B051-707F304E1F04}" destId="{5482AABA-BAF7-5B49-B7DE-0FA3D279FBA1}" srcOrd="0" destOrd="1" presId="urn:microsoft.com/office/officeart/2005/8/layout/hProcess4"/>
    <dgm:cxn modelId="{F500A68E-1D4F-AB40-AAA8-B5D27AC25158}" type="presOf" srcId="{20286A02-CC66-9247-95C7-7FF73BB3C7C0}" destId="{B731E155-5520-F54C-AB0C-190EE46C7A9D}" srcOrd="0" destOrd="0" presId="urn:microsoft.com/office/officeart/2005/8/layout/hProcess4"/>
    <dgm:cxn modelId="{8AA50490-1137-134E-B74E-8A52E35FEC67}" srcId="{D87AC724-606D-6D48-B891-F09EE378AE40}" destId="{20286A02-CC66-9247-95C7-7FF73BB3C7C0}" srcOrd="0" destOrd="0" parTransId="{161CF63D-ED85-8F43-9E3D-3579CDD4185F}" sibTransId="{4D2738CF-FE6A-F34E-A34B-F8ECA902337E}"/>
    <dgm:cxn modelId="{9A732197-D54A-B74F-9775-A5AF529DC834}" type="presOf" srcId="{5B8E34E9-AE1F-2B42-91D7-59CCE1CDF2C8}" destId="{94091C47-B7A2-2C43-A52A-A4B880AB0A06}" srcOrd="1" destOrd="0" presId="urn:microsoft.com/office/officeart/2005/8/layout/hProcess4"/>
    <dgm:cxn modelId="{91D1ADB0-B174-8549-867C-959094775B33}" type="presOf" srcId="{5030761A-7B8F-EB48-B051-707F304E1F04}" destId="{618A1E01-F064-644A-AE1C-0C4C06B864AB}" srcOrd="1" destOrd="1" presId="urn:microsoft.com/office/officeart/2005/8/layout/hProcess4"/>
    <dgm:cxn modelId="{CCA100C5-4777-8749-B1D9-DEC34E225421}" srcId="{D87AC724-606D-6D48-B891-F09EE378AE40}" destId="{37B5405A-04CC-4347-8DAB-9250A60E427E}" srcOrd="1" destOrd="0" parTransId="{850D900C-B11F-0748-B750-F5482E7D46A5}" sibTransId="{C73F2DDB-8A40-CE4F-B7A5-4CEFF5982953}"/>
    <dgm:cxn modelId="{F55049CE-FD9B-C842-AAF0-82A42B36820A}" srcId="{37B5405A-04CC-4347-8DAB-9250A60E427E}" destId="{7DDA3683-CD3D-3E40-B8E5-2E44DE4AC281}" srcOrd="2" destOrd="0" parTransId="{8E362498-5486-3843-BD99-4EAAC57FED7C}" sibTransId="{CE05AF01-7DD5-7B4F-9360-71A13203F05D}"/>
    <dgm:cxn modelId="{1DE2CFD2-E418-924C-B32F-85E2F2776AAE}" type="presOf" srcId="{A23C2392-62CC-A44C-AE18-75BF1F22ABBD}" destId="{618A1E01-F064-644A-AE1C-0C4C06B864AB}" srcOrd="1" destOrd="0" presId="urn:microsoft.com/office/officeart/2005/8/layout/hProcess4"/>
    <dgm:cxn modelId="{253727D8-6DBF-4044-9F5F-66BF8D5C58C7}" srcId="{37B5405A-04CC-4347-8DAB-9250A60E427E}" destId="{5030761A-7B8F-EB48-B051-707F304E1F04}" srcOrd="1" destOrd="0" parTransId="{68EDF05D-4954-7B42-B790-7D3CF63B8F80}" sibTransId="{66EB1326-809E-E140-93D0-9B9AA6E31CD6}"/>
    <dgm:cxn modelId="{84473ED9-03A2-C84F-94E7-71BF8E37BEF9}" type="presOf" srcId="{4D2738CF-FE6A-F34E-A34B-F8ECA902337E}" destId="{E79A4B47-1A02-334B-9B64-482843E86295}" srcOrd="0" destOrd="0" presId="urn:microsoft.com/office/officeart/2005/8/layout/hProcess4"/>
    <dgm:cxn modelId="{00328CDF-8DA1-934D-88D7-083937344A2E}" type="presOf" srcId="{7DDA3683-CD3D-3E40-B8E5-2E44DE4AC281}" destId="{5482AABA-BAF7-5B49-B7DE-0FA3D279FBA1}" srcOrd="0" destOrd="2" presId="urn:microsoft.com/office/officeart/2005/8/layout/hProcess4"/>
    <dgm:cxn modelId="{0352AADF-083E-D446-8E04-E8FEA3C6CE16}" srcId="{D87AC724-606D-6D48-B891-F09EE378AE40}" destId="{5F7C27DC-8C9A-224E-AED0-C5A83866A8FD}" srcOrd="2" destOrd="0" parTransId="{55C1BA53-4A3C-2748-9A1A-9801047D1A42}" sibTransId="{E2DC0EBA-8CA3-0F40-9CA5-E47E83F5545B}"/>
    <dgm:cxn modelId="{70E18EE0-E79D-0F49-B27A-F0BF50ED3CD2}" srcId="{20286A02-CC66-9247-95C7-7FF73BB3C7C0}" destId="{DF745F07-466E-8340-8543-25D0B78F0692}" srcOrd="1" destOrd="0" parTransId="{44D80198-F45D-1E4A-8E21-33472BEF507A}" sibTransId="{B0692EEA-4B18-004F-A467-6D320599562E}"/>
    <dgm:cxn modelId="{632D94E4-AFFB-DA44-814A-393B3E1B18E8}" srcId="{20286A02-CC66-9247-95C7-7FF73BB3C7C0}" destId="{A95BFCCE-31DA-B945-960F-29F91103F885}" srcOrd="0" destOrd="0" parTransId="{62E88BE9-F3C8-4043-B5F6-376BECCC9C44}" sibTransId="{14D2C6C6-4A38-1B4A-A2E7-3A9B9095FEBC}"/>
    <dgm:cxn modelId="{127EC3E5-EE62-C440-A1CE-91E206CEA162}" type="presOf" srcId="{A95BFCCE-31DA-B945-960F-29F91103F885}" destId="{C3C3CAE6-4778-264E-94D8-CF95236CADA6}" srcOrd="0" destOrd="0" presId="urn:microsoft.com/office/officeart/2005/8/layout/hProcess4"/>
    <dgm:cxn modelId="{4601F6E8-8CF0-0A47-ACC2-09A7F025CBCA}" type="presOf" srcId="{7DDA3683-CD3D-3E40-B8E5-2E44DE4AC281}" destId="{618A1E01-F064-644A-AE1C-0C4C06B864AB}" srcOrd="1" destOrd="2" presId="urn:microsoft.com/office/officeart/2005/8/layout/hProcess4"/>
    <dgm:cxn modelId="{CED346F2-404B-C747-ABDF-A769EC556B4E}" srcId="{37B5405A-04CC-4347-8DAB-9250A60E427E}" destId="{A23C2392-62CC-A44C-AE18-75BF1F22ABBD}" srcOrd="0" destOrd="0" parTransId="{5E8BE962-09EB-7D49-9B93-C14B19FCC7AE}" sibTransId="{2388B0CC-4473-C946-82AE-5AE156C861EF}"/>
    <dgm:cxn modelId="{37CCB5C7-86BF-CA47-BF3D-A4FC25C93656}" type="presParOf" srcId="{495BE7C5-348E-694E-9AE0-18B60E0C4FCC}" destId="{4A053930-A4E6-814E-B307-A8C0A8B6CF11}" srcOrd="0" destOrd="0" presId="urn:microsoft.com/office/officeart/2005/8/layout/hProcess4"/>
    <dgm:cxn modelId="{CF3BA46F-FB1F-C24D-BF06-0CE7D606C321}" type="presParOf" srcId="{495BE7C5-348E-694E-9AE0-18B60E0C4FCC}" destId="{2CB486B8-EEEB-C245-91B4-2EC1B5C12EBA}" srcOrd="1" destOrd="0" presId="urn:microsoft.com/office/officeart/2005/8/layout/hProcess4"/>
    <dgm:cxn modelId="{B821B0B9-E0A7-5E46-AB7A-B7751FE8F009}" type="presParOf" srcId="{495BE7C5-348E-694E-9AE0-18B60E0C4FCC}" destId="{CA8E316C-DE17-6745-BD5B-BD78884A6632}" srcOrd="2" destOrd="0" presId="urn:microsoft.com/office/officeart/2005/8/layout/hProcess4"/>
    <dgm:cxn modelId="{26210202-71B3-834F-9C4C-9D52A275EC4D}" type="presParOf" srcId="{CA8E316C-DE17-6745-BD5B-BD78884A6632}" destId="{E0F0729B-BE28-6E48-84C0-BB5539F29A62}" srcOrd="0" destOrd="0" presId="urn:microsoft.com/office/officeart/2005/8/layout/hProcess4"/>
    <dgm:cxn modelId="{5333563F-F0A7-824E-ACCA-A28E1D3097C3}" type="presParOf" srcId="{E0F0729B-BE28-6E48-84C0-BB5539F29A62}" destId="{F73C6F8D-D42D-EB45-BC9E-5624D4E62D70}" srcOrd="0" destOrd="0" presId="urn:microsoft.com/office/officeart/2005/8/layout/hProcess4"/>
    <dgm:cxn modelId="{8D68767C-411C-494F-8AC5-F534D4389A6E}" type="presParOf" srcId="{E0F0729B-BE28-6E48-84C0-BB5539F29A62}" destId="{C3C3CAE6-4778-264E-94D8-CF95236CADA6}" srcOrd="1" destOrd="0" presId="urn:microsoft.com/office/officeart/2005/8/layout/hProcess4"/>
    <dgm:cxn modelId="{69379F4A-ACCB-414D-B6D7-9BE720BDDFBE}" type="presParOf" srcId="{E0F0729B-BE28-6E48-84C0-BB5539F29A62}" destId="{0A9F084D-830B-5D45-BEF2-FD8775837D06}" srcOrd="2" destOrd="0" presId="urn:microsoft.com/office/officeart/2005/8/layout/hProcess4"/>
    <dgm:cxn modelId="{5D74C5F9-9FF3-E04F-9A58-141DD062FE5F}" type="presParOf" srcId="{E0F0729B-BE28-6E48-84C0-BB5539F29A62}" destId="{B731E155-5520-F54C-AB0C-190EE46C7A9D}" srcOrd="3" destOrd="0" presId="urn:microsoft.com/office/officeart/2005/8/layout/hProcess4"/>
    <dgm:cxn modelId="{956FEA8A-B85B-824D-AB8A-CC40C1BA80A6}" type="presParOf" srcId="{E0F0729B-BE28-6E48-84C0-BB5539F29A62}" destId="{1EC4C545-EC8B-DA40-9667-34978445E66B}" srcOrd="4" destOrd="0" presId="urn:microsoft.com/office/officeart/2005/8/layout/hProcess4"/>
    <dgm:cxn modelId="{CD4A97B5-4F15-FC40-9D59-7D6A8ED058E8}" type="presParOf" srcId="{CA8E316C-DE17-6745-BD5B-BD78884A6632}" destId="{E79A4B47-1A02-334B-9B64-482843E86295}" srcOrd="1" destOrd="0" presId="urn:microsoft.com/office/officeart/2005/8/layout/hProcess4"/>
    <dgm:cxn modelId="{C873BD3E-C2E8-914F-A69E-929322B95C8F}" type="presParOf" srcId="{CA8E316C-DE17-6745-BD5B-BD78884A6632}" destId="{73A48F40-B189-7E4F-AE64-DF6E371DECE1}" srcOrd="2" destOrd="0" presId="urn:microsoft.com/office/officeart/2005/8/layout/hProcess4"/>
    <dgm:cxn modelId="{6DF49E8C-6B05-3D47-8665-75EC30539F48}" type="presParOf" srcId="{73A48F40-B189-7E4F-AE64-DF6E371DECE1}" destId="{F5FBF246-9281-124D-A8A6-7C6D108A74E3}" srcOrd="0" destOrd="0" presId="urn:microsoft.com/office/officeart/2005/8/layout/hProcess4"/>
    <dgm:cxn modelId="{98C8E410-A811-6B4A-8BAC-75C3DAAC1285}" type="presParOf" srcId="{73A48F40-B189-7E4F-AE64-DF6E371DECE1}" destId="{5482AABA-BAF7-5B49-B7DE-0FA3D279FBA1}" srcOrd="1" destOrd="0" presId="urn:microsoft.com/office/officeart/2005/8/layout/hProcess4"/>
    <dgm:cxn modelId="{E9EEBA70-851B-5B4A-B3E4-84C51AAECAB4}" type="presParOf" srcId="{73A48F40-B189-7E4F-AE64-DF6E371DECE1}" destId="{618A1E01-F064-644A-AE1C-0C4C06B864AB}" srcOrd="2" destOrd="0" presId="urn:microsoft.com/office/officeart/2005/8/layout/hProcess4"/>
    <dgm:cxn modelId="{DE56C21B-A6EC-6D4F-85D5-9BF4CC337014}" type="presParOf" srcId="{73A48F40-B189-7E4F-AE64-DF6E371DECE1}" destId="{772EB6EC-AA86-794A-B6A0-7A12B3C0573B}" srcOrd="3" destOrd="0" presId="urn:microsoft.com/office/officeart/2005/8/layout/hProcess4"/>
    <dgm:cxn modelId="{CA03CF48-4B11-3548-95BF-BA56C3BC2279}" type="presParOf" srcId="{73A48F40-B189-7E4F-AE64-DF6E371DECE1}" destId="{2E91521C-0D7E-4D46-BAC8-5FDCBF3AD4E7}" srcOrd="4" destOrd="0" presId="urn:microsoft.com/office/officeart/2005/8/layout/hProcess4"/>
    <dgm:cxn modelId="{D4299693-AF95-254D-9AE0-DE8EE580117B}" type="presParOf" srcId="{CA8E316C-DE17-6745-BD5B-BD78884A6632}" destId="{E98923CF-30BA-1243-832C-80E9CA0FDE30}" srcOrd="3" destOrd="0" presId="urn:microsoft.com/office/officeart/2005/8/layout/hProcess4"/>
    <dgm:cxn modelId="{F91E8448-DED8-6341-BBB2-79AEAA9B5E85}" type="presParOf" srcId="{CA8E316C-DE17-6745-BD5B-BD78884A6632}" destId="{EABA6995-E50D-9448-B5F1-E819C1194C90}" srcOrd="4" destOrd="0" presId="urn:microsoft.com/office/officeart/2005/8/layout/hProcess4"/>
    <dgm:cxn modelId="{B585D01E-69DB-D94C-8A7D-810CB624EA8A}" type="presParOf" srcId="{EABA6995-E50D-9448-B5F1-E819C1194C90}" destId="{676BFDD3-9FDB-7248-B4D8-B7AB1A20E8EF}" srcOrd="0" destOrd="0" presId="urn:microsoft.com/office/officeart/2005/8/layout/hProcess4"/>
    <dgm:cxn modelId="{8C06F7C5-F753-0144-B350-9BF3AB7E573B}" type="presParOf" srcId="{EABA6995-E50D-9448-B5F1-E819C1194C90}" destId="{BEA0CAAD-5125-FF48-B8B6-27618C7E8117}" srcOrd="1" destOrd="0" presId="urn:microsoft.com/office/officeart/2005/8/layout/hProcess4"/>
    <dgm:cxn modelId="{14890EC3-B550-D04F-946F-CB1DD97889F9}" type="presParOf" srcId="{EABA6995-E50D-9448-B5F1-E819C1194C90}" destId="{94091C47-B7A2-2C43-A52A-A4B880AB0A06}" srcOrd="2" destOrd="0" presId="urn:microsoft.com/office/officeart/2005/8/layout/hProcess4"/>
    <dgm:cxn modelId="{E134AEE9-EC98-BD49-BF28-6D02C7489166}" type="presParOf" srcId="{EABA6995-E50D-9448-B5F1-E819C1194C90}" destId="{F2620042-35DF-7D4A-9D31-2EAE43FC88C8}" srcOrd="3" destOrd="0" presId="urn:microsoft.com/office/officeart/2005/8/layout/hProcess4"/>
    <dgm:cxn modelId="{62AB30FA-EC92-134A-B035-070E9080603E}" type="presParOf" srcId="{EABA6995-E50D-9448-B5F1-E819C1194C90}" destId="{5264B0CB-B002-8B42-AC36-1E5A3601D9E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0A5474B-3604-BA45-8C9D-5092CC9685A2}" type="doc">
      <dgm:prSet loTypeId="urn:microsoft.com/office/officeart/2005/8/layout/vProcess5" loCatId="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s-MX"/>
        </a:p>
      </dgm:t>
    </dgm:pt>
    <dgm:pt modelId="{D86694ED-4633-9A49-8A27-14F57C07F505}">
      <dgm:prSet custT="1"/>
      <dgm:spPr/>
      <dgm:t>
        <a:bodyPr/>
        <a:lstStyle/>
        <a:p>
          <a:pPr algn="just"/>
          <a:r>
            <a:rPr lang="es-CO" sz="2000" b="1" i="0" dirty="0"/>
            <a:t>Adquisición de equipos</a:t>
          </a:r>
        </a:p>
        <a:p>
          <a:pPr algn="just"/>
          <a:r>
            <a:rPr lang="es-CO" sz="1600" b="0" i="0" dirty="0"/>
            <a:t>15 switches para mejorar y optimizar las redes de datos en sedes judiciales del Departamento de Córdoba.</a:t>
          </a:r>
          <a:endParaRPr lang="es-CO" sz="2000" dirty="0"/>
        </a:p>
      </dgm:t>
    </dgm:pt>
    <dgm:pt modelId="{794CA15D-3C3A-0D43-BC60-4D86ABC8442B}" type="parTrans" cxnId="{E7A29E8B-6034-C343-9F11-B7E98DFBF634}">
      <dgm:prSet/>
      <dgm:spPr/>
      <dgm:t>
        <a:bodyPr/>
        <a:lstStyle/>
        <a:p>
          <a:pPr algn="just"/>
          <a:endParaRPr lang="es-MX" sz="2000"/>
        </a:p>
      </dgm:t>
    </dgm:pt>
    <dgm:pt modelId="{1C3A26DE-49C9-1043-AB91-960B1108C08A}" type="sibTrans" cxnId="{E7A29E8B-6034-C343-9F11-B7E98DFBF634}">
      <dgm:prSet/>
      <dgm:spPr/>
      <dgm:t>
        <a:bodyPr/>
        <a:lstStyle/>
        <a:p>
          <a:pPr algn="just"/>
          <a:endParaRPr lang="es-MX" sz="2000"/>
        </a:p>
      </dgm:t>
    </dgm:pt>
    <dgm:pt modelId="{D7C8F3C6-BEE9-F544-9355-3315DAC0826F}">
      <dgm:prSet custT="1"/>
      <dgm:spPr/>
      <dgm:t>
        <a:bodyPr/>
        <a:lstStyle/>
        <a:p>
          <a:pPr algn="just"/>
          <a:r>
            <a:rPr lang="es-CO" sz="2000" b="1" i="0" dirty="0">
              <a:solidFill>
                <a:srgbClr val="002060"/>
              </a:solidFill>
            </a:rPr>
            <a:t>     Beneficios:</a:t>
          </a:r>
          <a:endParaRPr lang="es-CO" sz="2000" dirty="0">
            <a:solidFill>
              <a:srgbClr val="002060"/>
            </a:solidFill>
          </a:endParaRPr>
        </a:p>
      </dgm:t>
    </dgm:pt>
    <dgm:pt modelId="{AFE5E4DE-5BEF-CB4B-A6F9-BB237A60C6A8}" type="parTrans" cxnId="{DF0CB073-7099-384C-A308-7EF12E7ADB0D}">
      <dgm:prSet/>
      <dgm:spPr/>
      <dgm:t>
        <a:bodyPr/>
        <a:lstStyle/>
        <a:p>
          <a:pPr algn="just"/>
          <a:endParaRPr lang="es-MX" sz="2000"/>
        </a:p>
      </dgm:t>
    </dgm:pt>
    <dgm:pt modelId="{3230E970-33C2-074F-96FC-A67C3A733516}" type="sibTrans" cxnId="{DF0CB073-7099-384C-A308-7EF12E7ADB0D}">
      <dgm:prSet/>
      <dgm:spPr/>
      <dgm:t>
        <a:bodyPr/>
        <a:lstStyle/>
        <a:p>
          <a:pPr algn="just"/>
          <a:endParaRPr lang="es-MX" sz="2000"/>
        </a:p>
      </dgm:t>
    </dgm:pt>
    <dgm:pt modelId="{87FFEC79-EA1D-1240-A791-7D37659F9005}">
      <dgm:prSet custT="1"/>
      <dgm:spPr/>
      <dgm:t>
        <a:bodyPr/>
        <a:lstStyle/>
        <a:p>
          <a:pPr algn="just"/>
          <a:r>
            <a:rPr lang="es-CO" sz="1600" b="0" i="0" dirty="0">
              <a:solidFill>
                <a:srgbClr val="002060"/>
              </a:solidFill>
            </a:rPr>
            <a:t>Aumento en la velocidad de navegación por internet para empleados y funcionarios.</a:t>
          </a:r>
          <a:endParaRPr lang="es-CO" sz="1600" dirty="0">
            <a:solidFill>
              <a:srgbClr val="002060"/>
            </a:solidFill>
          </a:endParaRPr>
        </a:p>
      </dgm:t>
    </dgm:pt>
    <dgm:pt modelId="{098F2896-379B-EA4D-92D6-31DD44043A27}" type="parTrans" cxnId="{CEFD73AB-FE0B-5749-9EFA-A23B5F9DA53C}">
      <dgm:prSet/>
      <dgm:spPr/>
      <dgm:t>
        <a:bodyPr/>
        <a:lstStyle/>
        <a:p>
          <a:pPr algn="just"/>
          <a:endParaRPr lang="es-MX" sz="2000"/>
        </a:p>
      </dgm:t>
    </dgm:pt>
    <dgm:pt modelId="{A704F657-2DDB-EC46-BAF6-F871E7228CFA}" type="sibTrans" cxnId="{CEFD73AB-FE0B-5749-9EFA-A23B5F9DA53C}">
      <dgm:prSet/>
      <dgm:spPr/>
      <dgm:t>
        <a:bodyPr/>
        <a:lstStyle/>
        <a:p>
          <a:pPr algn="just"/>
          <a:endParaRPr lang="es-MX" sz="2000"/>
        </a:p>
      </dgm:t>
    </dgm:pt>
    <dgm:pt modelId="{CAAE655B-EB3F-E44D-A8B1-28D03E3CD100}">
      <dgm:prSet custT="1"/>
      <dgm:spPr/>
      <dgm:t>
        <a:bodyPr/>
        <a:lstStyle/>
        <a:p>
          <a:pPr algn="just"/>
          <a:r>
            <a:rPr lang="es-CO" sz="1600" b="0" i="0" dirty="0">
              <a:solidFill>
                <a:srgbClr val="002060"/>
              </a:solidFill>
            </a:rPr>
            <a:t>Fortalecimiento de la infraestructura tecnológica de la administración de justicia.</a:t>
          </a:r>
          <a:endParaRPr lang="es-CO" sz="1600" dirty="0">
            <a:solidFill>
              <a:srgbClr val="002060"/>
            </a:solidFill>
          </a:endParaRPr>
        </a:p>
      </dgm:t>
    </dgm:pt>
    <dgm:pt modelId="{A9D7D70A-A092-CC4E-BE2A-AEA1AC9DECE1}" type="parTrans" cxnId="{65012272-8FF4-E24D-926D-0880B3617830}">
      <dgm:prSet/>
      <dgm:spPr/>
      <dgm:t>
        <a:bodyPr/>
        <a:lstStyle/>
        <a:p>
          <a:pPr algn="just"/>
          <a:endParaRPr lang="es-MX" sz="2000"/>
        </a:p>
      </dgm:t>
    </dgm:pt>
    <dgm:pt modelId="{2749A385-42F9-7D42-98BB-EE7BC414F664}" type="sibTrans" cxnId="{65012272-8FF4-E24D-926D-0880B3617830}">
      <dgm:prSet/>
      <dgm:spPr/>
      <dgm:t>
        <a:bodyPr/>
        <a:lstStyle/>
        <a:p>
          <a:pPr algn="just"/>
          <a:endParaRPr lang="es-MX" sz="2000"/>
        </a:p>
      </dgm:t>
    </dgm:pt>
    <dgm:pt modelId="{8BE8FD62-51E0-4E48-AE75-DD372327385F}" type="pres">
      <dgm:prSet presAssocID="{40A5474B-3604-BA45-8C9D-5092CC9685A2}" presName="outerComposite" presStyleCnt="0">
        <dgm:presLayoutVars>
          <dgm:chMax val="5"/>
          <dgm:dir/>
          <dgm:resizeHandles val="exact"/>
        </dgm:presLayoutVars>
      </dgm:prSet>
      <dgm:spPr/>
    </dgm:pt>
    <dgm:pt modelId="{FC047B9B-BAF9-614C-9972-E7C7B8B70A52}" type="pres">
      <dgm:prSet presAssocID="{40A5474B-3604-BA45-8C9D-5092CC9685A2}" presName="dummyMaxCanvas" presStyleCnt="0">
        <dgm:presLayoutVars/>
      </dgm:prSet>
      <dgm:spPr/>
    </dgm:pt>
    <dgm:pt modelId="{121D28D7-D36F-1D46-AA7F-625846D555DC}" type="pres">
      <dgm:prSet presAssocID="{40A5474B-3604-BA45-8C9D-5092CC9685A2}" presName="TwoNodes_1" presStyleLbl="node1" presStyleIdx="0" presStyleCnt="2">
        <dgm:presLayoutVars>
          <dgm:bulletEnabled val="1"/>
        </dgm:presLayoutVars>
      </dgm:prSet>
      <dgm:spPr/>
    </dgm:pt>
    <dgm:pt modelId="{8AEFBF5D-2538-1843-9084-9F067F2513E8}" type="pres">
      <dgm:prSet presAssocID="{40A5474B-3604-BA45-8C9D-5092CC9685A2}" presName="TwoNodes_2" presStyleLbl="node1" presStyleIdx="1" presStyleCnt="2">
        <dgm:presLayoutVars>
          <dgm:bulletEnabled val="1"/>
        </dgm:presLayoutVars>
      </dgm:prSet>
      <dgm:spPr/>
    </dgm:pt>
    <dgm:pt modelId="{3A74395E-034C-6B42-AEBE-948AE59F03F1}" type="pres">
      <dgm:prSet presAssocID="{40A5474B-3604-BA45-8C9D-5092CC9685A2}" presName="TwoConn_1-2" presStyleLbl="fgAccFollowNode1" presStyleIdx="0" presStyleCnt="1">
        <dgm:presLayoutVars>
          <dgm:bulletEnabled val="1"/>
        </dgm:presLayoutVars>
      </dgm:prSet>
      <dgm:spPr/>
    </dgm:pt>
    <dgm:pt modelId="{B2440829-8EC1-5141-82F7-F891B71CC9B1}" type="pres">
      <dgm:prSet presAssocID="{40A5474B-3604-BA45-8C9D-5092CC9685A2}" presName="TwoNodes_1_text" presStyleLbl="node1" presStyleIdx="1" presStyleCnt="2">
        <dgm:presLayoutVars>
          <dgm:bulletEnabled val="1"/>
        </dgm:presLayoutVars>
      </dgm:prSet>
      <dgm:spPr/>
    </dgm:pt>
    <dgm:pt modelId="{A1EAD329-F1BC-8E45-9B28-E6751991AF62}" type="pres">
      <dgm:prSet presAssocID="{40A5474B-3604-BA45-8C9D-5092CC9685A2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0D11D12-3230-D445-8C27-F167713EE46E}" type="presOf" srcId="{D86694ED-4633-9A49-8A27-14F57C07F505}" destId="{121D28D7-D36F-1D46-AA7F-625846D555DC}" srcOrd="0" destOrd="0" presId="urn:microsoft.com/office/officeart/2005/8/layout/vProcess5"/>
    <dgm:cxn modelId="{0530CC32-232D-714A-8EDC-D00060ECABC5}" type="presOf" srcId="{D7C8F3C6-BEE9-F544-9355-3315DAC0826F}" destId="{A1EAD329-F1BC-8E45-9B28-E6751991AF62}" srcOrd="1" destOrd="0" presId="urn:microsoft.com/office/officeart/2005/8/layout/vProcess5"/>
    <dgm:cxn modelId="{72F23A3A-B1E6-2B42-9B9A-B396F7D2D5A0}" type="presOf" srcId="{40A5474B-3604-BA45-8C9D-5092CC9685A2}" destId="{8BE8FD62-51E0-4E48-AE75-DD372327385F}" srcOrd="0" destOrd="0" presId="urn:microsoft.com/office/officeart/2005/8/layout/vProcess5"/>
    <dgm:cxn modelId="{C9E69F40-A4FB-024B-A45A-6D985A52642D}" type="presOf" srcId="{CAAE655B-EB3F-E44D-A8B1-28D03E3CD100}" destId="{A1EAD329-F1BC-8E45-9B28-E6751991AF62}" srcOrd="1" destOrd="2" presId="urn:microsoft.com/office/officeart/2005/8/layout/vProcess5"/>
    <dgm:cxn modelId="{9718214A-679A-564F-B515-CA4F0167EE7A}" type="presOf" srcId="{1C3A26DE-49C9-1043-AB91-960B1108C08A}" destId="{3A74395E-034C-6B42-AEBE-948AE59F03F1}" srcOrd="0" destOrd="0" presId="urn:microsoft.com/office/officeart/2005/8/layout/vProcess5"/>
    <dgm:cxn modelId="{09D0415F-5208-DE45-A641-6D35D56A4216}" type="presOf" srcId="{CAAE655B-EB3F-E44D-A8B1-28D03E3CD100}" destId="{8AEFBF5D-2538-1843-9084-9F067F2513E8}" srcOrd="0" destOrd="2" presId="urn:microsoft.com/office/officeart/2005/8/layout/vProcess5"/>
    <dgm:cxn modelId="{65012272-8FF4-E24D-926D-0880B3617830}" srcId="{D7C8F3C6-BEE9-F544-9355-3315DAC0826F}" destId="{CAAE655B-EB3F-E44D-A8B1-28D03E3CD100}" srcOrd="1" destOrd="0" parTransId="{A9D7D70A-A092-CC4E-BE2A-AEA1AC9DECE1}" sibTransId="{2749A385-42F9-7D42-98BB-EE7BC414F664}"/>
    <dgm:cxn modelId="{DF0CB073-7099-384C-A308-7EF12E7ADB0D}" srcId="{40A5474B-3604-BA45-8C9D-5092CC9685A2}" destId="{D7C8F3C6-BEE9-F544-9355-3315DAC0826F}" srcOrd="1" destOrd="0" parTransId="{AFE5E4DE-5BEF-CB4B-A6F9-BB237A60C6A8}" sibTransId="{3230E970-33C2-074F-96FC-A67C3A733516}"/>
    <dgm:cxn modelId="{92B5E078-E1DA-F04D-AFD0-21F5250E7547}" type="presOf" srcId="{87FFEC79-EA1D-1240-A791-7D37659F9005}" destId="{A1EAD329-F1BC-8E45-9B28-E6751991AF62}" srcOrd="1" destOrd="1" presId="urn:microsoft.com/office/officeart/2005/8/layout/vProcess5"/>
    <dgm:cxn modelId="{AF533385-2EFF-4C4F-A202-E396D0960ADA}" type="presOf" srcId="{D7C8F3C6-BEE9-F544-9355-3315DAC0826F}" destId="{8AEFBF5D-2538-1843-9084-9F067F2513E8}" srcOrd="0" destOrd="0" presId="urn:microsoft.com/office/officeart/2005/8/layout/vProcess5"/>
    <dgm:cxn modelId="{E7A29E8B-6034-C343-9F11-B7E98DFBF634}" srcId="{40A5474B-3604-BA45-8C9D-5092CC9685A2}" destId="{D86694ED-4633-9A49-8A27-14F57C07F505}" srcOrd="0" destOrd="0" parTransId="{794CA15D-3C3A-0D43-BC60-4D86ABC8442B}" sibTransId="{1C3A26DE-49C9-1043-AB91-960B1108C08A}"/>
    <dgm:cxn modelId="{CEFD73AB-FE0B-5749-9EFA-A23B5F9DA53C}" srcId="{D7C8F3C6-BEE9-F544-9355-3315DAC0826F}" destId="{87FFEC79-EA1D-1240-A791-7D37659F9005}" srcOrd="0" destOrd="0" parTransId="{098F2896-379B-EA4D-92D6-31DD44043A27}" sibTransId="{A704F657-2DDB-EC46-BAF6-F871E7228CFA}"/>
    <dgm:cxn modelId="{B2C92FBA-9AEF-1545-8179-4F7E88F2DC97}" type="presOf" srcId="{87FFEC79-EA1D-1240-A791-7D37659F9005}" destId="{8AEFBF5D-2538-1843-9084-9F067F2513E8}" srcOrd="0" destOrd="1" presId="urn:microsoft.com/office/officeart/2005/8/layout/vProcess5"/>
    <dgm:cxn modelId="{6305CFF4-878A-9A48-8903-43619C58B2FC}" type="presOf" srcId="{D86694ED-4633-9A49-8A27-14F57C07F505}" destId="{B2440829-8EC1-5141-82F7-F891B71CC9B1}" srcOrd="1" destOrd="0" presId="urn:microsoft.com/office/officeart/2005/8/layout/vProcess5"/>
    <dgm:cxn modelId="{4A987245-AD92-3144-BA4B-9C5E9D30CD81}" type="presParOf" srcId="{8BE8FD62-51E0-4E48-AE75-DD372327385F}" destId="{FC047B9B-BAF9-614C-9972-E7C7B8B70A52}" srcOrd="0" destOrd="0" presId="urn:microsoft.com/office/officeart/2005/8/layout/vProcess5"/>
    <dgm:cxn modelId="{5B50A25E-35C5-CF4D-91A3-E50B5C8C7CBD}" type="presParOf" srcId="{8BE8FD62-51E0-4E48-AE75-DD372327385F}" destId="{121D28D7-D36F-1D46-AA7F-625846D555DC}" srcOrd="1" destOrd="0" presId="urn:microsoft.com/office/officeart/2005/8/layout/vProcess5"/>
    <dgm:cxn modelId="{78A2C0E8-1E94-8647-AA44-EBD0E9E02A1B}" type="presParOf" srcId="{8BE8FD62-51E0-4E48-AE75-DD372327385F}" destId="{8AEFBF5D-2538-1843-9084-9F067F2513E8}" srcOrd="2" destOrd="0" presId="urn:microsoft.com/office/officeart/2005/8/layout/vProcess5"/>
    <dgm:cxn modelId="{A2B612BD-6CB7-E348-80D8-5F5308E8C206}" type="presParOf" srcId="{8BE8FD62-51E0-4E48-AE75-DD372327385F}" destId="{3A74395E-034C-6B42-AEBE-948AE59F03F1}" srcOrd="3" destOrd="0" presId="urn:microsoft.com/office/officeart/2005/8/layout/vProcess5"/>
    <dgm:cxn modelId="{A0E12943-1391-4C48-8EB8-C9923332043A}" type="presParOf" srcId="{8BE8FD62-51E0-4E48-AE75-DD372327385F}" destId="{B2440829-8EC1-5141-82F7-F891B71CC9B1}" srcOrd="4" destOrd="0" presId="urn:microsoft.com/office/officeart/2005/8/layout/vProcess5"/>
    <dgm:cxn modelId="{9CAE8D04-2FD8-964A-A841-77313442262B}" type="presParOf" srcId="{8BE8FD62-51E0-4E48-AE75-DD372327385F}" destId="{A1EAD329-F1BC-8E45-9B28-E6751991AF6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40A5474B-3604-BA45-8C9D-5092CC9685A2}" type="doc">
      <dgm:prSet loTypeId="urn:microsoft.com/office/officeart/2005/8/layout/lProcess1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D86694ED-4633-9A49-8A27-14F57C07F505}">
      <dgm:prSet custT="1"/>
      <dgm:spPr/>
      <dgm:t>
        <a:bodyPr/>
        <a:lstStyle/>
        <a:p>
          <a:pPr algn="just"/>
          <a:r>
            <a:rPr lang="es-CO" sz="2000" b="1" i="1" dirty="0"/>
            <a:t>Adquisición de equipos</a:t>
          </a:r>
        </a:p>
        <a:p>
          <a:pPr algn="just"/>
          <a:r>
            <a:rPr lang="es-CO" sz="1600" b="0" i="0" dirty="0"/>
            <a:t>Adquisición de pantallas informativas.</a:t>
          </a:r>
          <a:endParaRPr lang="es-CO" sz="2000" dirty="0"/>
        </a:p>
      </dgm:t>
    </dgm:pt>
    <dgm:pt modelId="{794CA15D-3C3A-0D43-BC60-4D86ABC8442B}" type="parTrans" cxnId="{E7A29E8B-6034-C343-9F11-B7E98DFBF634}">
      <dgm:prSet/>
      <dgm:spPr/>
      <dgm:t>
        <a:bodyPr/>
        <a:lstStyle/>
        <a:p>
          <a:pPr algn="just"/>
          <a:endParaRPr lang="es-MX" sz="2000"/>
        </a:p>
      </dgm:t>
    </dgm:pt>
    <dgm:pt modelId="{1C3A26DE-49C9-1043-AB91-960B1108C08A}" type="sibTrans" cxnId="{E7A29E8B-6034-C343-9F11-B7E98DFBF634}">
      <dgm:prSet/>
      <dgm:spPr/>
      <dgm:t>
        <a:bodyPr/>
        <a:lstStyle/>
        <a:p>
          <a:pPr algn="just"/>
          <a:endParaRPr lang="es-MX" sz="2000"/>
        </a:p>
      </dgm:t>
    </dgm:pt>
    <dgm:pt modelId="{D7C8F3C6-BEE9-F544-9355-3315DAC0826F}">
      <dgm:prSet custT="1"/>
      <dgm:spPr/>
      <dgm:t>
        <a:bodyPr/>
        <a:lstStyle/>
        <a:p>
          <a:pPr algn="just"/>
          <a:r>
            <a:rPr lang="es-CO" sz="2000" b="1" i="0"/>
            <a:t>     Beneficios:</a:t>
          </a:r>
          <a:endParaRPr lang="es-CO" sz="2000" dirty="0"/>
        </a:p>
      </dgm:t>
    </dgm:pt>
    <dgm:pt modelId="{AFE5E4DE-5BEF-CB4B-A6F9-BB237A60C6A8}" type="parTrans" cxnId="{DF0CB073-7099-384C-A308-7EF12E7ADB0D}">
      <dgm:prSet/>
      <dgm:spPr/>
      <dgm:t>
        <a:bodyPr/>
        <a:lstStyle/>
        <a:p>
          <a:pPr algn="just"/>
          <a:endParaRPr lang="es-MX" sz="2000"/>
        </a:p>
      </dgm:t>
    </dgm:pt>
    <dgm:pt modelId="{3230E970-33C2-074F-96FC-A67C3A733516}" type="sibTrans" cxnId="{DF0CB073-7099-384C-A308-7EF12E7ADB0D}">
      <dgm:prSet/>
      <dgm:spPr/>
      <dgm:t>
        <a:bodyPr/>
        <a:lstStyle/>
        <a:p>
          <a:pPr algn="just"/>
          <a:endParaRPr lang="es-MX" sz="2000"/>
        </a:p>
      </dgm:t>
    </dgm:pt>
    <dgm:pt modelId="{87FFEC79-EA1D-1240-A791-7D37659F9005}">
      <dgm:prSet custT="1"/>
      <dgm:spPr/>
      <dgm:t>
        <a:bodyPr/>
        <a:lstStyle/>
        <a:p>
          <a:pPr algn="just">
            <a:buFont typeface="Arial" panose="020B0604020202020204" pitchFamily="34" charset="0"/>
            <a:buNone/>
          </a:pPr>
          <a:r>
            <a:rPr lang="es-CO" sz="1600" b="0" i="0" dirty="0"/>
            <a:t>Mejora el acceso a la Justicia de los Usuario.</a:t>
          </a:r>
          <a:endParaRPr lang="es-CO" sz="1600" dirty="0"/>
        </a:p>
      </dgm:t>
    </dgm:pt>
    <dgm:pt modelId="{098F2896-379B-EA4D-92D6-31DD44043A27}" type="parTrans" cxnId="{CEFD73AB-FE0B-5749-9EFA-A23B5F9DA53C}">
      <dgm:prSet/>
      <dgm:spPr/>
      <dgm:t>
        <a:bodyPr/>
        <a:lstStyle/>
        <a:p>
          <a:pPr algn="just"/>
          <a:endParaRPr lang="es-MX" sz="2000"/>
        </a:p>
      </dgm:t>
    </dgm:pt>
    <dgm:pt modelId="{A704F657-2DDB-EC46-BAF6-F871E7228CFA}" type="sibTrans" cxnId="{CEFD73AB-FE0B-5749-9EFA-A23B5F9DA53C}">
      <dgm:prSet/>
      <dgm:spPr/>
      <dgm:t>
        <a:bodyPr/>
        <a:lstStyle/>
        <a:p>
          <a:pPr algn="just"/>
          <a:endParaRPr lang="es-MX" sz="2000"/>
        </a:p>
      </dgm:t>
    </dgm:pt>
    <dgm:pt modelId="{CAAE655B-EB3F-E44D-A8B1-28D03E3CD100}">
      <dgm:prSet custT="1"/>
      <dgm:spPr/>
      <dgm:t>
        <a:bodyPr/>
        <a:lstStyle/>
        <a:p>
          <a:pPr algn="just">
            <a:buFont typeface="Arial" panose="020B0604020202020204" pitchFamily="34" charset="0"/>
            <a:buNone/>
          </a:pPr>
          <a:r>
            <a:rPr lang="es-CO" sz="1600" b="0" i="0" dirty="0"/>
            <a:t>Mejora la divulgación de la información institucional.</a:t>
          </a:r>
          <a:endParaRPr lang="es-CO" sz="1600" dirty="0"/>
        </a:p>
      </dgm:t>
    </dgm:pt>
    <dgm:pt modelId="{A9D7D70A-A092-CC4E-BE2A-AEA1AC9DECE1}" type="parTrans" cxnId="{65012272-8FF4-E24D-926D-0880B3617830}">
      <dgm:prSet/>
      <dgm:spPr/>
      <dgm:t>
        <a:bodyPr/>
        <a:lstStyle/>
        <a:p>
          <a:pPr algn="just"/>
          <a:endParaRPr lang="es-MX" sz="2000"/>
        </a:p>
      </dgm:t>
    </dgm:pt>
    <dgm:pt modelId="{2749A385-42F9-7D42-98BB-EE7BC414F664}" type="sibTrans" cxnId="{65012272-8FF4-E24D-926D-0880B3617830}">
      <dgm:prSet/>
      <dgm:spPr/>
      <dgm:t>
        <a:bodyPr/>
        <a:lstStyle/>
        <a:p>
          <a:pPr algn="just"/>
          <a:endParaRPr lang="es-MX" sz="2000"/>
        </a:p>
      </dgm:t>
    </dgm:pt>
    <dgm:pt modelId="{B22BEDEC-4EA6-3743-9141-093CA20E8ADE}" type="pres">
      <dgm:prSet presAssocID="{40A5474B-3604-BA45-8C9D-5092CC9685A2}" presName="Name0" presStyleCnt="0">
        <dgm:presLayoutVars>
          <dgm:dir/>
          <dgm:animLvl val="lvl"/>
          <dgm:resizeHandles val="exact"/>
        </dgm:presLayoutVars>
      </dgm:prSet>
      <dgm:spPr/>
    </dgm:pt>
    <dgm:pt modelId="{FA033790-D539-F641-AB91-6E3FD14E4B8E}" type="pres">
      <dgm:prSet presAssocID="{D86694ED-4633-9A49-8A27-14F57C07F505}" presName="vertFlow" presStyleCnt="0"/>
      <dgm:spPr/>
    </dgm:pt>
    <dgm:pt modelId="{0F91D911-205C-0247-922E-94F3F827DA30}" type="pres">
      <dgm:prSet presAssocID="{D86694ED-4633-9A49-8A27-14F57C07F505}" presName="header" presStyleLbl="node1" presStyleIdx="0" presStyleCnt="2" custScaleX="113569" custScaleY="141053"/>
      <dgm:spPr/>
    </dgm:pt>
    <dgm:pt modelId="{AD689DF1-739C-CC41-8878-C224CE825169}" type="pres">
      <dgm:prSet presAssocID="{D86694ED-4633-9A49-8A27-14F57C07F505}" presName="hSp" presStyleCnt="0"/>
      <dgm:spPr/>
    </dgm:pt>
    <dgm:pt modelId="{419A8D6F-21C8-1C40-9E16-4631AA36327C}" type="pres">
      <dgm:prSet presAssocID="{D7C8F3C6-BEE9-F544-9355-3315DAC0826F}" presName="vertFlow" presStyleCnt="0"/>
      <dgm:spPr/>
    </dgm:pt>
    <dgm:pt modelId="{58E81455-E51C-9640-B371-0F12D7F6C3D3}" type="pres">
      <dgm:prSet presAssocID="{D7C8F3C6-BEE9-F544-9355-3315DAC0826F}" presName="header" presStyleLbl="node1" presStyleIdx="1" presStyleCnt="2"/>
      <dgm:spPr/>
    </dgm:pt>
    <dgm:pt modelId="{DD67C768-20F8-9342-90A2-091F82B953BE}" type="pres">
      <dgm:prSet presAssocID="{098F2896-379B-EA4D-92D6-31DD44043A27}" presName="parTrans" presStyleLbl="sibTrans2D1" presStyleIdx="0" presStyleCnt="2"/>
      <dgm:spPr/>
    </dgm:pt>
    <dgm:pt modelId="{27F72154-9158-9B49-A0BD-EA0690136763}" type="pres">
      <dgm:prSet presAssocID="{87FFEC79-EA1D-1240-A791-7D37659F9005}" presName="child" presStyleLbl="alignAccFollowNode1" presStyleIdx="0" presStyleCnt="2">
        <dgm:presLayoutVars>
          <dgm:chMax val="0"/>
          <dgm:bulletEnabled val="1"/>
        </dgm:presLayoutVars>
      </dgm:prSet>
      <dgm:spPr/>
    </dgm:pt>
    <dgm:pt modelId="{BB49B7F2-18AF-AD40-B9C4-ABD7FA9C59C4}" type="pres">
      <dgm:prSet presAssocID="{A704F657-2DDB-EC46-BAF6-F871E7228CFA}" presName="sibTrans" presStyleLbl="sibTrans2D1" presStyleIdx="1" presStyleCnt="2"/>
      <dgm:spPr/>
    </dgm:pt>
    <dgm:pt modelId="{F9E36BE4-8CDB-9449-AE12-784606486F05}" type="pres">
      <dgm:prSet presAssocID="{CAAE655B-EB3F-E44D-A8B1-28D03E3CD100}" presName="child" presStyleLbl="alignAccFollowNode1" presStyleIdx="1" presStyleCnt="2">
        <dgm:presLayoutVars>
          <dgm:chMax val="0"/>
          <dgm:bulletEnabled val="1"/>
        </dgm:presLayoutVars>
      </dgm:prSet>
      <dgm:spPr/>
    </dgm:pt>
  </dgm:ptLst>
  <dgm:cxnLst>
    <dgm:cxn modelId="{47B82828-56F4-4643-9385-290D4ADAFD11}" type="presOf" srcId="{D7C8F3C6-BEE9-F544-9355-3315DAC0826F}" destId="{58E81455-E51C-9640-B371-0F12D7F6C3D3}" srcOrd="0" destOrd="0" presId="urn:microsoft.com/office/officeart/2005/8/layout/lProcess1"/>
    <dgm:cxn modelId="{5836BE35-C015-A442-B8B5-3D9E13531097}" type="presOf" srcId="{87FFEC79-EA1D-1240-A791-7D37659F9005}" destId="{27F72154-9158-9B49-A0BD-EA0690136763}" srcOrd="0" destOrd="0" presId="urn:microsoft.com/office/officeart/2005/8/layout/lProcess1"/>
    <dgm:cxn modelId="{A5F25E46-899D-5648-8775-54868646FE8D}" type="presOf" srcId="{D86694ED-4633-9A49-8A27-14F57C07F505}" destId="{0F91D911-205C-0247-922E-94F3F827DA30}" srcOrd="0" destOrd="0" presId="urn:microsoft.com/office/officeart/2005/8/layout/lProcess1"/>
    <dgm:cxn modelId="{C4D18269-6E00-DA42-8BB6-57F7C9B5F81B}" type="presOf" srcId="{40A5474B-3604-BA45-8C9D-5092CC9685A2}" destId="{B22BEDEC-4EA6-3743-9141-093CA20E8ADE}" srcOrd="0" destOrd="0" presId="urn:microsoft.com/office/officeart/2005/8/layout/lProcess1"/>
    <dgm:cxn modelId="{65012272-8FF4-E24D-926D-0880B3617830}" srcId="{D7C8F3C6-BEE9-F544-9355-3315DAC0826F}" destId="{CAAE655B-EB3F-E44D-A8B1-28D03E3CD100}" srcOrd="1" destOrd="0" parTransId="{A9D7D70A-A092-CC4E-BE2A-AEA1AC9DECE1}" sibTransId="{2749A385-42F9-7D42-98BB-EE7BC414F664}"/>
    <dgm:cxn modelId="{DF0CB073-7099-384C-A308-7EF12E7ADB0D}" srcId="{40A5474B-3604-BA45-8C9D-5092CC9685A2}" destId="{D7C8F3C6-BEE9-F544-9355-3315DAC0826F}" srcOrd="1" destOrd="0" parTransId="{AFE5E4DE-5BEF-CB4B-A6F9-BB237A60C6A8}" sibTransId="{3230E970-33C2-074F-96FC-A67C3A733516}"/>
    <dgm:cxn modelId="{E7A29E8B-6034-C343-9F11-B7E98DFBF634}" srcId="{40A5474B-3604-BA45-8C9D-5092CC9685A2}" destId="{D86694ED-4633-9A49-8A27-14F57C07F505}" srcOrd="0" destOrd="0" parTransId="{794CA15D-3C3A-0D43-BC60-4D86ABC8442B}" sibTransId="{1C3A26DE-49C9-1043-AB91-960B1108C08A}"/>
    <dgm:cxn modelId="{DCF6649E-CF3A-EC4D-8F48-9A6575D5EC16}" type="presOf" srcId="{098F2896-379B-EA4D-92D6-31DD44043A27}" destId="{DD67C768-20F8-9342-90A2-091F82B953BE}" srcOrd="0" destOrd="0" presId="urn:microsoft.com/office/officeart/2005/8/layout/lProcess1"/>
    <dgm:cxn modelId="{8B553BAA-C142-0C4D-9CAA-E4BD2722719F}" type="presOf" srcId="{CAAE655B-EB3F-E44D-A8B1-28D03E3CD100}" destId="{F9E36BE4-8CDB-9449-AE12-784606486F05}" srcOrd="0" destOrd="0" presId="urn:microsoft.com/office/officeart/2005/8/layout/lProcess1"/>
    <dgm:cxn modelId="{CEFD73AB-FE0B-5749-9EFA-A23B5F9DA53C}" srcId="{D7C8F3C6-BEE9-F544-9355-3315DAC0826F}" destId="{87FFEC79-EA1D-1240-A791-7D37659F9005}" srcOrd="0" destOrd="0" parTransId="{098F2896-379B-EA4D-92D6-31DD44043A27}" sibTransId="{A704F657-2DDB-EC46-BAF6-F871E7228CFA}"/>
    <dgm:cxn modelId="{6A22BCC3-0C83-BA4F-BCF2-E6EDB98FBD02}" type="presOf" srcId="{A704F657-2DDB-EC46-BAF6-F871E7228CFA}" destId="{BB49B7F2-18AF-AD40-B9C4-ABD7FA9C59C4}" srcOrd="0" destOrd="0" presId="urn:microsoft.com/office/officeart/2005/8/layout/lProcess1"/>
    <dgm:cxn modelId="{9DE53162-7D6B-344C-B85A-6DCBC7F1E33C}" type="presParOf" srcId="{B22BEDEC-4EA6-3743-9141-093CA20E8ADE}" destId="{FA033790-D539-F641-AB91-6E3FD14E4B8E}" srcOrd="0" destOrd="0" presId="urn:microsoft.com/office/officeart/2005/8/layout/lProcess1"/>
    <dgm:cxn modelId="{6C5D2138-52B7-8F48-880B-7B7918893183}" type="presParOf" srcId="{FA033790-D539-F641-AB91-6E3FD14E4B8E}" destId="{0F91D911-205C-0247-922E-94F3F827DA30}" srcOrd="0" destOrd="0" presId="urn:microsoft.com/office/officeart/2005/8/layout/lProcess1"/>
    <dgm:cxn modelId="{9F504F17-223C-2F42-AA78-DB065BD8F4C4}" type="presParOf" srcId="{B22BEDEC-4EA6-3743-9141-093CA20E8ADE}" destId="{AD689DF1-739C-CC41-8878-C224CE825169}" srcOrd="1" destOrd="0" presId="urn:microsoft.com/office/officeart/2005/8/layout/lProcess1"/>
    <dgm:cxn modelId="{1373A91B-C883-D24D-81D5-7E7D595FADD4}" type="presParOf" srcId="{B22BEDEC-4EA6-3743-9141-093CA20E8ADE}" destId="{419A8D6F-21C8-1C40-9E16-4631AA36327C}" srcOrd="2" destOrd="0" presId="urn:microsoft.com/office/officeart/2005/8/layout/lProcess1"/>
    <dgm:cxn modelId="{33DCC9A4-56DE-7148-B099-363DD8632182}" type="presParOf" srcId="{419A8D6F-21C8-1C40-9E16-4631AA36327C}" destId="{58E81455-E51C-9640-B371-0F12D7F6C3D3}" srcOrd="0" destOrd="0" presId="urn:microsoft.com/office/officeart/2005/8/layout/lProcess1"/>
    <dgm:cxn modelId="{C1FF524B-BEDC-BF45-A41C-B4D477DCB77E}" type="presParOf" srcId="{419A8D6F-21C8-1C40-9E16-4631AA36327C}" destId="{DD67C768-20F8-9342-90A2-091F82B953BE}" srcOrd="1" destOrd="0" presId="urn:microsoft.com/office/officeart/2005/8/layout/lProcess1"/>
    <dgm:cxn modelId="{A1C24982-401D-9E4E-AB29-4AB3D91D4690}" type="presParOf" srcId="{419A8D6F-21C8-1C40-9E16-4631AA36327C}" destId="{27F72154-9158-9B49-A0BD-EA0690136763}" srcOrd="2" destOrd="0" presId="urn:microsoft.com/office/officeart/2005/8/layout/lProcess1"/>
    <dgm:cxn modelId="{EEEAD529-2D81-A24D-92B8-CC328175F87F}" type="presParOf" srcId="{419A8D6F-21C8-1C40-9E16-4631AA36327C}" destId="{BB49B7F2-18AF-AD40-B9C4-ABD7FA9C59C4}" srcOrd="3" destOrd="0" presId="urn:microsoft.com/office/officeart/2005/8/layout/lProcess1"/>
    <dgm:cxn modelId="{9ACB876D-A949-D04A-8034-ACEC6D3B99E0}" type="presParOf" srcId="{419A8D6F-21C8-1C40-9E16-4631AA36327C}" destId="{F9E36BE4-8CDB-9449-AE12-784606486F0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C6422F-74D3-4722-8755-4CF46CF4C14B}" type="doc">
      <dgm:prSet loTypeId="urn:microsoft.com/office/officeart/2005/8/layout/bProcess2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DFB7F554-AD19-4658-B52D-4FF999D8C603}">
      <dgm:prSet phldrT="[Texto]" custT="1"/>
      <dgm:spPr/>
      <dgm:t>
        <a:bodyPr/>
        <a:lstStyle/>
        <a:p>
          <a:r>
            <a:rPr lang="es-CO" sz="1600" b="1">
              <a:solidFill>
                <a:schemeClr val="tx1"/>
              </a:solidFill>
              <a:latin typeface="Gotham" panose="02000604030000020004"/>
            </a:rPr>
            <a:t>Total Registros</a:t>
          </a:r>
        </a:p>
        <a:p>
          <a:r>
            <a:rPr lang="es-CO" sz="1600" b="1">
              <a:solidFill>
                <a:schemeClr val="tx1"/>
              </a:solidFill>
              <a:latin typeface="Gotham" panose="02000604030000020004"/>
            </a:rPr>
            <a:t>30</a:t>
          </a:r>
          <a:endParaRPr lang="es-CO" sz="1600" b="1" dirty="0">
            <a:solidFill>
              <a:schemeClr val="tx1"/>
            </a:solidFill>
            <a:latin typeface="Gotham" panose="02000604030000020004"/>
          </a:endParaRPr>
        </a:p>
      </dgm:t>
    </dgm:pt>
    <dgm:pt modelId="{0D3B0E66-B851-431C-9E79-57876376635A}" type="parTrans" cxnId="{FDB8A0EB-3BC2-4E4D-BDEE-54B9BA627CD0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81098C9-0404-4363-A521-8BA7F762E639}" type="sibTrans" cxnId="{FDB8A0EB-3BC2-4E4D-BDEE-54B9BA627CD0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64EA4AD-B34B-4EEC-A375-99A6EB84EE11}">
      <dgm:prSet phldrT="[Texto]" custT="1"/>
      <dgm:spPr/>
      <dgm:t>
        <a:bodyPr/>
        <a:lstStyle/>
        <a:p>
          <a:r>
            <a:rPr lang="es-CO" sz="1600" b="1">
              <a:solidFill>
                <a:schemeClr val="tx1"/>
              </a:solidFill>
              <a:latin typeface="Gotham" panose="02000604030000020004"/>
            </a:rPr>
            <a:t>Registros reclasificados en 2024</a:t>
          </a:r>
        </a:p>
        <a:p>
          <a:r>
            <a:rPr lang="es-CO" sz="1600" b="1">
              <a:solidFill>
                <a:schemeClr val="tx1"/>
              </a:solidFill>
              <a:latin typeface="Gotham" panose="02000604030000020004"/>
            </a:rPr>
            <a:t>15</a:t>
          </a:r>
          <a:endParaRPr lang="es-CO" sz="1600" b="1" dirty="0">
            <a:solidFill>
              <a:schemeClr val="tx1"/>
            </a:solidFill>
            <a:latin typeface="Gotham" panose="02000604030000020004"/>
          </a:endParaRPr>
        </a:p>
      </dgm:t>
    </dgm:pt>
    <dgm:pt modelId="{1CE2DB7A-0869-4C4C-B659-F31FA45FF9C7}" type="parTrans" cxnId="{831C688E-4B64-419C-8CBA-3F28535158B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181A9ED-9EF0-4758-B6C7-B6744E130E97}" type="sibTrans" cxnId="{831C688E-4B64-419C-8CBA-3F28535158B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B0DC4B4-3F2A-4234-B670-AA036105E15D}">
      <dgm:prSet phldrT="[Texto]" custT="1"/>
      <dgm:spPr/>
      <dgm:t>
        <a:bodyPr/>
        <a:lstStyle/>
        <a:p>
          <a:endParaRPr lang="es-CO" sz="1600" b="1" dirty="0">
            <a:solidFill>
              <a:schemeClr val="tx1"/>
            </a:solidFill>
            <a:latin typeface="Gotham" panose="02000604030000020004"/>
          </a:endParaRPr>
        </a:p>
        <a:p>
          <a:r>
            <a:rPr lang="es-CO" sz="1600" b="1" dirty="0">
              <a:solidFill>
                <a:schemeClr val="tx1"/>
              </a:solidFill>
              <a:latin typeface="Gotham" panose="02000604030000020004"/>
            </a:rPr>
            <a:t>Registros agotados</a:t>
          </a:r>
        </a:p>
        <a:p>
          <a:r>
            <a:rPr lang="es-CO" sz="1600" b="1" dirty="0">
              <a:solidFill>
                <a:schemeClr val="tx1"/>
              </a:solidFill>
              <a:latin typeface="Gotham" panose="02000604030000020004"/>
            </a:rPr>
            <a:t>3</a:t>
          </a:r>
        </a:p>
        <a:p>
          <a:endParaRPr lang="es-CO" sz="1400" b="1" dirty="0">
            <a:solidFill>
              <a:schemeClr val="tx1"/>
            </a:solidFill>
            <a:latin typeface="Gotham" panose="02000604030000020004"/>
          </a:endParaRPr>
        </a:p>
      </dgm:t>
    </dgm:pt>
    <dgm:pt modelId="{139A42E0-8749-4FA0-8C31-9A50C9C36F4C}" type="parTrans" cxnId="{116A1441-B733-4FEE-9221-76325ECC1AA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369A149-62E6-4C8B-9E3C-BBAEE770A686}" type="sibTrans" cxnId="{116A1441-B733-4FEE-9221-76325ECC1AA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8FFC78F-9E3B-4FB8-AC9C-BECCDE10D68B}">
      <dgm:prSet phldrT="[Texto]" custT="1"/>
      <dgm:spPr/>
      <dgm:t>
        <a:bodyPr/>
        <a:lstStyle/>
        <a:p>
          <a:r>
            <a:rPr lang="es-CO" sz="1600" b="1">
              <a:solidFill>
                <a:schemeClr val="tx1"/>
              </a:solidFill>
              <a:latin typeface="Gotham" panose="02000604030000020004"/>
            </a:rPr>
            <a:t>Lista de Elegibles enviadas en 2024</a:t>
          </a:r>
        </a:p>
        <a:p>
          <a:r>
            <a:rPr lang="es-CO" sz="1600" b="1">
              <a:solidFill>
                <a:schemeClr val="tx1"/>
              </a:solidFill>
              <a:latin typeface="Gotham" panose="02000604030000020004"/>
            </a:rPr>
            <a:t>32</a:t>
          </a:r>
          <a:endParaRPr lang="es-CO" sz="1600" b="1" dirty="0">
            <a:solidFill>
              <a:schemeClr val="tx1"/>
            </a:solidFill>
            <a:latin typeface="Gotham" panose="02000604030000020004"/>
          </a:endParaRPr>
        </a:p>
      </dgm:t>
    </dgm:pt>
    <dgm:pt modelId="{283B89CC-BB1B-40D2-907E-1F1F3281A589}" type="parTrans" cxnId="{F0AC3294-B2E6-457F-A67F-24F1E700FD92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7D16073-E17D-47E3-AECD-C0FCD88A2FD9}" type="sibTrans" cxnId="{F0AC3294-B2E6-457F-A67F-24F1E700FD92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7AB703B-7B38-43B6-9D40-FC1274FA1942}">
      <dgm:prSet phldrT="[Texto]" custT="1"/>
      <dgm:spPr/>
      <dgm:t>
        <a:bodyPr/>
        <a:lstStyle/>
        <a:p>
          <a:r>
            <a:rPr lang="es-CO" sz="1600" b="1">
              <a:solidFill>
                <a:schemeClr val="tx1"/>
              </a:solidFill>
              <a:latin typeface="Gotham" panose="02000604030000020004"/>
            </a:rPr>
            <a:t>Integrantes posesionados</a:t>
          </a:r>
        </a:p>
        <a:p>
          <a:r>
            <a:rPr lang="es-CO" sz="1600" b="1">
              <a:solidFill>
                <a:schemeClr val="tx1"/>
              </a:solidFill>
              <a:latin typeface="Gotham" panose="02000604030000020004"/>
            </a:rPr>
            <a:t>31</a:t>
          </a:r>
          <a:endParaRPr lang="es-CO" sz="1600" b="1" dirty="0">
            <a:solidFill>
              <a:schemeClr val="tx1"/>
            </a:solidFill>
            <a:latin typeface="Gotham" panose="02000604030000020004"/>
          </a:endParaRPr>
        </a:p>
      </dgm:t>
    </dgm:pt>
    <dgm:pt modelId="{38705E23-C438-4CFD-984B-9507FD90E9B3}" type="parTrans" cxnId="{274D1655-273B-43A5-A543-0815E596B87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E1D5BAE-C7C3-4208-9F61-AD32B612A5B6}" type="sibTrans" cxnId="{274D1655-273B-43A5-A543-0815E596B87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068B0DE-C108-2C42-9CE3-FE9AC1ABECD2}" type="pres">
      <dgm:prSet presAssocID="{BCC6422F-74D3-4722-8755-4CF46CF4C14B}" presName="diagram" presStyleCnt="0">
        <dgm:presLayoutVars>
          <dgm:dir/>
          <dgm:resizeHandles/>
        </dgm:presLayoutVars>
      </dgm:prSet>
      <dgm:spPr/>
    </dgm:pt>
    <dgm:pt modelId="{D655FE59-584D-2C4B-A704-C24809BB1685}" type="pres">
      <dgm:prSet presAssocID="{DFB7F554-AD19-4658-B52D-4FF999D8C603}" presName="firstNode" presStyleLbl="node1" presStyleIdx="0" presStyleCnt="5" custScaleX="80640" custScaleY="72326">
        <dgm:presLayoutVars>
          <dgm:bulletEnabled val="1"/>
        </dgm:presLayoutVars>
      </dgm:prSet>
      <dgm:spPr/>
    </dgm:pt>
    <dgm:pt modelId="{0B083901-8F3D-D946-81EA-F88EFA8E0998}" type="pres">
      <dgm:prSet presAssocID="{381098C9-0404-4363-A521-8BA7F762E639}" presName="sibTrans" presStyleLbl="sibTrans2D1" presStyleIdx="0" presStyleCnt="4"/>
      <dgm:spPr/>
    </dgm:pt>
    <dgm:pt modelId="{37ECC1F5-AB94-D646-A573-CFE12F6A6559}" type="pres">
      <dgm:prSet presAssocID="{364EA4AD-B34B-4EEC-A375-99A6EB84EE11}" presName="middleNode" presStyleCnt="0"/>
      <dgm:spPr/>
    </dgm:pt>
    <dgm:pt modelId="{D8FB6C99-60D4-B149-9AA7-F1209BCA1F93}" type="pres">
      <dgm:prSet presAssocID="{364EA4AD-B34B-4EEC-A375-99A6EB84EE11}" presName="padding" presStyleLbl="node1" presStyleIdx="0" presStyleCnt="5"/>
      <dgm:spPr/>
    </dgm:pt>
    <dgm:pt modelId="{329FC02E-D5D1-C34D-A5D1-29863A5EBE1B}" type="pres">
      <dgm:prSet presAssocID="{364EA4AD-B34B-4EEC-A375-99A6EB84EE11}" presName="shape" presStyleLbl="node1" presStyleIdx="1" presStyleCnt="5" custScaleX="135153" custScaleY="122529">
        <dgm:presLayoutVars>
          <dgm:bulletEnabled val="1"/>
        </dgm:presLayoutVars>
      </dgm:prSet>
      <dgm:spPr/>
    </dgm:pt>
    <dgm:pt modelId="{E4856E6D-6BD3-ED43-8604-3D47632C84DA}" type="pres">
      <dgm:prSet presAssocID="{C181A9ED-9EF0-4758-B6C7-B6744E130E97}" presName="sibTrans" presStyleLbl="sibTrans2D1" presStyleIdx="1" presStyleCnt="4"/>
      <dgm:spPr/>
    </dgm:pt>
    <dgm:pt modelId="{B679A876-1A94-6546-BF9A-501864145FEA}" type="pres">
      <dgm:prSet presAssocID="{2B0DC4B4-3F2A-4234-B670-AA036105E15D}" presName="middleNode" presStyleCnt="0"/>
      <dgm:spPr/>
    </dgm:pt>
    <dgm:pt modelId="{8B696434-44CA-E641-BEC4-F7B2A2B3FCDE}" type="pres">
      <dgm:prSet presAssocID="{2B0DC4B4-3F2A-4234-B670-AA036105E15D}" presName="padding" presStyleLbl="node1" presStyleIdx="1" presStyleCnt="5"/>
      <dgm:spPr/>
    </dgm:pt>
    <dgm:pt modelId="{4A079D90-7122-BB4F-9057-DE4407378B85}" type="pres">
      <dgm:prSet presAssocID="{2B0DC4B4-3F2A-4234-B670-AA036105E15D}" presName="shape" presStyleLbl="node1" presStyleIdx="2" presStyleCnt="5" custScaleX="130687" custScaleY="118308">
        <dgm:presLayoutVars>
          <dgm:bulletEnabled val="1"/>
        </dgm:presLayoutVars>
      </dgm:prSet>
      <dgm:spPr/>
    </dgm:pt>
    <dgm:pt modelId="{F9CD0504-2527-944B-869E-A3CFF9DF2469}" type="pres">
      <dgm:prSet presAssocID="{8369A149-62E6-4C8B-9E3C-BBAEE770A686}" presName="sibTrans" presStyleLbl="sibTrans2D1" presStyleIdx="2" presStyleCnt="4"/>
      <dgm:spPr/>
    </dgm:pt>
    <dgm:pt modelId="{E95F4C4D-9506-3943-BD44-93A79D62E42A}" type="pres">
      <dgm:prSet presAssocID="{88FFC78F-9E3B-4FB8-AC9C-BECCDE10D68B}" presName="middleNode" presStyleCnt="0"/>
      <dgm:spPr/>
    </dgm:pt>
    <dgm:pt modelId="{5DF60614-A258-9E49-ABE6-ED4A22C52060}" type="pres">
      <dgm:prSet presAssocID="{88FFC78F-9E3B-4FB8-AC9C-BECCDE10D68B}" presName="padding" presStyleLbl="node1" presStyleIdx="2" presStyleCnt="5"/>
      <dgm:spPr/>
    </dgm:pt>
    <dgm:pt modelId="{F10217F0-41BE-BD4A-B94E-C0026A728995}" type="pres">
      <dgm:prSet presAssocID="{88FFC78F-9E3B-4FB8-AC9C-BECCDE10D68B}" presName="shape" presStyleLbl="node1" presStyleIdx="3" presStyleCnt="5" custScaleX="140016" custScaleY="134887">
        <dgm:presLayoutVars>
          <dgm:bulletEnabled val="1"/>
        </dgm:presLayoutVars>
      </dgm:prSet>
      <dgm:spPr/>
    </dgm:pt>
    <dgm:pt modelId="{72BBA468-D79B-594D-946E-F659B752835D}" type="pres">
      <dgm:prSet presAssocID="{F7D16073-E17D-47E3-AECD-C0FCD88A2FD9}" presName="sibTrans" presStyleLbl="sibTrans2D1" presStyleIdx="3" presStyleCnt="4"/>
      <dgm:spPr/>
    </dgm:pt>
    <dgm:pt modelId="{36FC3833-FCE7-5548-AAB8-29433BF5C58F}" type="pres">
      <dgm:prSet presAssocID="{07AB703B-7B38-43B6-9D40-FC1274FA1942}" presName="lastNode" presStyleLbl="node1" presStyleIdx="4" presStyleCnt="5">
        <dgm:presLayoutVars>
          <dgm:bulletEnabled val="1"/>
        </dgm:presLayoutVars>
      </dgm:prSet>
      <dgm:spPr/>
    </dgm:pt>
  </dgm:ptLst>
  <dgm:cxnLst>
    <dgm:cxn modelId="{E92A9504-359B-2747-989E-22BC338991C7}" type="presOf" srcId="{364EA4AD-B34B-4EEC-A375-99A6EB84EE11}" destId="{329FC02E-D5D1-C34D-A5D1-29863A5EBE1B}" srcOrd="0" destOrd="0" presId="urn:microsoft.com/office/officeart/2005/8/layout/bProcess2"/>
    <dgm:cxn modelId="{D388C509-0C31-F749-9294-606729570235}" type="presOf" srcId="{C181A9ED-9EF0-4758-B6C7-B6744E130E97}" destId="{E4856E6D-6BD3-ED43-8604-3D47632C84DA}" srcOrd="0" destOrd="0" presId="urn:microsoft.com/office/officeart/2005/8/layout/bProcess2"/>
    <dgm:cxn modelId="{116A1441-B733-4FEE-9221-76325ECC1AAB}" srcId="{BCC6422F-74D3-4722-8755-4CF46CF4C14B}" destId="{2B0DC4B4-3F2A-4234-B670-AA036105E15D}" srcOrd="2" destOrd="0" parTransId="{139A42E0-8749-4FA0-8C31-9A50C9C36F4C}" sibTransId="{8369A149-62E6-4C8B-9E3C-BBAEE770A686}"/>
    <dgm:cxn modelId="{D898624B-F9BE-3344-B1EC-7F60A3B8C839}" type="presOf" srcId="{DFB7F554-AD19-4658-B52D-4FF999D8C603}" destId="{D655FE59-584D-2C4B-A704-C24809BB1685}" srcOrd="0" destOrd="0" presId="urn:microsoft.com/office/officeart/2005/8/layout/bProcess2"/>
    <dgm:cxn modelId="{274D1655-273B-43A5-A543-0815E596B87E}" srcId="{BCC6422F-74D3-4722-8755-4CF46CF4C14B}" destId="{07AB703B-7B38-43B6-9D40-FC1274FA1942}" srcOrd="4" destOrd="0" parTransId="{38705E23-C438-4CFD-984B-9507FD90E9B3}" sibTransId="{1E1D5BAE-C7C3-4208-9F61-AD32B612A5B6}"/>
    <dgm:cxn modelId="{B3F9E275-D772-4C4C-AF24-9B221FCD68A2}" type="presOf" srcId="{88FFC78F-9E3B-4FB8-AC9C-BECCDE10D68B}" destId="{F10217F0-41BE-BD4A-B94E-C0026A728995}" srcOrd="0" destOrd="0" presId="urn:microsoft.com/office/officeart/2005/8/layout/bProcess2"/>
    <dgm:cxn modelId="{07D9CF7C-5E89-074A-B1E3-E683462186C2}" type="presOf" srcId="{2B0DC4B4-3F2A-4234-B670-AA036105E15D}" destId="{4A079D90-7122-BB4F-9057-DE4407378B85}" srcOrd="0" destOrd="0" presId="urn:microsoft.com/office/officeart/2005/8/layout/bProcess2"/>
    <dgm:cxn modelId="{4A27838A-D370-7C41-BC7F-AC5E9F6790A3}" type="presOf" srcId="{07AB703B-7B38-43B6-9D40-FC1274FA1942}" destId="{36FC3833-FCE7-5548-AAB8-29433BF5C58F}" srcOrd="0" destOrd="0" presId="urn:microsoft.com/office/officeart/2005/8/layout/bProcess2"/>
    <dgm:cxn modelId="{3058958A-F453-BE47-A33C-2995AFA44CB8}" type="presOf" srcId="{F7D16073-E17D-47E3-AECD-C0FCD88A2FD9}" destId="{72BBA468-D79B-594D-946E-F659B752835D}" srcOrd="0" destOrd="0" presId="urn:microsoft.com/office/officeart/2005/8/layout/bProcess2"/>
    <dgm:cxn modelId="{831C688E-4B64-419C-8CBA-3F28535158B7}" srcId="{BCC6422F-74D3-4722-8755-4CF46CF4C14B}" destId="{364EA4AD-B34B-4EEC-A375-99A6EB84EE11}" srcOrd="1" destOrd="0" parTransId="{1CE2DB7A-0869-4C4C-B659-F31FA45FF9C7}" sibTransId="{C181A9ED-9EF0-4758-B6C7-B6744E130E97}"/>
    <dgm:cxn modelId="{F0AC3294-B2E6-457F-A67F-24F1E700FD92}" srcId="{BCC6422F-74D3-4722-8755-4CF46CF4C14B}" destId="{88FFC78F-9E3B-4FB8-AC9C-BECCDE10D68B}" srcOrd="3" destOrd="0" parTransId="{283B89CC-BB1B-40D2-907E-1F1F3281A589}" sibTransId="{F7D16073-E17D-47E3-AECD-C0FCD88A2FD9}"/>
    <dgm:cxn modelId="{8BBE9696-D27C-C345-BDED-38483D682699}" type="presOf" srcId="{381098C9-0404-4363-A521-8BA7F762E639}" destId="{0B083901-8F3D-D946-81EA-F88EFA8E0998}" srcOrd="0" destOrd="0" presId="urn:microsoft.com/office/officeart/2005/8/layout/bProcess2"/>
    <dgm:cxn modelId="{FDB8A0EB-3BC2-4E4D-BDEE-54B9BA627CD0}" srcId="{BCC6422F-74D3-4722-8755-4CF46CF4C14B}" destId="{DFB7F554-AD19-4658-B52D-4FF999D8C603}" srcOrd="0" destOrd="0" parTransId="{0D3B0E66-B851-431C-9E79-57876376635A}" sibTransId="{381098C9-0404-4363-A521-8BA7F762E639}"/>
    <dgm:cxn modelId="{8A580AEC-FD70-4743-94A5-1B2E44612660}" type="presOf" srcId="{8369A149-62E6-4C8B-9E3C-BBAEE770A686}" destId="{F9CD0504-2527-944B-869E-A3CFF9DF2469}" srcOrd="0" destOrd="0" presId="urn:microsoft.com/office/officeart/2005/8/layout/bProcess2"/>
    <dgm:cxn modelId="{87C07BF6-D04C-444E-B0C4-51A967EECB19}" type="presOf" srcId="{BCC6422F-74D3-4722-8755-4CF46CF4C14B}" destId="{D068B0DE-C108-2C42-9CE3-FE9AC1ABECD2}" srcOrd="0" destOrd="0" presId="urn:microsoft.com/office/officeart/2005/8/layout/bProcess2"/>
    <dgm:cxn modelId="{713ADDE0-1942-BF4A-86DD-15B73A6DEE67}" type="presParOf" srcId="{D068B0DE-C108-2C42-9CE3-FE9AC1ABECD2}" destId="{D655FE59-584D-2C4B-A704-C24809BB1685}" srcOrd="0" destOrd="0" presId="urn:microsoft.com/office/officeart/2005/8/layout/bProcess2"/>
    <dgm:cxn modelId="{8996C837-8E6B-8448-8394-E03A20766A2C}" type="presParOf" srcId="{D068B0DE-C108-2C42-9CE3-FE9AC1ABECD2}" destId="{0B083901-8F3D-D946-81EA-F88EFA8E0998}" srcOrd="1" destOrd="0" presId="urn:microsoft.com/office/officeart/2005/8/layout/bProcess2"/>
    <dgm:cxn modelId="{120EA341-4817-E043-94C2-6596C38EDAF3}" type="presParOf" srcId="{D068B0DE-C108-2C42-9CE3-FE9AC1ABECD2}" destId="{37ECC1F5-AB94-D646-A573-CFE12F6A6559}" srcOrd="2" destOrd="0" presId="urn:microsoft.com/office/officeart/2005/8/layout/bProcess2"/>
    <dgm:cxn modelId="{A73A9AD2-0A25-2543-A6F8-6098C4D88EE3}" type="presParOf" srcId="{37ECC1F5-AB94-D646-A573-CFE12F6A6559}" destId="{D8FB6C99-60D4-B149-9AA7-F1209BCA1F93}" srcOrd="0" destOrd="0" presId="urn:microsoft.com/office/officeart/2005/8/layout/bProcess2"/>
    <dgm:cxn modelId="{0F915DED-8E17-CB43-BE8A-10A0F00D59AE}" type="presParOf" srcId="{37ECC1F5-AB94-D646-A573-CFE12F6A6559}" destId="{329FC02E-D5D1-C34D-A5D1-29863A5EBE1B}" srcOrd="1" destOrd="0" presId="urn:microsoft.com/office/officeart/2005/8/layout/bProcess2"/>
    <dgm:cxn modelId="{6802AA73-BA2A-CA4C-B3F4-9A20028B1B0D}" type="presParOf" srcId="{D068B0DE-C108-2C42-9CE3-FE9AC1ABECD2}" destId="{E4856E6D-6BD3-ED43-8604-3D47632C84DA}" srcOrd="3" destOrd="0" presId="urn:microsoft.com/office/officeart/2005/8/layout/bProcess2"/>
    <dgm:cxn modelId="{9C18B827-DBEB-344F-AE5F-FC3C63180087}" type="presParOf" srcId="{D068B0DE-C108-2C42-9CE3-FE9AC1ABECD2}" destId="{B679A876-1A94-6546-BF9A-501864145FEA}" srcOrd="4" destOrd="0" presId="urn:microsoft.com/office/officeart/2005/8/layout/bProcess2"/>
    <dgm:cxn modelId="{1EB7AFC5-3A72-7040-A873-99A6CF391BDD}" type="presParOf" srcId="{B679A876-1A94-6546-BF9A-501864145FEA}" destId="{8B696434-44CA-E641-BEC4-F7B2A2B3FCDE}" srcOrd="0" destOrd="0" presId="urn:microsoft.com/office/officeart/2005/8/layout/bProcess2"/>
    <dgm:cxn modelId="{C1807B6C-25CE-DC4A-8FE9-1BDA42EA82B6}" type="presParOf" srcId="{B679A876-1A94-6546-BF9A-501864145FEA}" destId="{4A079D90-7122-BB4F-9057-DE4407378B85}" srcOrd="1" destOrd="0" presId="urn:microsoft.com/office/officeart/2005/8/layout/bProcess2"/>
    <dgm:cxn modelId="{25ECB84E-4A20-9741-81F7-97C3601D5639}" type="presParOf" srcId="{D068B0DE-C108-2C42-9CE3-FE9AC1ABECD2}" destId="{F9CD0504-2527-944B-869E-A3CFF9DF2469}" srcOrd="5" destOrd="0" presId="urn:microsoft.com/office/officeart/2005/8/layout/bProcess2"/>
    <dgm:cxn modelId="{5DF4A369-6811-9C4E-BA4E-0C22EDA6E7BB}" type="presParOf" srcId="{D068B0DE-C108-2C42-9CE3-FE9AC1ABECD2}" destId="{E95F4C4D-9506-3943-BD44-93A79D62E42A}" srcOrd="6" destOrd="0" presId="urn:microsoft.com/office/officeart/2005/8/layout/bProcess2"/>
    <dgm:cxn modelId="{84E5101A-D465-A745-9C7A-DD2D7BEE882E}" type="presParOf" srcId="{E95F4C4D-9506-3943-BD44-93A79D62E42A}" destId="{5DF60614-A258-9E49-ABE6-ED4A22C52060}" srcOrd="0" destOrd="0" presId="urn:microsoft.com/office/officeart/2005/8/layout/bProcess2"/>
    <dgm:cxn modelId="{6AFDA130-B47F-2F41-A2B7-AD43197A9B29}" type="presParOf" srcId="{E95F4C4D-9506-3943-BD44-93A79D62E42A}" destId="{F10217F0-41BE-BD4A-B94E-C0026A728995}" srcOrd="1" destOrd="0" presId="urn:microsoft.com/office/officeart/2005/8/layout/bProcess2"/>
    <dgm:cxn modelId="{0A40937C-3B42-7A40-BF4C-74AB9B46BEB9}" type="presParOf" srcId="{D068B0DE-C108-2C42-9CE3-FE9AC1ABECD2}" destId="{72BBA468-D79B-594D-946E-F659B752835D}" srcOrd="7" destOrd="0" presId="urn:microsoft.com/office/officeart/2005/8/layout/bProcess2"/>
    <dgm:cxn modelId="{74894FB1-C86A-3E41-8D68-2F9E9F245A34}" type="presParOf" srcId="{D068B0DE-C108-2C42-9CE3-FE9AC1ABECD2}" destId="{36FC3833-FCE7-5548-AAB8-29433BF5C58F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78A9B73-8BC1-0445-B114-C333712769DB}" type="doc">
      <dgm:prSet loTypeId="urn:microsoft.com/office/officeart/2005/8/layout/hProcess9" loCatId="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s-MX"/>
        </a:p>
      </dgm:t>
    </dgm:pt>
    <dgm:pt modelId="{E8014885-35B2-BD4D-AA13-4957681F8958}">
      <dgm:prSet/>
      <dgm:spPr/>
      <dgm:t>
        <a:bodyPr/>
        <a:lstStyle/>
        <a:p>
          <a:pPr algn="just"/>
          <a:r>
            <a:rPr lang="es-CO" b="1" dirty="0"/>
            <a:t>Ejecución del Presupuesto de Inversión </a:t>
          </a:r>
          <a:r>
            <a:rPr lang="es-MX" b="1" dirty="0"/>
            <a:t>99.98%. </a:t>
          </a:r>
          <a:endParaRPr lang="es-CO" dirty="0"/>
        </a:p>
      </dgm:t>
    </dgm:pt>
    <dgm:pt modelId="{75440886-4D24-AD46-9E9A-980F01949B48}" type="parTrans" cxnId="{AA89A582-F286-E347-B232-0253694C289E}">
      <dgm:prSet/>
      <dgm:spPr/>
      <dgm:t>
        <a:bodyPr/>
        <a:lstStyle/>
        <a:p>
          <a:pPr algn="just"/>
          <a:endParaRPr lang="es-MX"/>
        </a:p>
      </dgm:t>
    </dgm:pt>
    <dgm:pt modelId="{AAB4E168-D3E6-CF4D-959B-25D341B2A120}" type="sibTrans" cxnId="{AA89A582-F286-E347-B232-0253694C289E}">
      <dgm:prSet/>
      <dgm:spPr/>
      <dgm:t>
        <a:bodyPr/>
        <a:lstStyle/>
        <a:p>
          <a:pPr algn="just"/>
          <a:endParaRPr lang="es-MX"/>
        </a:p>
      </dgm:t>
    </dgm:pt>
    <dgm:pt modelId="{CE1C77FA-6690-9745-AC1E-2F5263425C34}">
      <dgm:prSet/>
      <dgm:spPr/>
      <dgm:t>
        <a:bodyPr/>
        <a:lstStyle/>
        <a:p>
          <a:pPr algn="just"/>
          <a:r>
            <a:rPr lang="es-CO" b="1"/>
            <a:t>Ejecución del Presupuesto de Funcionamiento </a:t>
          </a:r>
          <a:r>
            <a:rPr lang="es-MX" b="1"/>
            <a:t>99.83%</a:t>
          </a:r>
          <a:endParaRPr lang="es-CO"/>
        </a:p>
      </dgm:t>
    </dgm:pt>
    <dgm:pt modelId="{A936335A-77A8-EA4C-BF65-1CFF0754D16C}" type="parTrans" cxnId="{7D3657C0-A33C-134A-A62A-51CCE7EBE6D1}">
      <dgm:prSet/>
      <dgm:spPr/>
      <dgm:t>
        <a:bodyPr/>
        <a:lstStyle/>
        <a:p>
          <a:pPr algn="just"/>
          <a:endParaRPr lang="es-MX"/>
        </a:p>
      </dgm:t>
    </dgm:pt>
    <dgm:pt modelId="{1C8CA788-D474-E444-A2C5-DC0398C08223}" type="sibTrans" cxnId="{7D3657C0-A33C-134A-A62A-51CCE7EBE6D1}">
      <dgm:prSet/>
      <dgm:spPr/>
      <dgm:t>
        <a:bodyPr/>
        <a:lstStyle/>
        <a:p>
          <a:pPr algn="just"/>
          <a:endParaRPr lang="es-MX"/>
        </a:p>
      </dgm:t>
    </dgm:pt>
    <dgm:pt modelId="{2DC24AC8-96EF-E648-8E27-CD2CE8D1DA34}" type="pres">
      <dgm:prSet presAssocID="{378A9B73-8BC1-0445-B114-C333712769DB}" presName="CompostProcess" presStyleCnt="0">
        <dgm:presLayoutVars>
          <dgm:dir/>
          <dgm:resizeHandles val="exact"/>
        </dgm:presLayoutVars>
      </dgm:prSet>
      <dgm:spPr/>
    </dgm:pt>
    <dgm:pt modelId="{28EC6147-E8C3-2745-A0BD-ED2B027BFB2D}" type="pres">
      <dgm:prSet presAssocID="{378A9B73-8BC1-0445-B114-C333712769DB}" presName="arrow" presStyleLbl="bgShp" presStyleIdx="0" presStyleCnt="1"/>
      <dgm:spPr/>
    </dgm:pt>
    <dgm:pt modelId="{A874B2BC-0572-324E-97CA-0D53DD022D32}" type="pres">
      <dgm:prSet presAssocID="{378A9B73-8BC1-0445-B114-C333712769DB}" presName="linearProcess" presStyleCnt="0"/>
      <dgm:spPr/>
    </dgm:pt>
    <dgm:pt modelId="{1089BB75-9EC7-CF48-8127-F65678FFDD50}" type="pres">
      <dgm:prSet presAssocID="{E8014885-35B2-BD4D-AA13-4957681F8958}" presName="textNode" presStyleLbl="node1" presStyleIdx="0" presStyleCnt="2">
        <dgm:presLayoutVars>
          <dgm:bulletEnabled val="1"/>
        </dgm:presLayoutVars>
      </dgm:prSet>
      <dgm:spPr/>
    </dgm:pt>
    <dgm:pt modelId="{5DBEEB4B-F7B8-654D-AC02-A24C33722979}" type="pres">
      <dgm:prSet presAssocID="{AAB4E168-D3E6-CF4D-959B-25D341B2A120}" presName="sibTrans" presStyleCnt="0"/>
      <dgm:spPr/>
    </dgm:pt>
    <dgm:pt modelId="{C1372D5B-8B5A-5842-BAD8-268F6BF03539}" type="pres">
      <dgm:prSet presAssocID="{CE1C77FA-6690-9745-AC1E-2F5263425C34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47C6E168-0179-6948-A4E1-0570CF32661F}" type="presOf" srcId="{378A9B73-8BC1-0445-B114-C333712769DB}" destId="{2DC24AC8-96EF-E648-8E27-CD2CE8D1DA34}" srcOrd="0" destOrd="0" presId="urn:microsoft.com/office/officeart/2005/8/layout/hProcess9"/>
    <dgm:cxn modelId="{AA89A582-F286-E347-B232-0253694C289E}" srcId="{378A9B73-8BC1-0445-B114-C333712769DB}" destId="{E8014885-35B2-BD4D-AA13-4957681F8958}" srcOrd="0" destOrd="0" parTransId="{75440886-4D24-AD46-9E9A-980F01949B48}" sibTransId="{AAB4E168-D3E6-CF4D-959B-25D341B2A120}"/>
    <dgm:cxn modelId="{7D3657C0-A33C-134A-A62A-51CCE7EBE6D1}" srcId="{378A9B73-8BC1-0445-B114-C333712769DB}" destId="{CE1C77FA-6690-9745-AC1E-2F5263425C34}" srcOrd="1" destOrd="0" parTransId="{A936335A-77A8-EA4C-BF65-1CFF0754D16C}" sibTransId="{1C8CA788-D474-E444-A2C5-DC0398C08223}"/>
    <dgm:cxn modelId="{8BEE38E5-8D70-CA4A-BED4-8981EF6FD21F}" type="presOf" srcId="{E8014885-35B2-BD4D-AA13-4957681F8958}" destId="{1089BB75-9EC7-CF48-8127-F65678FFDD50}" srcOrd="0" destOrd="0" presId="urn:microsoft.com/office/officeart/2005/8/layout/hProcess9"/>
    <dgm:cxn modelId="{1400EEF7-350A-F14C-AE5C-52F257B04CE6}" type="presOf" srcId="{CE1C77FA-6690-9745-AC1E-2F5263425C34}" destId="{C1372D5B-8B5A-5842-BAD8-268F6BF03539}" srcOrd="0" destOrd="0" presId="urn:microsoft.com/office/officeart/2005/8/layout/hProcess9"/>
    <dgm:cxn modelId="{1C0A0D7A-8034-9F4A-AD6E-5BCE8C7697C0}" type="presParOf" srcId="{2DC24AC8-96EF-E648-8E27-CD2CE8D1DA34}" destId="{28EC6147-E8C3-2745-A0BD-ED2B027BFB2D}" srcOrd="0" destOrd="0" presId="urn:microsoft.com/office/officeart/2005/8/layout/hProcess9"/>
    <dgm:cxn modelId="{0FB96BEA-A3D0-7941-A230-3338B8DFAB61}" type="presParOf" srcId="{2DC24AC8-96EF-E648-8E27-CD2CE8D1DA34}" destId="{A874B2BC-0572-324E-97CA-0D53DD022D32}" srcOrd="1" destOrd="0" presId="urn:microsoft.com/office/officeart/2005/8/layout/hProcess9"/>
    <dgm:cxn modelId="{83D49D84-1F5F-394E-982F-84248DBAE4BE}" type="presParOf" srcId="{A874B2BC-0572-324E-97CA-0D53DD022D32}" destId="{1089BB75-9EC7-CF48-8127-F65678FFDD50}" srcOrd="0" destOrd="0" presId="urn:microsoft.com/office/officeart/2005/8/layout/hProcess9"/>
    <dgm:cxn modelId="{A553F94B-7B13-4840-BB2A-8DDC14552223}" type="presParOf" srcId="{A874B2BC-0572-324E-97CA-0D53DD022D32}" destId="{5DBEEB4B-F7B8-654D-AC02-A24C33722979}" srcOrd="1" destOrd="0" presId="urn:microsoft.com/office/officeart/2005/8/layout/hProcess9"/>
    <dgm:cxn modelId="{EA0C1FC7-ED22-4540-B0EB-398D557C0F07}" type="presParOf" srcId="{A874B2BC-0572-324E-97CA-0D53DD022D32}" destId="{C1372D5B-8B5A-5842-BAD8-268F6BF0353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A7228FE-B920-8544-BA64-5C4BDC8A1DF1}" type="doc">
      <dgm:prSet loTypeId="urn:microsoft.com/office/officeart/2005/8/layout/bList2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40778079-C005-9B4C-9081-BF5E9AEF57C6}">
      <dgm:prSet custT="1"/>
      <dgm:spPr/>
      <dgm:t>
        <a:bodyPr/>
        <a:lstStyle/>
        <a:p>
          <a:r>
            <a:rPr lang="es-CO" sz="1600" b="1" i="0" dirty="0"/>
            <a:t>Correos electrónicos</a:t>
          </a:r>
          <a:endParaRPr lang="es-CO" sz="1600" dirty="0"/>
        </a:p>
      </dgm:t>
    </dgm:pt>
    <dgm:pt modelId="{1C9129C1-47C7-E34D-98DE-BB10AC0219FB}" type="parTrans" cxnId="{D55BCE54-D325-EC43-B5FA-D158F1ABBEF5}">
      <dgm:prSet/>
      <dgm:spPr/>
      <dgm:t>
        <a:bodyPr/>
        <a:lstStyle/>
        <a:p>
          <a:endParaRPr lang="es-MX" sz="2000"/>
        </a:p>
      </dgm:t>
    </dgm:pt>
    <dgm:pt modelId="{D8F40D4E-A1DA-D94F-B731-543FE635D407}" type="sibTrans" cxnId="{D55BCE54-D325-EC43-B5FA-D158F1ABBEF5}">
      <dgm:prSet/>
      <dgm:spPr/>
      <dgm:t>
        <a:bodyPr/>
        <a:lstStyle/>
        <a:p>
          <a:endParaRPr lang="es-MX" sz="2000"/>
        </a:p>
      </dgm:t>
    </dgm:pt>
    <dgm:pt modelId="{20D07095-D90A-9941-BB08-C3AF5BCDC5E4}">
      <dgm:prSet custT="1"/>
      <dgm:spPr/>
      <dgm:t>
        <a:bodyPr/>
        <a:lstStyle/>
        <a:p>
          <a:r>
            <a:rPr lang="es-CO" sz="1300" b="0" i="0" dirty="0">
              <a:hlinkClick xmlns:r="http://schemas.openxmlformats.org/officeDocument/2006/relationships" r:id="rId1"/>
            </a:rPr>
            <a:t>conseccor@cendoj.ramajudicial.gov.co</a:t>
          </a:r>
          <a:endParaRPr lang="es-CO" sz="1300" dirty="0"/>
        </a:p>
      </dgm:t>
    </dgm:pt>
    <dgm:pt modelId="{69AC87BD-1AA5-E044-9922-BC467FE4CE01}" type="parTrans" cxnId="{66E88998-AF48-CA4C-8DAC-39EE42E2DF49}">
      <dgm:prSet/>
      <dgm:spPr/>
      <dgm:t>
        <a:bodyPr/>
        <a:lstStyle/>
        <a:p>
          <a:endParaRPr lang="es-MX" sz="2000"/>
        </a:p>
      </dgm:t>
    </dgm:pt>
    <dgm:pt modelId="{6891F5DC-F6EB-F34B-98E1-5611D056A34F}" type="sibTrans" cxnId="{66E88998-AF48-CA4C-8DAC-39EE42E2DF49}">
      <dgm:prSet/>
      <dgm:spPr/>
      <dgm:t>
        <a:bodyPr/>
        <a:lstStyle/>
        <a:p>
          <a:endParaRPr lang="es-MX" sz="2000"/>
        </a:p>
      </dgm:t>
    </dgm:pt>
    <dgm:pt modelId="{CD858F0C-F43C-9E49-B402-4D4898CC43D1}">
      <dgm:prSet custT="1"/>
      <dgm:spPr/>
      <dgm:t>
        <a:bodyPr/>
        <a:lstStyle/>
        <a:p>
          <a:r>
            <a:rPr lang="es-CO" sz="1300" b="0" i="0" dirty="0">
              <a:hlinkClick xmlns:r="http://schemas.openxmlformats.org/officeDocument/2006/relationships" r:id="rId2"/>
            </a:rPr>
            <a:t>des01consecmtr@cendoj.ramajudicial.gov.co</a:t>
          </a:r>
          <a:endParaRPr lang="es-CO" sz="1300" dirty="0"/>
        </a:p>
      </dgm:t>
    </dgm:pt>
    <dgm:pt modelId="{3328B407-2A55-7E49-BCE4-1450224F9560}" type="parTrans" cxnId="{131A9DFC-6DF5-514A-8060-347A6EB332E7}">
      <dgm:prSet/>
      <dgm:spPr/>
      <dgm:t>
        <a:bodyPr/>
        <a:lstStyle/>
        <a:p>
          <a:endParaRPr lang="es-MX" sz="2000"/>
        </a:p>
      </dgm:t>
    </dgm:pt>
    <dgm:pt modelId="{A3A10E39-5D45-2E4E-89ED-B8AFCB1B4678}" type="sibTrans" cxnId="{131A9DFC-6DF5-514A-8060-347A6EB332E7}">
      <dgm:prSet/>
      <dgm:spPr/>
      <dgm:t>
        <a:bodyPr/>
        <a:lstStyle/>
        <a:p>
          <a:endParaRPr lang="es-MX" sz="2000"/>
        </a:p>
      </dgm:t>
    </dgm:pt>
    <dgm:pt modelId="{15C711A0-261D-044F-A28E-D37ADCDAF043}">
      <dgm:prSet custT="1"/>
      <dgm:spPr/>
      <dgm:t>
        <a:bodyPr/>
        <a:lstStyle/>
        <a:p>
          <a:r>
            <a:rPr lang="es-CO" sz="1300" b="0" i="0" dirty="0">
              <a:hlinkClick xmlns:r="http://schemas.openxmlformats.org/officeDocument/2006/relationships" r:id="rId3"/>
            </a:rPr>
            <a:t>des02consecmtr@cendoj.ramajudicial.gov.co</a:t>
          </a:r>
          <a:endParaRPr lang="es-CO" sz="1300" dirty="0"/>
        </a:p>
      </dgm:t>
    </dgm:pt>
    <dgm:pt modelId="{05FC5D66-B26E-0D4F-BA17-6BA12BA9C3F8}" type="parTrans" cxnId="{6BB9291F-BA72-A140-AAAB-B9987EFB86D6}">
      <dgm:prSet/>
      <dgm:spPr/>
      <dgm:t>
        <a:bodyPr/>
        <a:lstStyle/>
        <a:p>
          <a:endParaRPr lang="es-MX" sz="2000"/>
        </a:p>
      </dgm:t>
    </dgm:pt>
    <dgm:pt modelId="{BD2090AA-4F66-B744-B616-0A769794ED97}" type="sibTrans" cxnId="{6BB9291F-BA72-A140-AAAB-B9987EFB86D6}">
      <dgm:prSet/>
      <dgm:spPr/>
      <dgm:t>
        <a:bodyPr/>
        <a:lstStyle/>
        <a:p>
          <a:endParaRPr lang="es-MX" sz="2000"/>
        </a:p>
      </dgm:t>
    </dgm:pt>
    <dgm:pt modelId="{155C503A-D3EB-894C-B971-FBFF2E41EC5E}">
      <dgm:prSet custT="1"/>
      <dgm:spPr/>
      <dgm:t>
        <a:bodyPr/>
        <a:lstStyle/>
        <a:p>
          <a:r>
            <a:rPr lang="es-CO" sz="1300" b="0" i="0" dirty="0">
              <a:hlinkClick xmlns:r="http://schemas.openxmlformats.org/officeDocument/2006/relationships" r:id="rId4"/>
            </a:rPr>
            <a:t>secdirsecmon@cendoj.ramajudicial.gov.co</a:t>
          </a:r>
          <a:endParaRPr lang="es-CO" sz="1300" dirty="0"/>
        </a:p>
      </dgm:t>
    </dgm:pt>
    <dgm:pt modelId="{7CD82FB4-2DAF-4E42-A805-8F431F7CD43D}" type="parTrans" cxnId="{52767F54-F740-5A49-9A75-16442733EACA}">
      <dgm:prSet/>
      <dgm:spPr/>
      <dgm:t>
        <a:bodyPr/>
        <a:lstStyle/>
        <a:p>
          <a:endParaRPr lang="es-MX" sz="2000"/>
        </a:p>
      </dgm:t>
    </dgm:pt>
    <dgm:pt modelId="{B25AB068-8640-1545-913A-CC33B69AA889}" type="sibTrans" cxnId="{52767F54-F740-5A49-9A75-16442733EACA}">
      <dgm:prSet/>
      <dgm:spPr/>
      <dgm:t>
        <a:bodyPr/>
        <a:lstStyle/>
        <a:p>
          <a:endParaRPr lang="es-MX" sz="2000"/>
        </a:p>
      </dgm:t>
    </dgm:pt>
    <dgm:pt modelId="{BE16074A-D4CD-354B-9FE0-45A9E67A4580}">
      <dgm:prSet custT="1"/>
      <dgm:spPr/>
      <dgm:t>
        <a:bodyPr/>
        <a:lstStyle/>
        <a:p>
          <a:r>
            <a:rPr lang="es-CO" sz="1600" b="1" i="0" dirty="0"/>
            <a:t>Direcciones físicas</a:t>
          </a:r>
          <a:endParaRPr lang="es-CO" sz="1600" dirty="0"/>
        </a:p>
      </dgm:t>
    </dgm:pt>
    <dgm:pt modelId="{895F9D73-4D40-6A43-8144-D5C4682B80A1}" type="parTrans" cxnId="{AD4F8DF9-1144-504E-83FD-3C17DC6EE45A}">
      <dgm:prSet/>
      <dgm:spPr/>
      <dgm:t>
        <a:bodyPr/>
        <a:lstStyle/>
        <a:p>
          <a:endParaRPr lang="es-MX" sz="2000"/>
        </a:p>
      </dgm:t>
    </dgm:pt>
    <dgm:pt modelId="{DC303D7C-24A0-0E45-9DB7-F3B009F0C496}" type="sibTrans" cxnId="{AD4F8DF9-1144-504E-83FD-3C17DC6EE45A}">
      <dgm:prSet/>
      <dgm:spPr/>
      <dgm:t>
        <a:bodyPr/>
        <a:lstStyle/>
        <a:p>
          <a:endParaRPr lang="es-MX" sz="2000"/>
        </a:p>
      </dgm:t>
    </dgm:pt>
    <dgm:pt modelId="{E32600ED-606E-AB40-A87F-C65BB1C64464}">
      <dgm:prSet custT="1"/>
      <dgm:spPr/>
      <dgm:t>
        <a:bodyPr/>
        <a:lstStyle/>
        <a:p>
          <a:r>
            <a:rPr lang="es-CO" sz="1400" dirty="0"/>
            <a:t>Consejo Seccional de la Judicatura de Córdoba, </a:t>
          </a:r>
          <a:r>
            <a:rPr lang="es-CO" sz="1400" b="0" i="0" dirty="0"/>
            <a:t>Carrera 6 </a:t>
          </a:r>
          <a:r>
            <a:rPr lang="es-CO" sz="1400" b="0" i="0" dirty="0" err="1"/>
            <a:t>N°</a:t>
          </a:r>
          <a:r>
            <a:rPr lang="es-CO" sz="1400" b="0" i="0" dirty="0"/>
            <a:t> 61-44 Piso 3, Edificio Elite. </a:t>
          </a:r>
          <a:endParaRPr lang="es-CO" sz="1400" dirty="0"/>
        </a:p>
      </dgm:t>
    </dgm:pt>
    <dgm:pt modelId="{C5A65A7C-54E1-C84F-9CE8-DE3F11AF0F77}" type="parTrans" cxnId="{7816D0B9-C1C2-F54E-97F5-6A41291526C6}">
      <dgm:prSet/>
      <dgm:spPr/>
      <dgm:t>
        <a:bodyPr/>
        <a:lstStyle/>
        <a:p>
          <a:endParaRPr lang="es-MX" sz="2000"/>
        </a:p>
      </dgm:t>
    </dgm:pt>
    <dgm:pt modelId="{D561B355-1296-784C-9BB2-6409C35D6141}" type="sibTrans" cxnId="{7816D0B9-C1C2-F54E-97F5-6A41291526C6}">
      <dgm:prSet/>
      <dgm:spPr/>
      <dgm:t>
        <a:bodyPr/>
        <a:lstStyle/>
        <a:p>
          <a:endParaRPr lang="es-MX" sz="2000"/>
        </a:p>
      </dgm:t>
    </dgm:pt>
    <dgm:pt modelId="{825F3696-EC78-7E49-9AD6-68E1D2127495}">
      <dgm:prSet custT="1"/>
      <dgm:spPr/>
      <dgm:t>
        <a:bodyPr/>
        <a:lstStyle/>
        <a:p>
          <a:r>
            <a:rPr lang="es-CO" sz="1600" b="1" i="0" dirty="0"/>
            <a:t>Redes sociales</a:t>
          </a:r>
          <a:endParaRPr lang="es-CO" sz="1600" dirty="0"/>
        </a:p>
      </dgm:t>
    </dgm:pt>
    <dgm:pt modelId="{44F1E1EA-392C-124C-B43F-40D991C9E5D7}" type="parTrans" cxnId="{6CDFD2FF-5EC0-5B46-8896-A854E2B5ADD3}">
      <dgm:prSet/>
      <dgm:spPr/>
      <dgm:t>
        <a:bodyPr/>
        <a:lstStyle/>
        <a:p>
          <a:endParaRPr lang="es-MX" sz="2000"/>
        </a:p>
      </dgm:t>
    </dgm:pt>
    <dgm:pt modelId="{44FB39FA-FA25-7B45-882C-9D847E90C38C}" type="sibTrans" cxnId="{6CDFD2FF-5EC0-5B46-8896-A854E2B5ADD3}">
      <dgm:prSet/>
      <dgm:spPr/>
      <dgm:t>
        <a:bodyPr/>
        <a:lstStyle/>
        <a:p>
          <a:endParaRPr lang="es-MX" sz="2000"/>
        </a:p>
      </dgm:t>
    </dgm:pt>
    <dgm:pt modelId="{E435609A-FD1E-3D41-B095-71BBF94C6BA7}">
      <dgm:prSet custT="1"/>
      <dgm:spPr/>
      <dgm:t>
        <a:bodyPr/>
        <a:lstStyle/>
        <a:p>
          <a:r>
            <a:rPr lang="es-CO" sz="1400" b="0" i="0"/>
            <a:t>@Desaj_Monteria</a:t>
          </a:r>
          <a:endParaRPr lang="es-CO" sz="1400"/>
        </a:p>
      </dgm:t>
    </dgm:pt>
    <dgm:pt modelId="{45C04618-0868-CF48-B998-D9B6584E7B9F}" type="parTrans" cxnId="{448AEF99-18AA-E248-9F8F-CAC25CB237FD}">
      <dgm:prSet/>
      <dgm:spPr/>
      <dgm:t>
        <a:bodyPr/>
        <a:lstStyle/>
        <a:p>
          <a:endParaRPr lang="es-MX" sz="2000"/>
        </a:p>
      </dgm:t>
    </dgm:pt>
    <dgm:pt modelId="{EA646B07-08C9-5545-AE42-71701A7C8CFC}" type="sibTrans" cxnId="{448AEF99-18AA-E248-9F8F-CAC25CB237FD}">
      <dgm:prSet/>
      <dgm:spPr/>
      <dgm:t>
        <a:bodyPr/>
        <a:lstStyle/>
        <a:p>
          <a:endParaRPr lang="es-MX" sz="2000"/>
        </a:p>
      </dgm:t>
    </dgm:pt>
    <dgm:pt modelId="{79F3E3E3-7A4E-FB4F-8B68-360D884190C2}">
      <dgm:prSet custT="1"/>
      <dgm:spPr/>
      <dgm:t>
        <a:bodyPr/>
        <a:lstStyle/>
        <a:p>
          <a:r>
            <a:rPr lang="es-CO" sz="1400" b="0" i="0" dirty="0"/>
            <a:t>@</a:t>
          </a:r>
          <a:r>
            <a:rPr lang="es-CO" sz="1400" b="0" i="0" dirty="0" err="1"/>
            <a:t>conseccordoba</a:t>
          </a:r>
          <a:endParaRPr lang="es-CO" sz="1400" dirty="0"/>
        </a:p>
      </dgm:t>
    </dgm:pt>
    <dgm:pt modelId="{BAAC2A17-75AE-AA4E-BEA0-6482D681DA40}" type="parTrans" cxnId="{6D9B26CA-663F-964B-B50A-CF498165843A}">
      <dgm:prSet/>
      <dgm:spPr/>
      <dgm:t>
        <a:bodyPr/>
        <a:lstStyle/>
        <a:p>
          <a:endParaRPr lang="es-MX" sz="2000"/>
        </a:p>
      </dgm:t>
    </dgm:pt>
    <dgm:pt modelId="{8EDEA588-5658-2C40-80B5-9F5C7803ED13}" type="sibTrans" cxnId="{6D9B26CA-663F-964B-B50A-CF498165843A}">
      <dgm:prSet/>
      <dgm:spPr/>
      <dgm:t>
        <a:bodyPr/>
        <a:lstStyle/>
        <a:p>
          <a:endParaRPr lang="es-MX" sz="2000"/>
        </a:p>
      </dgm:t>
    </dgm:pt>
    <dgm:pt modelId="{06C5385A-C931-774D-ABF3-D757C651039E}">
      <dgm:prSet custT="1"/>
      <dgm:spPr/>
      <dgm:t>
        <a:bodyPr/>
        <a:lstStyle/>
        <a:p>
          <a:r>
            <a:rPr lang="es-CO" sz="1600" b="1" i="0" dirty="0"/>
            <a:t>Celulares</a:t>
          </a:r>
          <a:endParaRPr lang="es-CO" sz="1600" dirty="0"/>
        </a:p>
      </dgm:t>
    </dgm:pt>
    <dgm:pt modelId="{8189F91E-AFE8-7A43-BC4A-DA495EF0370B}" type="parTrans" cxnId="{9EEA3A14-A06B-F141-8D2F-79930CBCE548}">
      <dgm:prSet/>
      <dgm:spPr/>
      <dgm:t>
        <a:bodyPr/>
        <a:lstStyle/>
        <a:p>
          <a:endParaRPr lang="es-MX" sz="2000"/>
        </a:p>
      </dgm:t>
    </dgm:pt>
    <dgm:pt modelId="{0BFC4060-665B-B84A-8FD9-6A585002D508}" type="sibTrans" cxnId="{9EEA3A14-A06B-F141-8D2F-79930CBCE548}">
      <dgm:prSet/>
      <dgm:spPr/>
      <dgm:t>
        <a:bodyPr/>
        <a:lstStyle/>
        <a:p>
          <a:endParaRPr lang="es-MX" sz="2000"/>
        </a:p>
      </dgm:t>
    </dgm:pt>
    <dgm:pt modelId="{CEBE03D7-8F4D-BD44-9AC8-5D832B018CA5}">
      <dgm:prSet custT="1"/>
      <dgm:spPr/>
      <dgm:t>
        <a:bodyPr/>
        <a:lstStyle/>
        <a:p>
          <a:pPr>
            <a:buFont typeface="Letra del sistema regular"/>
            <a:buChar char="📞"/>
          </a:pPr>
          <a:r>
            <a:rPr lang="es-CO" sz="1400" b="0" i="0" dirty="0">
              <a:solidFill>
                <a:schemeClr val="tx1"/>
              </a:solidFill>
            </a:rPr>
            <a:t>3224562920</a:t>
          </a:r>
          <a:endParaRPr lang="es-CO" sz="1400" dirty="0">
            <a:solidFill>
              <a:schemeClr val="tx1"/>
            </a:solidFill>
          </a:endParaRPr>
        </a:p>
      </dgm:t>
    </dgm:pt>
    <dgm:pt modelId="{AF5FB72F-D839-8A45-B5A2-458C6703ABF9}" type="parTrans" cxnId="{3206EC26-9C86-A24F-A0B7-6AAE414315DE}">
      <dgm:prSet/>
      <dgm:spPr/>
      <dgm:t>
        <a:bodyPr/>
        <a:lstStyle/>
        <a:p>
          <a:endParaRPr lang="es-MX" sz="2000"/>
        </a:p>
      </dgm:t>
    </dgm:pt>
    <dgm:pt modelId="{17D6C342-21D3-6243-92C2-41636D08F9C7}" type="sibTrans" cxnId="{3206EC26-9C86-A24F-A0B7-6AAE414315DE}">
      <dgm:prSet/>
      <dgm:spPr/>
      <dgm:t>
        <a:bodyPr/>
        <a:lstStyle/>
        <a:p>
          <a:endParaRPr lang="es-MX" sz="2000"/>
        </a:p>
      </dgm:t>
    </dgm:pt>
    <dgm:pt modelId="{787E5366-9A91-354D-97E8-994197A90B52}">
      <dgm:prSet custT="1"/>
      <dgm:spPr/>
      <dgm:t>
        <a:bodyPr/>
        <a:lstStyle/>
        <a:p>
          <a:pPr>
            <a:buFont typeface="Letra del sistema regular"/>
            <a:buChar char="📞"/>
          </a:pPr>
          <a:r>
            <a:rPr lang="es-CO" sz="1400" b="0" i="0" dirty="0">
              <a:solidFill>
                <a:schemeClr val="tx1"/>
              </a:solidFill>
            </a:rPr>
            <a:t>3224562873</a:t>
          </a:r>
          <a:endParaRPr lang="es-CO" sz="1400" dirty="0">
            <a:solidFill>
              <a:schemeClr val="tx1"/>
            </a:solidFill>
          </a:endParaRPr>
        </a:p>
      </dgm:t>
    </dgm:pt>
    <dgm:pt modelId="{1D1439EF-AB5F-D64E-A7DB-950F16594DC5}" type="parTrans" cxnId="{78D1FE28-28B4-5647-906A-7DC6FE125BAD}">
      <dgm:prSet/>
      <dgm:spPr/>
      <dgm:t>
        <a:bodyPr/>
        <a:lstStyle/>
        <a:p>
          <a:endParaRPr lang="es-MX" sz="2000"/>
        </a:p>
      </dgm:t>
    </dgm:pt>
    <dgm:pt modelId="{6D0750E8-4330-D240-8352-1DCAD645A2D8}" type="sibTrans" cxnId="{78D1FE28-28B4-5647-906A-7DC6FE125BAD}">
      <dgm:prSet/>
      <dgm:spPr/>
      <dgm:t>
        <a:bodyPr/>
        <a:lstStyle/>
        <a:p>
          <a:endParaRPr lang="es-MX" sz="2000"/>
        </a:p>
      </dgm:t>
    </dgm:pt>
    <dgm:pt modelId="{54855E94-4244-1942-86CE-37EE07CBD34D}">
      <dgm:prSet custT="1"/>
      <dgm:spPr/>
      <dgm:t>
        <a:bodyPr/>
        <a:lstStyle/>
        <a:p>
          <a:endParaRPr lang="es-CO" sz="1400" dirty="0"/>
        </a:p>
      </dgm:t>
    </dgm:pt>
    <dgm:pt modelId="{D09A85EE-9DE0-D74A-B11D-0EA56647846F}" type="parTrans" cxnId="{809FBA55-9389-1E4F-9E7D-68AEBF154EE6}">
      <dgm:prSet/>
      <dgm:spPr/>
      <dgm:t>
        <a:bodyPr/>
        <a:lstStyle/>
        <a:p>
          <a:endParaRPr lang="es-MX"/>
        </a:p>
      </dgm:t>
    </dgm:pt>
    <dgm:pt modelId="{C610D9BB-B589-F04C-B647-DB917FBEF9BA}" type="sibTrans" cxnId="{809FBA55-9389-1E4F-9E7D-68AEBF154EE6}">
      <dgm:prSet/>
      <dgm:spPr/>
      <dgm:t>
        <a:bodyPr/>
        <a:lstStyle/>
        <a:p>
          <a:endParaRPr lang="es-MX"/>
        </a:p>
      </dgm:t>
    </dgm:pt>
    <dgm:pt modelId="{82CDE288-EE3C-F04A-8F7F-42090833A2DF}">
      <dgm:prSet custT="1"/>
      <dgm:spPr/>
      <dgm:t>
        <a:bodyPr/>
        <a:lstStyle/>
        <a:p>
          <a:r>
            <a:rPr lang="es-CO" sz="1400" b="0" i="0" dirty="0"/>
            <a:t>Palacio de Justicia Montería,</a:t>
          </a:r>
          <a:endParaRPr lang="es-CO" sz="1400" dirty="0"/>
        </a:p>
      </dgm:t>
    </dgm:pt>
    <dgm:pt modelId="{C9F4B5D6-9E7C-6749-BBC5-E42A41D9AA63}" type="parTrans" cxnId="{BE9CBF9F-2861-BA41-98DF-35F7C55C50C7}">
      <dgm:prSet/>
      <dgm:spPr/>
      <dgm:t>
        <a:bodyPr/>
        <a:lstStyle/>
        <a:p>
          <a:endParaRPr lang="es-MX"/>
        </a:p>
      </dgm:t>
    </dgm:pt>
    <dgm:pt modelId="{39C9C0CB-F7A1-E244-A1EE-3B4081196B2F}" type="sibTrans" cxnId="{BE9CBF9F-2861-BA41-98DF-35F7C55C50C7}">
      <dgm:prSet/>
      <dgm:spPr/>
      <dgm:t>
        <a:bodyPr/>
        <a:lstStyle/>
        <a:p>
          <a:endParaRPr lang="es-MX"/>
        </a:p>
      </dgm:t>
    </dgm:pt>
    <dgm:pt modelId="{A6F4284F-9450-F348-9437-45D9C40E8421}">
      <dgm:prSet custT="1"/>
      <dgm:spPr/>
      <dgm:t>
        <a:bodyPr/>
        <a:lstStyle/>
        <a:p>
          <a:pPr>
            <a:buNone/>
          </a:pPr>
          <a:r>
            <a:rPr lang="es-CO" sz="1400" b="0" i="0" dirty="0"/>
            <a:t>   Calle 27 No. 2 – 06 Piso 7. </a:t>
          </a:r>
          <a:endParaRPr lang="es-CO" sz="1400" dirty="0"/>
        </a:p>
      </dgm:t>
    </dgm:pt>
    <dgm:pt modelId="{2B26F21A-F801-D540-BB8C-46D2D8DD1371}" type="parTrans" cxnId="{67273F43-12D4-6643-B2CB-5C888ADA4A18}">
      <dgm:prSet/>
      <dgm:spPr/>
      <dgm:t>
        <a:bodyPr/>
        <a:lstStyle/>
        <a:p>
          <a:endParaRPr lang="es-MX"/>
        </a:p>
      </dgm:t>
    </dgm:pt>
    <dgm:pt modelId="{73D3E074-C7DC-4945-BEBF-EB5FC10221DE}" type="sibTrans" cxnId="{67273F43-12D4-6643-B2CB-5C888ADA4A18}">
      <dgm:prSet/>
      <dgm:spPr/>
      <dgm:t>
        <a:bodyPr/>
        <a:lstStyle/>
        <a:p>
          <a:endParaRPr lang="es-MX"/>
        </a:p>
      </dgm:t>
    </dgm:pt>
    <dgm:pt modelId="{3202B77E-D5E6-A341-A3F7-AE2E493E5AB4}">
      <dgm:prSet custT="1"/>
      <dgm:spPr/>
      <dgm:t>
        <a:bodyPr/>
        <a:lstStyle/>
        <a:p>
          <a:pPr>
            <a:buFont typeface="Letra del sistema regular"/>
            <a:buChar char="📞"/>
          </a:pPr>
          <a:r>
            <a:rPr lang="es-CO" sz="1400" b="0" i="0" dirty="0">
              <a:solidFill>
                <a:schemeClr val="tx1"/>
              </a:solidFill>
            </a:rPr>
            <a:t>3224562901</a:t>
          </a:r>
          <a:endParaRPr lang="es-CO" sz="1400" dirty="0">
            <a:solidFill>
              <a:schemeClr val="tx1"/>
            </a:solidFill>
          </a:endParaRPr>
        </a:p>
      </dgm:t>
    </dgm:pt>
    <dgm:pt modelId="{194CF670-68E8-E14C-9055-82464D7192C2}" type="parTrans" cxnId="{C9E67CA8-788A-F249-BE48-609B914ED855}">
      <dgm:prSet/>
      <dgm:spPr/>
      <dgm:t>
        <a:bodyPr/>
        <a:lstStyle/>
        <a:p>
          <a:endParaRPr lang="es-MX"/>
        </a:p>
      </dgm:t>
    </dgm:pt>
    <dgm:pt modelId="{A365B5FC-1A62-D442-BC5D-E90DDBD60769}" type="sibTrans" cxnId="{C9E67CA8-788A-F249-BE48-609B914ED855}">
      <dgm:prSet/>
      <dgm:spPr/>
      <dgm:t>
        <a:bodyPr/>
        <a:lstStyle/>
        <a:p>
          <a:endParaRPr lang="es-MX"/>
        </a:p>
      </dgm:t>
    </dgm:pt>
    <dgm:pt modelId="{FAA4A7A1-7F40-FD4E-AEEF-5C2A5022FE2D}" type="pres">
      <dgm:prSet presAssocID="{EA7228FE-B920-8544-BA64-5C4BDC8A1DF1}" presName="diagram" presStyleCnt="0">
        <dgm:presLayoutVars>
          <dgm:dir/>
          <dgm:animLvl val="lvl"/>
          <dgm:resizeHandles val="exact"/>
        </dgm:presLayoutVars>
      </dgm:prSet>
      <dgm:spPr/>
    </dgm:pt>
    <dgm:pt modelId="{5FDCD9C8-EADF-514C-8CBF-3B91F7CECF9C}" type="pres">
      <dgm:prSet presAssocID="{40778079-C005-9B4C-9081-BF5E9AEF57C6}" presName="compNode" presStyleCnt="0"/>
      <dgm:spPr/>
    </dgm:pt>
    <dgm:pt modelId="{31E537C8-6708-1D42-AAE8-AFF780F97E94}" type="pres">
      <dgm:prSet presAssocID="{40778079-C005-9B4C-9081-BF5E9AEF57C6}" presName="childRect" presStyleLbl="bgAcc1" presStyleIdx="0" presStyleCnt="4">
        <dgm:presLayoutVars>
          <dgm:bulletEnabled val="1"/>
        </dgm:presLayoutVars>
      </dgm:prSet>
      <dgm:spPr/>
    </dgm:pt>
    <dgm:pt modelId="{B0871FD4-AC33-3145-8A45-B15790F20A59}" type="pres">
      <dgm:prSet presAssocID="{40778079-C005-9B4C-9081-BF5E9AEF57C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F3784B2-BBA6-6847-A1F1-6E2E17F976CD}" type="pres">
      <dgm:prSet presAssocID="{40778079-C005-9B4C-9081-BF5E9AEF57C6}" presName="parentRect" presStyleLbl="alignNode1" presStyleIdx="0" presStyleCnt="4"/>
      <dgm:spPr/>
    </dgm:pt>
    <dgm:pt modelId="{9E1EB87A-7322-534B-8F0A-ABF02FE7BEDB}" type="pres">
      <dgm:prSet presAssocID="{40778079-C005-9B4C-9081-BF5E9AEF57C6}" presName="adorn" presStyleLbl="fgAccFollowNode1" presStyleIdx="0" presStyleCnt="4"/>
      <dgm:spPr>
        <a:blipFill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D8F0FE1A-F626-B64E-89F8-D828A3498B98}" type="pres">
      <dgm:prSet presAssocID="{D8F40D4E-A1DA-D94F-B731-543FE635D407}" presName="sibTrans" presStyleLbl="sibTrans2D1" presStyleIdx="0" presStyleCnt="0"/>
      <dgm:spPr/>
    </dgm:pt>
    <dgm:pt modelId="{E13256E4-F682-374D-A01D-68E38678E0E3}" type="pres">
      <dgm:prSet presAssocID="{BE16074A-D4CD-354B-9FE0-45A9E67A4580}" presName="compNode" presStyleCnt="0"/>
      <dgm:spPr/>
    </dgm:pt>
    <dgm:pt modelId="{958D4472-18A1-AE49-8ED3-DB7FD71B27C1}" type="pres">
      <dgm:prSet presAssocID="{BE16074A-D4CD-354B-9FE0-45A9E67A4580}" presName="childRect" presStyleLbl="bgAcc1" presStyleIdx="1" presStyleCnt="4">
        <dgm:presLayoutVars>
          <dgm:bulletEnabled val="1"/>
        </dgm:presLayoutVars>
      </dgm:prSet>
      <dgm:spPr/>
    </dgm:pt>
    <dgm:pt modelId="{3360DA11-973E-DA4B-872F-848E6FFF9EBC}" type="pres">
      <dgm:prSet presAssocID="{BE16074A-D4CD-354B-9FE0-45A9E67A458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C439056-9D7E-C242-BFFF-41A9FF646DB4}" type="pres">
      <dgm:prSet presAssocID="{BE16074A-D4CD-354B-9FE0-45A9E67A4580}" presName="parentRect" presStyleLbl="alignNode1" presStyleIdx="1" presStyleCnt="4"/>
      <dgm:spPr/>
    </dgm:pt>
    <dgm:pt modelId="{A4D99A77-A834-C646-8DCA-8DA842F9CAA3}" type="pres">
      <dgm:prSet presAssocID="{BE16074A-D4CD-354B-9FE0-45A9E67A4580}" presName="adorn" presStyleLbl="fgAccFollowNode1" presStyleIdx="1" presStyleCnt="4"/>
      <dgm:spPr>
        <a:blipFill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11E2FD7E-3027-B64F-8D22-65B693831E5B}" type="pres">
      <dgm:prSet presAssocID="{DC303D7C-24A0-0E45-9DB7-F3B009F0C496}" presName="sibTrans" presStyleLbl="sibTrans2D1" presStyleIdx="0" presStyleCnt="0"/>
      <dgm:spPr/>
    </dgm:pt>
    <dgm:pt modelId="{355E8FD8-DED8-A242-A81F-9E18CD7FCDC0}" type="pres">
      <dgm:prSet presAssocID="{825F3696-EC78-7E49-9AD6-68E1D2127495}" presName="compNode" presStyleCnt="0"/>
      <dgm:spPr/>
    </dgm:pt>
    <dgm:pt modelId="{B347A014-F1A6-7D4D-BB1C-892133E5810A}" type="pres">
      <dgm:prSet presAssocID="{825F3696-EC78-7E49-9AD6-68E1D2127495}" presName="childRect" presStyleLbl="bgAcc1" presStyleIdx="2" presStyleCnt="4">
        <dgm:presLayoutVars>
          <dgm:bulletEnabled val="1"/>
        </dgm:presLayoutVars>
      </dgm:prSet>
      <dgm:spPr/>
    </dgm:pt>
    <dgm:pt modelId="{A1D52A2C-E4AF-D44D-88FA-9BE52461D3D7}" type="pres">
      <dgm:prSet presAssocID="{825F3696-EC78-7E49-9AD6-68E1D212749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C73411E-9859-174F-845A-2EE1F20C275D}" type="pres">
      <dgm:prSet presAssocID="{825F3696-EC78-7E49-9AD6-68E1D2127495}" presName="parentRect" presStyleLbl="alignNode1" presStyleIdx="2" presStyleCnt="4"/>
      <dgm:spPr/>
    </dgm:pt>
    <dgm:pt modelId="{28350B40-A804-194C-A022-E32455005A45}" type="pres">
      <dgm:prSet presAssocID="{825F3696-EC78-7E49-9AD6-68E1D2127495}" presName="adorn" presStyleLbl="fgAccFollowNode1" presStyleIdx="2" presStyleCnt="4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F107E473-10A2-4D4E-A2BD-544663487862}" type="pres">
      <dgm:prSet presAssocID="{44FB39FA-FA25-7B45-882C-9D847E90C38C}" presName="sibTrans" presStyleLbl="sibTrans2D1" presStyleIdx="0" presStyleCnt="0"/>
      <dgm:spPr/>
    </dgm:pt>
    <dgm:pt modelId="{7273EA45-4465-544E-9C95-B6BEA181C293}" type="pres">
      <dgm:prSet presAssocID="{06C5385A-C931-774D-ABF3-D757C651039E}" presName="compNode" presStyleCnt="0"/>
      <dgm:spPr/>
    </dgm:pt>
    <dgm:pt modelId="{75D03C3A-87BA-C544-904B-07947012F3D7}" type="pres">
      <dgm:prSet presAssocID="{06C5385A-C931-774D-ABF3-D757C651039E}" presName="childRect" presStyleLbl="bgAcc1" presStyleIdx="3" presStyleCnt="4">
        <dgm:presLayoutVars>
          <dgm:bulletEnabled val="1"/>
        </dgm:presLayoutVars>
      </dgm:prSet>
      <dgm:spPr/>
    </dgm:pt>
    <dgm:pt modelId="{14C4CE06-EA81-AE46-802C-49EEB28C3088}" type="pres">
      <dgm:prSet presAssocID="{06C5385A-C931-774D-ABF3-D757C651039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693A7C6-959E-8F4E-AE6A-BDF9503D7B3C}" type="pres">
      <dgm:prSet presAssocID="{06C5385A-C931-774D-ABF3-D757C651039E}" presName="parentRect" presStyleLbl="alignNode1" presStyleIdx="3" presStyleCnt="4"/>
      <dgm:spPr/>
    </dgm:pt>
    <dgm:pt modelId="{2C7E81CB-510D-DA4F-9ECB-230B418D2D5C}" type="pres">
      <dgm:prSet presAssocID="{06C5385A-C931-774D-ABF3-D757C651039E}" presName="adorn" presStyleLbl="fgAccFollowNode1" presStyleIdx="3" presStyleCnt="4"/>
      <dgm:spPr>
        <a:blipFill>
          <a:blip xmlns:r="http://schemas.openxmlformats.org/officeDocument/2006/relationships" r:embed="rId8"/>
          <a:srcRect/>
          <a:stretch>
            <a:fillRect/>
          </a:stretch>
        </a:blipFill>
      </dgm:spPr>
    </dgm:pt>
  </dgm:ptLst>
  <dgm:cxnLst>
    <dgm:cxn modelId="{54B5DA09-7F43-294F-8410-9FE43C1A407E}" type="presOf" srcId="{CD858F0C-F43C-9E49-B402-4D4898CC43D1}" destId="{31E537C8-6708-1D42-AAE8-AFF780F97E94}" srcOrd="0" destOrd="1" presId="urn:microsoft.com/office/officeart/2005/8/layout/bList2"/>
    <dgm:cxn modelId="{3445700B-A18C-8646-B0CE-611429705665}" type="presOf" srcId="{06C5385A-C931-774D-ABF3-D757C651039E}" destId="{D693A7C6-959E-8F4E-AE6A-BDF9503D7B3C}" srcOrd="1" destOrd="0" presId="urn:microsoft.com/office/officeart/2005/8/layout/bList2"/>
    <dgm:cxn modelId="{AA9E5A10-26B4-9647-8B5C-94715BCB2B2E}" type="presOf" srcId="{D8F40D4E-A1DA-D94F-B731-543FE635D407}" destId="{D8F0FE1A-F626-B64E-89F8-D828A3498B98}" srcOrd="0" destOrd="0" presId="urn:microsoft.com/office/officeart/2005/8/layout/bList2"/>
    <dgm:cxn modelId="{9EEA3A14-A06B-F141-8D2F-79930CBCE548}" srcId="{EA7228FE-B920-8544-BA64-5C4BDC8A1DF1}" destId="{06C5385A-C931-774D-ABF3-D757C651039E}" srcOrd="3" destOrd="0" parTransId="{8189F91E-AFE8-7A43-BC4A-DA495EF0370B}" sibTransId="{0BFC4060-665B-B84A-8FD9-6A585002D508}"/>
    <dgm:cxn modelId="{B89A601D-8AF4-7D40-ABB8-9C302D6FEC8A}" type="presOf" srcId="{A6F4284F-9450-F348-9437-45D9C40E8421}" destId="{958D4472-18A1-AE49-8ED3-DB7FD71B27C1}" srcOrd="0" destOrd="2" presId="urn:microsoft.com/office/officeart/2005/8/layout/bList2"/>
    <dgm:cxn modelId="{6BB9291F-BA72-A140-AAAB-B9987EFB86D6}" srcId="{40778079-C005-9B4C-9081-BF5E9AEF57C6}" destId="{15C711A0-261D-044F-A28E-D37ADCDAF043}" srcOrd="2" destOrd="0" parTransId="{05FC5D66-B26E-0D4F-BA17-6BA12BA9C3F8}" sibTransId="{BD2090AA-4F66-B744-B616-0A769794ED97}"/>
    <dgm:cxn modelId="{3206EC26-9C86-A24F-A0B7-6AAE414315DE}" srcId="{06C5385A-C931-774D-ABF3-D757C651039E}" destId="{CEBE03D7-8F4D-BD44-9AC8-5D832B018CA5}" srcOrd="0" destOrd="0" parTransId="{AF5FB72F-D839-8A45-B5A2-458C6703ABF9}" sibTransId="{17D6C342-21D3-6243-92C2-41636D08F9C7}"/>
    <dgm:cxn modelId="{FB791D28-3B2A-9144-845C-F3FC45BDBCC5}" type="presOf" srcId="{54855E94-4244-1942-86CE-37EE07CBD34D}" destId="{B347A014-F1A6-7D4D-BB1C-892133E5810A}" srcOrd="0" destOrd="2" presId="urn:microsoft.com/office/officeart/2005/8/layout/bList2"/>
    <dgm:cxn modelId="{78D1FE28-28B4-5647-906A-7DC6FE125BAD}" srcId="{06C5385A-C931-774D-ABF3-D757C651039E}" destId="{787E5366-9A91-354D-97E8-994197A90B52}" srcOrd="1" destOrd="0" parTransId="{1D1439EF-AB5F-D64E-A7DB-950F16594DC5}" sibTransId="{6D0750E8-4330-D240-8352-1DCAD645A2D8}"/>
    <dgm:cxn modelId="{891F7635-02DC-B040-BA0F-79C54F60858F}" type="presOf" srcId="{DC303D7C-24A0-0E45-9DB7-F3B009F0C496}" destId="{11E2FD7E-3027-B64F-8D22-65B693831E5B}" srcOrd="0" destOrd="0" presId="urn:microsoft.com/office/officeart/2005/8/layout/bList2"/>
    <dgm:cxn modelId="{3AD4A838-3F1B-2242-9AC0-6654644C2AC0}" type="presOf" srcId="{825F3696-EC78-7E49-9AD6-68E1D2127495}" destId="{8C73411E-9859-174F-845A-2EE1F20C275D}" srcOrd="1" destOrd="0" presId="urn:microsoft.com/office/officeart/2005/8/layout/bList2"/>
    <dgm:cxn modelId="{67273F43-12D4-6643-B2CB-5C888ADA4A18}" srcId="{BE16074A-D4CD-354B-9FE0-45A9E67A4580}" destId="{A6F4284F-9450-F348-9437-45D9C40E8421}" srcOrd="2" destOrd="0" parTransId="{2B26F21A-F801-D540-BB8C-46D2D8DD1371}" sibTransId="{73D3E074-C7DC-4945-BEBF-EB5FC10221DE}"/>
    <dgm:cxn modelId="{4BF64045-6F33-C841-B850-18FC1FED19E0}" type="presOf" srcId="{CEBE03D7-8F4D-BD44-9AC8-5D832B018CA5}" destId="{75D03C3A-87BA-C544-904B-07947012F3D7}" srcOrd="0" destOrd="0" presId="urn:microsoft.com/office/officeart/2005/8/layout/bList2"/>
    <dgm:cxn modelId="{05EC1049-68A6-7F44-A5C1-448C9A418F41}" type="presOf" srcId="{155C503A-D3EB-894C-B971-FBFF2E41EC5E}" destId="{31E537C8-6708-1D42-AAE8-AFF780F97E94}" srcOrd="0" destOrd="3" presId="urn:microsoft.com/office/officeart/2005/8/layout/bList2"/>
    <dgm:cxn modelId="{52767F54-F740-5A49-9A75-16442733EACA}" srcId="{40778079-C005-9B4C-9081-BF5E9AEF57C6}" destId="{155C503A-D3EB-894C-B971-FBFF2E41EC5E}" srcOrd="3" destOrd="0" parTransId="{7CD82FB4-2DAF-4E42-A805-8F431F7CD43D}" sibTransId="{B25AB068-8640-1545-913A-CC33B69AA889}"/>
    <dgm:cxn modelId="{D55BCE54-D325-EC43-B5FA-D158F1ABBEF5}" srcId="{EA7228FE-B920-8544-BA64-5C4BDC8A1DF1}" destId="{40778079-C005-9B4C-9081-BF5E9AEF57C6}" srcOrd="0" destOrd="0" parTransId="{1C9129C1-47C7-E34D-98DE-BB10AC0219FB}" sibTransId="{D8F40D4E-A1DA-D94F-B731-543FE635D407}"/>
    <dgm:cxn modelId="{809FBA55-9389-1E4F-9E7D-68AEBF154EE6}" srcId="{825F3696-EC78-7E49-9AD6-68E1D2127495}" destId="{54855E94-4244-1942-86CE-37EE07CBD34D}" srcOrd="2" destOrd="0" parTransId="{D09A85EE-9DE0-D74A-B11D-0EA56647846F}" sibTransId="{C610D9BB-B589-F04C-B647-DB917FBEF9BA}"/>
    <dgm:cxn modelId="{DDC7FF55-4563-3748-9217-C26B97C1B30E}" type="presOf" srcId="{EA7228FE-B920-8544-BA64-5C4BDC8A1DF1}" destId="{FAA4A7A1-7F40-FD4E-AEEF-5C2A5022FE2D}" srcOrd="0" destOrd="0" presId="urn:microsoft.com/office/officeart/2005/8/layout/bList2"/>
    <dgm:cxn modelId="{72124366-A793-184B-B6AF-557EE8095412}" type="presOf" srcId="{40778079-C005-9B4C-9081-BF5E9AEF57C6}" destId="{9F3784B2-BBA6-6847-A1F1-6E2E17F976CD}" srcOrd="1" destOrd="0" presId="urn:microsoft.com/office/officeart/2005/8/layout/bList2"/>
    <dgm:cxn modelId="{63EFAA76-2FD3-8A45-A920-6F4EB109AA0F}" type="presOf" srcId="{44FB39FA-FA25-7B45-882C-9D847E90C38C}" destId="{F107E473-10A2-4D4E-A2BD-544663487862}" srcOrd="0" destOrd="0" presId="urn:microsoft.com/office/officeart/2005/8/layout/bList2"/>
    <dgm:cxn modelId="{AF707F84-D8BE-E746-8018-795000461A62}" type="presOf" srcId="{06C5385A-C931-774D-ABF3-D757C651039E}" destId="{14C4CE06-EA81-AE46-802C-49EEB28C3088}" srcOrd="0" destOrd="0" presId="urn:microsoft.com/office/officeart/2005/8/layout/bList2"/>
    <dgm:cxn modelId="{D4E26991-3284-FD47-BD4A-25BF9CD94616}" type="presOf" srcId="{E32600ED-606E-AB40-A87F-C65BB1C64464}" destId="{958D4472-18A1-AE49-8ED3-DB7FD71B27C1}" srcOrd="0" destOrd="0" presId="urn:microsoft.com/office/officeart/2005/8/layout/bList2"/>
    <dgm:cxn modelId="{17B5C792-4FBB-1D4E-80AA-4F9B5BBC25C8}" type="presOf" srcId="{79F3E3E3-7A4E-FB4F-8B68-360D884190C2}" destId="{B347A014-F1A6-7D4D-BB1C-892133E5810A}" srcOrd="0" destOrd="1" presId="urn:microsoft.com/office/officeart/2005/8/layout/bList2"/>
    <dgm:cxn modelId="{66E88998-AF48-CA4C-8DAC-39EE42E2DF49}" srcId="{40778079-C005-9B4C-9081-BF5E9AEF57C6}" destId="{20D07095-D90A-9941-BB08-C3AF5BCDC5E4}" srcOrd="0" destOrd="0" parTransId="{69AC87BD-1AA5-E044-9922-BC467FE4CE01}" sibTransId="{6891F5DC-F6EB-F34B-98E1-5611D056A34F}"/>
    <dgm:cxn modelId="{448AEF99-18AA-E248-9F8F-CAC25CB237FD}" srcId="{825F3696-EC78-7E49-9AD6-68E1D2127495}" destId="{E435609A-FD1E-3D41-B095-71BBF94C6BA7}" srcOrd="0" destOrd="0" parTransId="{45C04618-0868-CF48-B998-D9B6584E7B9F}" sibTransId="{EA646B07-08C9-5545-AE42-71701A7C8CFC}"/>
    <dgm:cxn modelId="{BE9CBF9F-2861-BA41-98DF-35F7C55C50C7}" srcId="{BE16074A-D4CD-354B-9FE0-45A9E67A4580}" destId="{82CDE288-EE3C-F04A-8F7F-42090833A2DF}" srcOrd="1" destOrd="0" parTransId="{C9F4B5D6-9E7C-6749-BBC5-E42A41D9AA63}" sibTransId="{39C9C0CB-F7A1-E244-A1EE-3B4081196B2F}"/>
    <dgm:cxn modelId="{C9E67CA8-788A-F249-BE48-609B914ED855}" srcId="{06C5385A-C931-774D-ABF3-D757C651039E}" destId="{3202B77E-D5E6-A341-A3F7-AE2E493E5AB4}" srcOrd="2" destOrd="0" parTransId="{194CF670-68E8-E14C-9055-82464D7192C2}" sibTransId="{A365B5FC-1A62-D442-BC5D-E90DDBD60769}"/>
    <dgm:cxn modelId="{48498DAD-160D-3A4E-AC3B-AC00887195B5}" type="presOf" srcId="{BE16074A-D4CD-354B-9FE0-45A9E67A4580}" destId="{3360DA11-973E-DA4B-872F-848E6FFF9EBC}" srcOrd="0" destOrd="0" presId="urn:microsoft.com/office/officeart/2005/8/layout/bList2"/>
    <dgm:cxn modelId="{7816D0B9-C1C2-F54E-97F5-6A41291526C6}" srcId="{BE16074A-D4CD-354B-9FE0-45A9E67A4580}" destId="{E32600ED-606E-AB40-A87F-C65BB1C64464}" srcOrd="0" destOrd="0" parTransId="{C5A65A7C-54E1-C84F-9CE8-DE3F11AF0F77}" sibTransId="{D561B355-1296-784C-9BB2-6409C35D6141}"/>
    <dgm:cxn modelId="{5970FFBD-30E3-6943-B779-A867CC4C1E53}" type="presOf" srcId="{3202B77E-D5E6-A341-A3F7-AE2E493E5AB4}" destId="{75D03C3A-87BA-C544-904B-07947012F3D7}" srcOrd="0" destOrd="2" presId="urn:microsoft.com/office/officeart/2005/8/layout/bList2"/>
    <dgm:cxn modelId="{00A667C4-F844-6E4D-A329-CA3C358E8313}" type="presOf" srcId="{787E5366-9A91-354D-97E8-994197A90B52}" destId="{75D03C3A-87BA-C544-904B-07947012F3D7}" srcOrd="0" destOrd="1" presId="urn:microsoft.com/office/officeart/2005/8/layout/bList2"/>
    <dgm:cxn modelId="{6D9B26CA-663F-964B-B50A-CF498165843A}" srcId="{825F3696-EC78-7E49-9AD6-68E1D2127495}" destId="{79F3E3E3-7A4E-FB4F-8B68-360D884190C2}" srcOrd="1" destOrd="0" parTransId="{BAAC2A17-75AE-AA4E-BEA0-6482D681DA40}" sibTransId="{8EDEA588-5658-2C40-80B5-9F5C7803ED13}"/>
    <dgm:cxn modelId="{DBD134D0-3F45-274E-8384-4793C81B1E03}" type="presOf" srcId="{82CDE288-EE3C-F04A-8F7F-42090833A2DF}" destId="{958D4472-18A1-AE49-8ED3-DB7FD71B27C1}" srcOrd="0" destOrd="1" presId="urn:microsoft.com/office/officeart/2005/8/layout/bList2"/>
    <dgm:cxn modelId="{4D4E82D7-DF95-AD42-8B43-2E83E583480B}" type="presOf" srcId="{20D07095-D90A-9941-BB08-C3AF5BCDC5E4}" destId="{31E537C8-6708-1D42-AAE8-AFF780F97E94}" srcOrd="0" destOrd="0" presId="urn:microsoft.com/office/officeart/2005/8/layout/bList2"/>
    <dgm:cxn modelId="{8F766BD8-4487-0D47-A900-4B2FBB91ABB8}" type="presOf" srcId="{40778079-C005-9B4C-9081-BF5E9AEF57C6}" destId="{B0871FD4-AC33-3145-8A45-B15790F20A59}" srcOrd="0" destOrd="0" presId="urn:microsoft.com/office/officeart/2005/8/layout/bList2"/>
    <dgm:cxn modelId="{1DCC11DF-364D-C54B-BBAA-D9ED99BF3EA6}" type="presOf" srcId="{825F3696-EC78-7E49-9AD6-68E1D2127495}" destId="{A1D52A2C-E4AF-D44D-88FA-9BE52461D3D7}" srcOrd="0" destOrd="0" presId="urn:microsoft.com/office/officeart/2005/8/layout/bList2"/>
    <dgm:cxn modelId="{9DF1F6E3-7DC7-2248-AB47-12B6B3E2E399}" type="presOf" srcId="{E435609A-FD1E-3D41-B095-71BBF94C6BA7}" destId="{B347A014-F1A6-7D4D-BB1C-892133E5810A}" srcOrd="0" destOrd="0" presId="urn:microsoft.com/office/officeart/2005/8/layout/bList2"/>
    <dgm:cxn modelId="{AD4F8DF9-1144-504E-83FD-3C17DC6EE45A}" srcId="{EA7228FE-B920-8544-BA64-5C4BDC8A1DF1}" destId="{BE16074A-D4CD-354B-9FE0-45A9E67A4580}" srcOrd="1" destOrd="0" parTransId="{895F9D73-4D40-6A43-8144-D5C4682B80A1}" sibTransId="{DC303D7C-24A0-0E45-9DB7-F3B009F0C496}"/>
    <dgm:cxn modelId="{099809FA-6A88-464F-B530-539921AA6031}" type="presOf" srcId="{BE16074A-D4CD-354B-9FE0-45A9E67A4580}" destId="{DC439056-9D7E-C242-BFFF-41A9FF646DB4}" srcOrd="1" destOrd="0" presId="urn:microsoft.com/office/officeart/2005/8/layout/bList2"/>
    <dgm:cxn modelId="{131A9DFC-6DF5-514A-8060-347A6EB332E7}" srcId="{40778079-C005-9B4C-9081-BF5E9AEF57C6}" destId="{CD858F0C-F43C-9E49-B402-4D4898CC43D1}" srcOrd="1" destOrd="0" parTransId="{3328B407-2A55-7E49-BCE4-1450224F9560}" sibTransId="{A3A10E39-5D45-2E4E-89ED-B8AFCB1B4678}"/>
    <dgm:cxn modelId="{29C761FD-30D1-A845-9D97-579C98C485D7}" type="presOf" srcId="{15C711A0-261D-044F-A28E-D37ADCDAF043}" destId="{31E537C8-6708-1D42-AAE8-AFF780F97E94}" srcOrd="0" destOrd="2" presId="urn:microsoft.com/office/officeart/2005/8/layout/bList2"/>
    <dgm:cxn modelId="{6CDFD2FF-5EC0-5B46-8896-A854E2B5ADD3}" srcId="{EA7228FE-B920-8544-BA64-5C4BDC8A1DF1}" destId="{825F3696-EC78-7E49-9AD6-68E1D2127495}" srcOrd="2" destOrd="0" parTransId="{44F1E1EA-392C-124C-B43F-40D991C9E5D7}" sibTransId="{44FB39FA-FA25-7B45-882C-9D847E90C38C}"/>
    <dgm:cxn modelId="{F905DE30-BB2B-F34A-B538-147A56A0594B}" type="presParOf" srcId="{FAA4A7A1-7F40-FD4E-AEEF-5C2A5022FE2D}" destId="{5FDCD9C8-EADF-514C-8CBF-3B91F7CECF9C}" srcOrd="0" destOrd="0" presId="urn:microsoft.com/office/officeart/2005/8/layout/bList2"/>
    <dgm:cxn modelId="{EA8DA967-14C7-EE4A-9B92-72DC2E2E24FF}" type="presParOf" srcId="{5FDCD9C8-EADF-514C-8CBF-3B91F7CECF9C}" destId="{31E537C8-6708-1D42-AAE8-AFF780F97E94}" srcOrd="0" destOrd="0" presId="urn:microsoft.com/office/officeart/2005/8/layout/bList2"/>
    <dgm:cxn modelId="{7F0885A6-C04D-7546-927C-882E93B64E23}" type="presParOf" srcId="{5FDCD9C8-EADF-514C-8CBF-3B91F7CECF9C}" destId="{B0871FD4-AC33-3145-8A45-B15790F20A59}" srcOrd="1" destOrd="0" presId="urn:microsoft.com/office/officeart/2005/8/layout/bList2"/>
    <dgm:cxn modelId="{3DF684C9-3895-C743-AB46-EDF1ECEF860A}" type="presParOf" srcId="{5FDCD9C8-EADF-514C-8CBF-3B91F7CECF9C}" destId="{9F3784B2-BBA6-6847-A1F1-6E2E17F976CD}" srcOrd="2" destOrd="0" presId="urn:microsoft.com/office/officeart/2005/8/layout/bList2"/>
    <dgm:cxn modelId="{27668245-EAFF-AE49-8765-A423793CF719}" type="presParOf" srcId="{5FDCD9C8-EADF-514C-8CBF-3B91F7CECF9C}" destId="{9E1EB87A-7322-534B-8F0A-ABF02FE7BEDB}" srcOrd="3" destOrd="0" presId="urn:microsoft.com/office/officeart/2005/8/layout/bList2"/>
    <dgm:cxn modelId="{1B39FA07-9D3B-6B46-8C2B-3DADE5B9F183}" type="presParOf" srcId="{FAA4A7A1-7F40-FD4E-AEEF-5C2A5022FE2D}" destId="{D8F0FE1A-F626-B64E-89F8-D828A3498B98}" srcOrd="1" destOrd="0" presId="urn:microsoft.com/office/officeart/2005/8/layout/bList2"/>
    <dgm:cxn modelId="{D7D2CB53-529A-4B44-BCBC-4FE4A3B259D5}" type="presParOf" srcId="{FAA4A7A1-7F40-FD4E-AEEF-5C2A5022FE2D}" destId="{E13256E4-F682-374D-A01D-68E38678E0E3}" srcOrd="2" destOrd="0" presId="urn:microsoft.com/office/officeart/2005/8/layout/bList2"/>
    <dgm:cxn modelId="{8C228D41-E17B-2C4F-B6C6-1001D4DCF5D4}" type="presParOf" srcId="{E13256E4-F682-374D-A01D-68E38678E0E3}" destId="{958D4472-18A1-AE49-8ED3-DB7FD71B27C1}" srcOrd="0" destOrd="0" presId="urn:microsoft.com/office/officeart/2005/8/layout/bList2"/>
    <dgm:cxn modelId="{703C7023-2E81-5141-9BFE-BF2713DE9B5E}" type="presParOf" srcId="{E13256E4-F682-374D-A01D-68E38678E0E3}" destId="{3360DA11-973E-DA4B-872F-848E6FFF9EBC}" srcOrd="1" destOrd="0" presId="urn:microsoft.com/office/officeart/2005/8/layout/bList2"/>
    <dgm:cxn modelId="{C06C0DB2-BDB1-0241-B54E-916603921F39}" type="presParOf" srcId="{E13256E4-F682-374D-A01D-68E38678E0E3}" destId="{DC439056-9D7E-C242-BFFF-41A9FF646DB4}" srcOrd="2" destOrd="0" presId="urn:microsoft.com/office/officeart/2005/8/layout/bList2"/>
    <dgm:cxn modelId="{0355C74F-D333-644A-882D-3C7BA8B68E42}" type="presParOf" srcId="{E13256E4-F682-374D-A01D-68E38678E0E3}" destId="{A4D99A77-A834-C646-8DCA-8DA842F9CAA3}" srcOrd="3" destOrd="0" presId="urn:microsoft.com/office/officeart/2005/8/layout/bList2"/>
    <dgm:cxn modelId="{64C64F0C-B2FF-174A-A4C0-8A8A63B508FC}" type="presParOf" srcId="{FAA4A7A1-7F40-FD4E-AEEF-5C2A5022FE2D}" destId="{11E2FD7E-3027-B64F-8D22-65B693831E5B}" srcOrd="3" destOrd="0" presId="urn:microsoft.com/office/officeart/2005/8/layout/bList2"/>
    <dgm:cxn modelId="{2F669FA0-5559-1149-B358-82032EE39A1F}" type="presParOf" srcId="{FAA4A7A1-7F40-FD4E-AEEF-5C2A5022FE2D}" destId="{355E8FD8-DED8-A242-A81F-9E18CD7FCDC0}" srcOrd="4" destOrd="0" presId="urn:microsoft.com/office/officeart/2005/8/layout/bList2"/>
    <dgm:cxn modelId="{73C9CD5E-F755-2645-801F-AF94F2BA0909}" type="presParOf" srcId="{355E8FD8-DED8-A242-A81F-9E18CD7FCDC0}" destId="{B347A014-F1A6-7D4D-BB1C-892133E5810A}" srcOrd="0" destOrd="0" presId="urn:microsoft.com/office/officeart/2005/8/layout/bList2"/>
    <dgm:cxn modelId="{8318218F-8F51-9D4F-B179-68883E641E0D}" type="presParOf" srcId="{355E8FD8-DED8-A242-A81F-9E18CD7FCDC0}" destId="{A1D52A2C-E4AF-D44D-88FA-9BE52461D3D7}" srcOrd="1" destOrd="0" presId="urn:microsoft.com/office/officeart/2005/8/layout/bList2"/>
    <dgm:cxn modelId="{C95DB142-642C-9344-8189-423EBF394310}" type="presParOf" srcId="{355E8FD8-DED8-A242-A81F-9E18CD7FCDC0}" destId="{8C73411E-9859-174F-845A-2EE1F20C275D}" srcOrd="2" destOrd="0" presId="urn:microsoft.com/office/officeart/2005/8/layout/bList2"/>
    <dgm:cxn modelId="{1B8BF082-153C-4B40-9BD0-DFFBE47AB459}" type="presParOf" srcId="{355E8FD8-DED8-A242-A81F-9E18CD7FCDC0}" destId="{28350B40-A804-194C-A022-E32455005A45}" srcOrd="3" destOrd="0" presId="urn:microsoft.com/office/officeart/2005/8/layout/bList2"/>
    <dgm:cxn modelId="{DD238DAC-6E28-DD41-9753-FB0B7F31CADA}" type="presParOf" srcId="{FAA4A7A1-7F40-FD4E-AEEF-5C2A5022FE2D}" destId="{F107E473-10A2-4D4E-A2BD-544663487862}" srcOrd="5" destOrd="0" presId="urn:microsoft.com/office/officeart/2005/8/layout/bList2"/>
    <dgm:cxn modelId="{4F3F3D9E-E9EC-8E49-8519-B32D5CE9B0CA}" type="presParOf" srcId="{FAA4A7A1-7F40-FD4E-AEEF-5C2A5022FE2D}" destId="{7273EA45-4465-544E-9C95-B6BEA181C293}" srcOrd="6" destOrd="0" presId="urn:microsoft.com/office/officeart/2005/8/layout/bList2"/>
    <dgm:cxn modelId="{89E5EDB1-EDDD-EF46-8C0A-8543581C5311}" type="presParOf" srcId="{7273EA45-4465-544E-9C95-B6BEA181C293}" destId="{75D03C3A-87BA-C544-904B-07947012F3D7}" srcOrd="0" destOrd="0" presId="urn:microsoft.com/office/officeart/2005/8/layout/bList2"/>
    <dgm:cxn modelId="{9139B032-A4E5-D241-B20A-6DC6DCFB0E79}" type="presParOf" srcId="{7273EA45-4465-544E-9C95-B6BEA181C293}" destId="{14C4CE06-EA81-AE46-802C-49EEB28C3088}" srcOrd="1" destOrd="0" presId="urn:microsoft.com/office/officeart/2005/8/layout/bList2"/>
    <dgm:cxn modelId="{2AF3436D-5253-954C-B477-0180643E01B7}" type="presParOf" srcId="{7273EA45-4465-544E-9C95-B6BEA181C293}" destId="{D693A7C6-959E-8F4E-AE6A-BDF9503D7B3C}" srcOrd="2" destOrd="0" presId="urn:microsoft.com/office/officeart/2005/8/layout/bList2"/>
    <dgm:cxn modelId="{5E082E2B-57C3-0C41-B25D-DDAC86EF43B8}" type="presParOf" srcId="{7273EA45-4465-544E-9C95-B6BEA181C293}" destId="{2C7E81CB-510D-DA4F-9ECB-230B418D2D5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6F932208-1ACE-436F-9536-C9C3E787C785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520CBD0-DF53-46AF-999F-03BE9F608B23}">
      <dgm:prSet/>
      <dgm:spPr/>
      <dgm:t>
        <a:bodyPr/>
        <a:lstStyle/>
        <a:p>
          <a:pPr>
            <a:defRPr b="1"/>
          </a:pPr>
          <a:r>
            <a:rPr lang="en-US"/>
            <a:t>2024</a:t>
          </a:r>
        </a:p>
      </dgm:t>
    </dgm:pt>
    <dgm:pt modelId="{3818B962-D1F1-4A22-ACD2-331F0DD9EF8A}" type="parTrans" cxnId="{E239E163-6AFA-49FF-9E42-E1630F605F45}">
      <dgm:prSet/>
      <dgm:spPr/>
      <dgm:t>
        <a:bodyPr/>
        <a:lstStyle/>
        <a:p>
          <a:endParaRPr lang="en-US"/>
        </a:p>
      </dgm:t>
    </dgm:pt>
    <dgm:pt modelId="{142E9CA8-7700-439F-BE12-44303E643966}" type="sibTrans" cxnId="{E239E163-6AFA-49FF-9E42-E1630F605F45}">
      <dgm:prSet/>
      <dgm:spPr/>
      <dgm:t>
        <a:bodyPr/>
        <a:lstStyle/>
        <a:p>
          <a:endParaRPr lang="en-US"/>
        </a:p>
      </dgm:t>
    </dgm:pt>
    <dgm:pt modelId="{BD6DD58B-45B9-4580-A806-6A30DD148235}">
      <dgm:prSet/>
      <dgm:spPr/>
      <dgm:t>
        <a:bodyPr/>
        <a:lstStyle/>
        <a:p>
          <a:r>
            <a:rPr lang="en-US"/>
            <a:t>Video del Tribunal Superior del Distrito Judicial de Montería: Doctor Carmelo del Cristo Ruíz Villadiego, presidente período 2024.</a:t>
          </a:r>
        </a:p>
      </dgm:t>
    </dgm:pt>
    <dgm:pt modelId="{44C20E89-A101-4E86-8B75-415891BC748D}" type="parTrans" cxnId="{0EAFC906-C011-428C-8C3D-74B7E2500221}">
      <dgm:prSet/>
      <dgm:spPr/>
      <dgm:t>
        <a:bodyPr/>
        <a:lstStyle/>
        <a:p>
          <a:endParaRPr lang="en-US"/>
        </a:p>
      </dgm:t>
    </dgm:pt>
    <dgm:pt modelId="{B55751BF-A020-42B8-8BA0-E516C4175F11}" type="sibTrans" cxnId="{0EAFC906-C011-428C-8C3D-74B7E2500221}">
      <dgm:prSet/>
      <dgm:spPr/>
      <dgm:t>
        <a:bodyPr/>
        <a:lstStyle/>
        <a:p>
          <a:endParaRPr lang="en-US"/>
        </a:p>
      </dgm:t>
    </dgm:pt>
    <dgm:pt modelId="{2EF214C3-2FED-43EC-A02B-0D4BB756CADF}">
      <dgm:prSet/>
      <dgm:spPr/>
      <dgm:t>
        <a:bodyPr/>
        <a:lstStyle/>
        <a:p>
          <a:pPr>
            <a:defRPr b="1"/>
          </a:pPr>
          <a:r>
            <a:rPr lang="en-US"/>
            <a:t>2024</a:t>
          </a:r>
        </a:p>
      </dgm:t>
    </dgm:pt>
    <dgm:pt modelId="{297E4EE8-5056-40E3-BC75-F0306FCCDDAB}" type="parTrans" cxnId="{0E957C6C-FA70-4059-BBF2-BF775FE66880}">
      <dgm:prSet/>
      <dgm:spPr/>
      <dgm:t>
        <a:bodyPr/>
        <a:lstStyle/>
        <a:p>
          <a:endParaRPr lang="en-US"/>
        </a:p>
      </dgm:t>
    </dgm:pt>
    <dgm:pt modelId="{9A37E93E-1014-4B96-A6BB-D7DC505E0075}" type="sibTrans" cxnId="{0E957C6C-FA70-4059-BBF2-BF775FE66880}">
      <dgm:prSet/>
      <dgm:spPr/>
      <dgm:t>
        <a:bodyPr/>
        <a:lstStyle/>
        <a:p>
          <a:endParaRPr lang="en-US"/>
        </a:p>
      </dgm:t>
    </dgm:pt>
    <dgm:pt modelId="{D6775A19-3AE1-41BA-B5BB-6F745863EA34}">
      <dgm:prSet/>
      <dgm:spPr/>
      <dgm:t>
        <a:bodyPr/>
        <a:lstStyle/>
        <a:p>
          <a:r>
            <a:rPr lang="en-US"/>
            <a:t>Video de la Comisión Seccional de Disciplina de Córdoba: Doctor José Adolfo González Pérez, presidente período 2024.</a:t>
          </a:r>
        </a:p>
      </dgm:t>
    </dgm:pt>
    <dgm:pt modelId="{7F64C10A-E8F6-45A5-B6DE-0EADBEA22D52}" type="parTrans" cxnId="{4A71F84E-31E2-42DE-8953-A885C5A40AAE}">
      <dgm:prSet/>
      <dgm:spPr/>
      <dgm:t>
        <a:bodyPr/>
        <a:lstStyle/>
        <a:p>
          <a:endParaRPr lang="en-US"/>
        </a:p>
      </dgm:t>
    </dgm:pt>
    <dgm:pt modelId="{07C42D5D-D781-45E3-A5B0-54527CCF005C}" type="sibTrans" cxnId="{4A71F84E-31E2-42DE-8953-A885C5A40AAE}">
      <dgm:prSet/>
      <dgm:spPr/>
      <dgm:t>
        <a:bodyPr/>
        <a:lstStyle/>
        <a:p>
          <a:endParaRPr lang="en-US"/>
        </a:p>
      </dgm:t>
    </dgm:pt>
    <dgm:pt modelId="{C4DA7255-4499-4237-A8EB-732497091D2F}">
      <dgm:prSet/>
      <dgm:spPr/>
      <dgm:t>
        <a:bodyPr/>
        <a:lstStyle/>
        <a:p>
          <a:pPr>
            <a:defRPr b="1"/>
          </a:pPr>
          <a:r>
            <a:rPr lang="en-US"/>
            <a:t>2025</a:t>
          </a:r>
        </a:p>
      </dgm:t>
    </dgm:pt>
    <dgm:pt modelId="{B57102DE-FC38-493E-8BA0-FAE687360DCC}" type="parTrans" cxnId="{5A621278-C311-4ACF-8A70-2ADC90778BDB}">
      <dgm:prSet/>
      <dgm:spPr/>
      <dgm:t>
        <a:bodyPr/>
        <a:lstStyle/>
        <a:p>
          <a:endParaRPr lang="en-US"/>
        </a:p>
      </dgm:t>
    </dgm:pt>
    <dgm:pt modelId="{86329C0C-7C41-4F90-AA10-E9480539AB0D}" type="sibTrans" cxnId="{5A621278-C311-4ACF-8A70-2ADC90778BDB}">
      <dgm:prSet/>
      <dgm:spPr/>
      <dgm:t>
        <a:bodyPr/>
        <a:lstStyle/>
        <a:p>
          <a:endParaRPr lang="en-US"/>
        </a:p>
      </dgm:t>
    </dgm:pt>
    <dgm:pt modelId="{D6D99EEB-C6DC-4941-A80B-1B0C495D3160}">
      <dgm:prSet/>
      <dgm:spPr/>
      <dgm:t>
        <a:bodyPr/>
        <a:lstStyle/>
        <a:p>
          <a:r>
            <a:rPr lang="en-US"/>
            <a:t>Video del Tribunal de lo Contencioso Administrativo de Córdoba: Doctora Nadia Patricia Benítez Vega, actual vicepresidente período 2025.</a:t>
          </a:r>
        </a:p>
      </dgm:t>
    </dgm:pt>
    <dgm:pt modelId="{87C2166C-930D-457D-B9E2-4657412054D7}" type="parTrans" cxnId="{7F1E8C0F-1EDF-47FC-B068-244771F1617A}">
      <dgm:prSet/>
      <dgm:spPr/>
      <dgm:t>
        <a:bodyPr/>
        <a:lstStyle/>
        <a:p>
          <a:endParaRPr lang="en-US"/>
        </a:p>
      </dgm:t>
    </dgm:pt>
    <dgm:pt modelId="{603FCFCB-9952-4221-BCD5-580A21587242}" type="sibTrans" cxnId="{7F1E8C0F-1EDF-47FC-B068-244771F1617A}">
      <dgm:prSet/>
      <dgm:spPr/>
      <dgm:t>
        <a:bodyPr/>
        <a:lstStyle/>
        <a:p>
          <a:endParaRPr lang="en-US"/>
        </a:p>
      </dgm:t>
    </dgm:pt>
    <dgm:pt modelId="{C20FEE6C-C794-484D-BCEB-96DF9C6EA4A4}" type="pres">
      <dgm:prSet presAssocID="{6F932208-1ACE-436F-9536-C9C3E787C785}" presName="root" presStyleCnt="0">
        <dgm:presLayoutVars>
          <dgm:chMax/>
          <dgm:chPref/>
          <dgm:animLvl val="lvl"/>
        </dgm:presLayoutVars>
      </dgm:prSet>
      <dgm:spPr/>
    </dgm:pt>
    <dgm:pt modelId="{E12515E1-EBCA-D64D-8570-545247A4062A}" type="pres">
      <dgm:prSet presAssocID="{6F932208-1ACE-436F-9536-C9C3E787C785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1A675450-B672-4045-8399-608EDEC2B84E}" type="pres">
      <dgm:prSet presAssocID="{6F932208-1ACE-436F-9536-C9C3E787C785}" presName="nodes" presStyleCnt="0">
        <dgm:presLayoutVars>
          <dgm:chMax/>
          <dgm:chPref/>
          <dgm:animLvl val="lvl"/>
        </dgm:presLayoutVars>
      </dgm:prSet>
      <dgm:spPr/>
    </dgm:pt>
    <dgm:pt modelId="{B6E0B976-CCDE-8F46-84D8-6578AA53F237}" type="pres">
      <dgm:prSet presAssocID="{5520CBD0-DF53-46AF-999F-03BE9F608B23}" presName="composite" presStyleCnt="0"/>
      <dgm:spPr/>
    </dgm:pt>
    <dgm:pt modelId="{33FCDB14-65E2-6044-8F32-1B1C2388CA3E}" type="pres">
      <dgm:prSet presAssocID="{5520CBD0-DF53-46AF-999F-03BE9F608B23}" presName="ConnectorPoint" presStyleLbl="ln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33A2BD4-7DFA-044A-88F7-EDCFFE4BA0E2}" type="pres">
      <dgm:prSet presAssocID="{5520CBD0-DF53-46AF-999F-03BE9F608B23}" presName="DropPinPlaceHolder" presStyleCnt="0"/>
      <dgm:spPr/>
    </dgm:pt>
    <dgm:pt modelId="{BD9DA479-F30C-3C44-9DAC-5AE67581F694}" type="pres">
      <dgm:prSet presAssocID="{5520CBD0-DF53-46AF-999F-03BE9F608B23}" presName="DropPin" presStyleLbl="alignNode1" presStyleIdx="0" presStyleCnt="3"/>
      <dgm:spPr/>
    </dgm:pt>
    <dgm:pt modelId="{690326B9-5A98-D848-96B4-21FBCED4917E}" type="pres">
      <dgm:prSet presAssocID="{5520CBD0-DF53-46AF-999F-03BE9F608B23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984C228-645B-764A-9E23-4954825E0BE7}" type="pres">
      <dgm:prSet presAssocID="{5520CBD0-DF53-46AF-999F-03BE9F608B23}" presName="L2TextContainer" presStyleLbl="revTx" presStyleIdx="0" presStyleCnt="6">
        <dgm:presLayoutVars>
          <dgm:bulletEnabled val="1"/>
        </dgm:presLayoutVars>
      </dgm:prSet>
      <dgm:spPr/>
    </dgm:pt>
    <dgm:pt modelId="{3CA2A499-2FAD-D943-BC76-88775A14C483}" type="pres">
      <dgm:prSet presAssocID="{5520CBD0-DF53-46AF-999F-03BE9F608B23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7F3F922B-65E3-E444-BD56-AF99257254AC}" type="pres">
      <dgm:prSet presAssocID="{5520CBD0-DF53-46AF-999F-03BE9F608B23}" presName="ConnectLine" presStyleLbl="sibTrans1D1" presStyleIdx="0" presStyleCnt="3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6FB40CF-FB05-0C46-B8B7-8B0269D15A59}" type="pres">
      <dgm:prSet presAssocID="{5520CBD0-DF53-46AF-999F-03BE9F608B23}" presName="EmptyPlaceHolder" presStyleCnt="0"/>
      <dgm:spPr/>
    </dgm:pt>
    <dgm:pt modelId="{862D443E-8B39-DA45-AD03-477664F32518}" type="pres">
      <dgm:prSet presAssocID="{142E9CA8-7700-439F-BE12-44303E643966}" presName="spaceBetweenRectangles" presStyleCnt="0"/>
      <dgm:spPr/>
    </dgm:pt>
    <dgm:pt modelId="{CD7D8056-874A-0F46-90A3-6AA80F46F13B}" type="pres">
      <dgm:prSet presAssocID="{2EF214C3-2FED-43EC-A02B-0D4BB756CADF}" presName="composite" presStyleCnt="0"/>
      <dgm:spPr/>
    </dgm:pt>
    <dgm:pt modelId="{067629FB-29D0-6B4C-A464-D51D8B785F2D}" type="pres">
      <dgm:prSet presAssocID="{2EF214C3-2FED-43EC-A02B-0D4BB756CADF}" presName="ConnectorPoint" presStyleLbl="lnNode1" presStyleIdx="1" presStyleCnt="3"/>
      <dgm:spPr>
        <a:solidFill>
          <a:schemeClr val="accent2">
            <a:hueOff val="-727682"/>
            <a:satOff val="-41964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D82D088-1D74-DF42-A118-22A496AAC3C4}" type="pres">
      <dgm:prSet presAssocID="{2EF214C3-2FED-43EC-A02B-0D4BB756CADF}" presName="DropPinPlaceHolder" presStyleCnt="0"/>
      <dgm:spPr/>
    </dgm:pt>
    <dgm:pt modelId="{267D4755-44D7-884A-A2DF-F783F03B7775}" type="pres">
      <dgm:prSet presAssocID="{2EF214C3-2FED-43EC-A02B-0D4BB756CADF}" presName="DropPin" presStyleLbl="alignNode1" presStyleIdx="1" presStyleCnt="3"/>
      <dgm:spPr/>
    </dgm:pt>
    <dgm:pt modelId="{46CEB288-C733-8B49-B8EE-24200B096D07}" type="pres">
      <dgm:prSet presAssocID="{2EF214C3-2FED-43EC-A02B-0D4BB756CADF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4E00595-5089-BB46-9EFC-22DDCA12650C}" type="pres">
      <dgm:prSet presAssocID="{2EF214C3-2FED-43EC-A02B-0D4BB756CADF}" presName="L2TextContainer" presStyleLbl="revTx" presStyleIdx="2" presStyleCnt="6">
        <dgm:presLayoutVars>
          <dgm:bulletEnabled val="1"/>
        </dgm:presLayoutVars>
      </dgm:prSet>
      <dgm:spPr/>
    </dgm:pt>
    <dgm:pt modelId="{4228D111-CA49-4147-9C76-D725B69EF5E9}" type="pres">
      <dgm:prSet presAssocID="{2EF214C3-2FED-43EC-A02B-0D4BB756CADF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4D3A118D-947D-6F43-9011-71B0608B53F5}" type="pres">
      <dgm:prSet presAssocID="{2EF214C3-2FED-43EC-A02B-0D4BB756CADF}" presName="ConnectLine" presStyleLbl="sibTrans1D1" presStyleIdx="1" presStyleCnt="3"/>
      <dgm:spPr>
        <a:noFill/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dash"/>
          <a:miter lim="800000"/>
        </a:ln>
        <a:effectLst/>
      </dgm:spPr>
    </dgm:pt>
    <dgm:pt modelId="{9F412C81-A307-B04C-8DB1-C67E6CF89872}" type="pres">
      <dgm:prSet presAssocID="{2EF214C3-2FED-43EC-A02B-0D4BB756CADF}" presName="EmptyPlaceHolder" presStyleCnt="0"/>
      <dgm:spPr/>
    </dgm:pt>
    <dgm:pt modelId="{B25BA67D-D49E-A940-9A07-F230B228DED5}" type="pres">
      <dgm:prSet presAssocID="{9A37E93E-1014-4B96-A6BB-D7DC505E0075}" presName="spaceBetweenRectangles" presStyleCnt="0"/>
      <dgm:spPr/>
    </dgm:pt>
    <dgm:pt modelId="{B0373C9F-3341-BD40-8DF3-D5DA9E822572}" type="pres">
      <dgm:prSet presAssocID="{C4DA7255-4499-4237-A8EB-732497091D2F}" presName="composite" presStyleCnt="0"/>
      <dgm:spPr/>
    </dgm:pt>
    <dgm:pt modelId="{07AC0932-A4F1-1544-A8FA-0EDDE4E01080}" type="pres">
      <dgm:prSet presAssocID="{C4DA7255-4499-4237-A8EB-732497091D2F}" presName="ConnectorPoint" presStyleLbl="lnNode1" presStyleIdx="2" presStyleCnt="3"/>
      <dgm:spPr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9AFCB04-2588-4B4D-90A1-54E8D5EC22F9}" type="pres">
      <dgm:prSet presAssocID="{C4DA7255-4499-4237-A8EB-732497091D2F}" presName="DropPinPlaceHolder" presStyleCnt="0"/>
      <dgm:spPr/>
    </dgm:pt>
    <dgm:pt modelId="{28080989-8933-BE46-8A7B-D9F459C55F0F}" type="pres">
      <dgm:prSet presAssocID="{C4DA7255-4499-4237-A8EB-732497091D2F}" presName="DropPin" presStyleLbl="alignNode1" presStyleIdx="2" presStyleCnt="3"/>
      <dgm:spPr/>
    </dgm:pt>
    <dgm:pt modelId="{F1A870FF-F90D-B84D-8E45-F61F9CDCDBFB}" type="pres">
      <dgm:prSet presAssocID="{C4DA7255-4499-4237-A8EB-732497091D2F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41B4A14-57F7-954F-95CC-F80F20188E5D}" type="pres">
      <dgm:prSet presAssocID="{C4DA7255-4499-4237-A8EB-732497091D2F}" presName="L2TextContainer" presStyleLbl="revTx" presStyleIdx="4" presStyleCnt="6">
        <dgm:presLayoutVars>
          <dgm:bulletEnabled val="1"/>
        </dgm:presLayoutVars>
      </dgm:prSet>
      <dgm:spPr/>
    </dgm:pt>
    <dgm:pt modelId="{0CAF7B0F-1160-E549-8118-66F3C26CA1CD}" type="pres">
      <dgm:prSet presAssocID="{C4DA7255-4499-4237-A8EB-732497091D2F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368E8396-4BDB-EC43-A1E6-C6B714A8B58C}" type="pres">
      <dgm:prSet presAssocID="{C4DA7255-4499-4237-A8EB-732497091D2F}" presName="ConnectLine" presStyleLbl="sibTrans1D1" presStyleIdx="2" presStyleCnt="3"/>
      <dgm:spPr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gm:spPr>
    </dgm:pt>
    <dgm:pt modelId="{7C81C313-7E80-5345-BD80-4D4D04DC894B}" type="pres">
      <dgm:prSet presAssocID="{C4DA7255-4499-4237-A8EB-732497091D2F}" presName="EmptyPlaceHolder" presStyleCnt="0"/>
      <dgm:spPr/>
    </dgm:pt>
  </dgm:ptLst>
  <dgm:cxnLst>
    <dgm:cxn modelId="{0EAFC906-C011-428C-8C3D-74B7E2500221}" srcId="{5520CBD0-DF53-46AF-999F-03BE9F608B23}" destId="{BD6DD58B-45B9-4580-A806-6A30DD148235}" srcOrd="0" destOrd="0" parTransId="{44C20E89-A101-4E86-8B75-415891BC748D}" sibTransId="{B55751BF-A020-42B8-8BA0-E516C4175F11}"/>
    <dgm:cxn modelId="{7F1E8C0F-1EDF-47FC-B068-244771F1617A}" srcId="{C4DA7255-4499-4237-A8EB-732497091D2F}" destId="{D6D99EEB-C6DC-4941-A80B-1B0C495D3160}" srcOrd="0" destOrd="0" parTransId="{87C2166C-930D-457D-B9E2-4657412054D7}" sibTransId="{603FCFCB-9952-4221-BCD5-580A21587242}"/>
    <dgm:cxn modelId="{AF61041A-8CA2-E54D-A8D6-0B410EFB8CC0}" type="presOf" srcId="{2EF214C3-2FED-43EC-A02B-0D4BB756CADF}" destId="{4228D111-CA49-4147-9C76-D725B69EF5E9}" srcOrd="0" destOrd="0" presId="urn:microsoft.com/office/officeart/2017/3/layout/DropPinTimeline"/>
    <dgm:cxn modelId="{927CDD20-C2C8-7D42-9D5F-49C27E9DDE49}" type="presOf" srcId="{BD6DD58B-45B9-4580-A806-6A30DD148235}" destId="{D984C228-645B-764A-9E23-4954825E0BE7}" srcOrd="0" destOrd="0" presId="urn:microsoft.com/office/officeart/2017/3/layout/DropPinTimeline"/>
    <dgm:cxn modelId="{38B61837-BE30-5E40-A451-A03BCEC61F0C}" type="presOf" srcId="{D6D99EEB-C6DC-4941-A80B-1B0C495D3160}" destId="{341B4A14-57F7-954F-95CC-F80F20188E5D}" srcOrd="0" destOrd="0" presId="urn:microsoft.com/office/officeart/2017/3/layout/DropPinTimeline"/>
    <dgm:cxn modelId="{4A71F84E-31E2-42DE-8953-A885C5A40AAE}" srcId="{2EF214C3-2FED-43EC-A02B-0D4BB756CADF}" destId="{D6775A19-3AE1-41BA-B5BB-6F745863EA34}" srcOrd="0" destOrd="0" parTransId="{7F64C10A-E8F6-45A5-B6DE-0EADBEA22D52}" sibTransId="{07C42D5D-D781-45E3-A5B0-54527CCF005C}"/>
    <dgm:cxn modelId="{E239E163-6AFA-49FF-9E42-E1630F605F45}" srcId="{6F932208-1ACE-436F-9536-C9C3E787C785}" destId="{5520CBD0-DF53-46AF-999F-03BE9F608B23}" srcOrd="0" destOrd="0" parTransId="{3818B962-D1F1-4A22-ACD2-331F0DD9EF8A}" sibTransId="{142E9CA8-7700-439F-BE12-44303E643966}"/>
    <dgm:cxn modelId="{0E957C6C-FA70-4059-BBF2-BF775FE66880}" srcId="{6F932208-1ACE-436F-9536-C9C3E787C785}" destId="{2EF214C3-2FED-43EC-A02B-0D4BB756CADF}" srcOrd="1" destOrd="0" parTransId="{297E4EE8-5056-40E3-BC75-F0306FCCDDAB}" sibTransId="{9A37E93E-1014-4B96-A6BB-D7DC505E0075}"/>
    <dgm:cxn modelId="{4BC9816F-5FD5-FF4B-9BD2-8534FADE5464}" type="presOf" srcId="{D6775A19-3AE1-41BA-B5BB-6F745863EA34}" destId="{C4E00595-5089-BB46-9EFC-22DDCA12650C}" srcOrd="0" destOrd="0" presId="urn:microsoft.com/office/officeart/2017/3/layout/DropPinTimeline"/>
    <dgm:cxn modelId="{5A621278-C311-4ACF-8A70-2ADC90778BDB}" srcId="{6F932208-1ACE-436F-9536-C9C3E787C785}" destId="{C4DA7255-4499-4237-A8EB-732497091D2F}" srcOrd="2" destOrd="0" parTransId="{B57102DE-FC38-493E-8BA0-FAE687360DCC}" sibTransId="{86329C0C-7C41-4F90-AA10-E9480539AB0D}"/>
    <dgm:cxn modelId="{D8168887-B341-F646-8B02-FFA5AACCD94F}" type="presOf" srcId="{5520CBD0-DF53-46AF-999F-03BE9F608B23}" destId="{3CA2A499-2FAD-D943-BC76-88775A14C483}" srcOrd="0" destOrd="0" presId="urn:microsoft.com/office/officeart/2017/3/layout/DropPinTimeline"/>
    <dgm:cxn modelId="{59CFA0B2-294D-444F-881B-F49659A1AE13}" type="presOf" srcId="{6F932208-1ACE-436F-9536-C9C3E787C785}" destId="{C20FEE6C-C794-484D-BCEB-96DF9C6EA4A4}" srcOrd="0" destOrd="0" presId="urn:microsoft.com/office/officeart/2017/3/layout/DropPinTimeline"/>
    <dgm:cxn modelId="{5A15BDF2-8674-6145-BF7E-BF9F5D05A5F4}" type="presOf" srcId="{C4DA7255-4499-4237-A8EB-732497091D2F}" destId="{0CAF7B0F-1160-E549-8118-66F3C26CA1CD}" srcOrd="0" destOrd="0" presId="urn:microsoft.com/office/officeart/2017/3/layout/DropPinTimeline"/>
    <dgm:cxn modelId="{A6A07898-55BD-7843-8EA9-AD90880CA7C3}" type="presParOf" srcId="{C20FEE6C-C794-484D-BCEB-96DF9C6EA4A4}" destId="{E12515E1-EBCA-D64D-8570-545247A4062A}" srcOrd="0" destOrd="0" presId="urn:microsoft.com/office/officeart/2017/3/layout/DropPinTimeline"/>
    <dgm:cxn modelId="{39FD973D-17DE-3742-A2A6-7D721C21AC97}" type="presParOf" srcId="{C20FEE6C-C794-484D-BCEB-96DF9C6EA4A4}" destId="{1A675450-B672-4045-8399-608EDEC2B84E}" srcOrd="1" destOrd="0" presId="urn:microsoft.com/office/officeart/2017/3/layout/DropPinTimeline"/>
    <dgm:cxn modelId="{F450B07A-9C77-DA4B-85B7-051F682AB16F}" type="presParOf" srcId="{1A675450-B672-4045-8399-608EDEC2B84E}" destId="{B6E0B976-CCDE-8F46-84D8-6578AA53F237}" srcOrd="0" destOrd="0" presId="urn:microsoft.com/office/officeart/2017/3/layout/DropPinTimeline"/>
    <dgm:cxn modelId="{D9743157-8B07-EF46-92FC-C663F8FCFB66}" type="presParOf" srcId="{B6E0B976-CCDE-8F46-84D8-6578AA53F237}" destId="{33FCDB14-65E2-6044-8F32-1B1C2388CA3E}" srcOrd="0" destOrd="0" presId="urn:microsoft.com/office/officeart/2017/3/layout/DropPinTimeline"/>
    <dgm:cxn modelId="{54CFDC49-7FC4-7D4C-B311-C6D40662EBF0}" type="presParOf" srcId="{B6E0B976-CCDE-8F46-84D8-6578AA53F237}" destId="{433A2BD4-7DFA-044A-88F7-EDCFFE4BA0E2}" srcOrd="1" destOrd="0" presId="urn:microsoft.com/office/officeart/2017/3/layout/DropPinTimeline"/>
    <dgm:cxn modelId="{F3950F87-978D-F54A-81B9-18B91CE4956D}" type="presParOf" srcId="{433A2BD4-7DFA-044A-88F7-EDCFFE4BA0E2}" destId="{BD9DA479-F30C-3C44-9DAC-5AE67581F694}" srcOrd="0" destOrd="0" presId="urn:microsoft.com/office/officeart/2017/3/layout/DropPinTimeline"/>
    <dgm:cxn modelId="{188F316C-4A53-BD47-8862-0AA266E23B87}" type="presParOf" srcId="{433A2BD4-7DFA-044A-88F7-EDCFFE4BA0E2}" destId="{690326B9-5A98-D848-96B4-21FBCED4917E}" srcOrd="1" destOrd="0" presId="urn:microsoft.com/office/officeart/2017/3/layout/DropPinTimeline"/>
    <dgm:cxn modelId="{9ED6B277-6E84-1344-B089-662F81697F34}" type="presParOf" srcId="{B6E0B976-CCDE-8F46-84D8-6578AA53F237}" destId="{D984C228-645B-764A-9E23-4954825E0BE7}" srcOrd="2" destOrd="0" presId="urn:microsoft.com/office/officeart/2017/3/layout/DropPinTimeline"/>
    <dgm:cxn modelId="{FF880B56-0D80-984B-AA61-AE99631EFE75}" type="presParOf" srcId="{B6E0B976-CCDE-8F46-84D8-6578AA53F237}" destId="{3CA2A499-2FAD-D943-BC76-88775A14C483}" srcOrd="3" destOrd="0" presId="urn:microsoft.com/office/officeart/2017/3/layout/DropPinTimeline"/>
    <dgm:cxn modelId="{D3B2F1C7-7282-7B4E-A6CF-A069D56F1689}" type="presParOf" srcId="{B6E0B976-CCDE-8F46-84D8-6578AA53F237}" destId="{7F3F922B-65E3-E444-BD56-AF99257254AC}" srcOrd="4" destOrd="0" presId="urn:microsoft.com/office/officeart/2017/3/layout/DropPinTimeline"/>
    <dgm:cxn modelId="{D1C9F423-4908-DF4C-B760-627A4385F0F4}" type="presParOf" srcId="{B6E0B976-CCDE-8F46-84D8-6578AA53F237}" destId="{76FB40CF-FB05-0C46-B8B7-8B0269D15A59}" srcOrd="5" destOrd="0" presId="urn:microsoft.com/office/officeart/2017/3/layout/DropPinTimeline"/>
    <dgm:cxn modelId="{765F39E2-D75B-4D43-BA3D-C950E539CCC9}" type="presParOf" srcId="{1A675450-B672-4045-8399-608EDEC2B84E}" destId="{862D443E-8B39-DA45-AD03-477664F32518}" srcOrd="1" destOrd="0" presId="urn:microsoft.com/office/officeart/2017/3/layout/DropPinTimeline"/>
    <dgm:cxn modelId="{E1960AB2-40CD-A644-BE6E-12AA62510DC0}" type="presParOf" srcId="{1A675450-B672-4045-8399-608EDEC2B84E}" destId="{CD7D8056-874A-0F46-90A3-6AA80F46F13B}" srcOrd="2" destOrd="0" presId="urn:microsoft.com/office/officeart/2017/3/layout/DropPinTimeline"/>
    <dgm:cxn modelId="{0438BD4F-30B3-C642-BFA6-A9A3DFD1A3B7}" type="presParOf" srcId="{CD7D8056-874A-0F46-90A3-6AA80F46F13B}" destId="{067629FB-29D0-6B4C-A464-D51D8B785F2D}" srcOrd="0" destOrd="0" presId="urn:microsoft.com/office/officeart/2017/3/layout/DropPinTimeline"/>
    <dgm:cxn modelId="{BD6CDFF7-4ED2-894D-84FD-1031FB67B1C7}" type="presParOf" srcId="{CD7D8056-874A-0F46-90A3-6AA80F46F13B}" destId="{9D82D088-1D74-DF42-A118-22A496AAC3C4}" srcOrd="1" destOrd="0" presId="urn:microsoft.com/office/officeart/2017/3/layout/DropPinTimeline"/>
    <dgm:cxn modelId="{F1E70565-2878-6543-9B33-A25418AA89FC}" type="presParOf" srcId="{9D82D088-1D74-DF42-A118-22A496AAC3C4}" destId="{267D4755-44D7-884A-A2DF-F783F03B7775}" srcOrd="0" destOrd="0" presId="urn:microsoft.com/office/officeart/2017/3/layout/DropPinTimeline"/>
    <dgm:cxn modelId="{48C1A5D9-3623-DC4D-B055-95499293CD2D}" type="presParOf" srcId="{9D82D088-1D74-DF42-A118-22A496AAC3C4}" destId="{46CEB288-C733-8B49-B8EE-24200B096D07}" srcOrd="1" destOrd="0" presId="urn:microsoft.com/office/officeart/2017/3/layout/DropPinTimeline"/>
    <dgm:cxn modelId="{49E13B12-F420-B34A-862B-677EBEA7A4CD}" type="presParOf" srcId="{CD7D8056-874A-0F46-90A3-6AA80F46F13B}" destId="{C4E00595-5089-BB46-9EFC-22DDCA12650C}" srcOrd="2" destOrd="0" presId="urn:microsoft.com/office/officeart/2017/3/layout/DropPinTimeline"/>
    <dgm:cxn modelId="{52D49A32-9058-2C4F-9F3C-5A38A9146EC0}" type="presParOf" srcId="{CD7D8056-874A-0F46-90A3-6AA80F46F13B}" destId="{4228D111-CA49-4147-9C76-D725B69EF5E9}" srcOrd="3" destOrd="0" presId="urn:microsoft.com/office/officeart/2017/3/layout/DropPinTimeline"/>
    <dgm:cxn modelId="{D68AB82E-6B72-1441-9261-AA6BD4474E99}" type="presParOf" srcId="{CD7D8056-874A-0F46-90A3-6AA80F46F13B}" destId="{4D3A118D-947D-6F43-9011-71B0608B53F5}" srcOrd="4" destOrd="0" presId="urn:microsoft.com/office/officeart/2017/3/layout/DropPinTimeline"/>
    <dgm:cxn modelId="{C3736630-2BB7-3D45-9205-FEBA2110DA4D}" type="presParOf" srcId="{CD7D8056-874A-0F46-90A3-6AA80F46F13B}" destId="{9F412C81-A307-B04C-8DB1-C67E6CF89872}" srcOrd="5" destOrd="0" presId="urn:microsoft.com/office/officeart/2017/3/layout/DropPinTimeline"/>
    <dgm:cxn modelId="{DBA8A2D7-F622-CD40-A957-1AAF9F131007}" type="presParOf" srcId="{1A675450-B672-4045-8399-608EDEC2B84E}" destId="{B25BA67D-D49E-A940-9A07-F230B228DED5}" srcOrd="3" destOrd="0" presId="urn:microsoft.com/office/officeart/2017/3/layout/DropPinTimeline"/>
    <dgm:cxn modelId="{B385B129-D741-D24F-829B-9DD0C986D16F}" type="presParOf" srcId="{1A675450-B672-4045-8399-608EDEC2B84E}" destId="{B0373C9F-3341-BD40-8DF3-D5DA9E822572}" srcOrd="4" destOrd="0" presId="urn:microsoft.com/office/officeart/2017/3/layout/DropPinTimeline"/>
    <dgm:cxn modelId="{B1783F0D-D1B4-C940-8815-F41A0AB17AB5}" type="presParOf" srcId="{B0373C9F-3341-BD40-8DF3-D5DA9E822572}" destId="{07AC0932-A4F1-1544-A8FA-0EDDE4E01080}" srcOrd="0" destOrd="0" presId="urn:microsoft.com/office/officeart/2017/3/layout/DropPinTimeline"/>
    <dgm:cxn modelId="{1637AFD5-09B5-8D4F-B6D5-3BD9C8311365}" type="presParOf" srcId="{B0373C9F-3341-BD40-8DF3-D5DA9E822572}" destId="{B9AFCB04-2588-4B4D-90A1-54E8D5EC22F9}" srcOrd="1" destOrd="0" presId="urn:microsoft.com/office/officeart/2017/3/layout/DropPinTimeline"/>
    <dgm:cxn modelId="{E87398D9-73A1-7544-AB84-5E5B5CAB11FA}" type="presParOf" srcId="{B9AFCB04-2588-4B4D-90A1-54E8D5EC22F9}" destId="{28080989-8933-BE46-8A7B-D9F459C55F0F}" srcOrd="0" destOrd="0" presId="urn:microsoft.com/office/officeart/2017/3/layout/DropPinTimeline"/>
    <dgm:cxn modelId="{F6E5F604-2198-8D4A-9BDD-EC30ACF39D16}" type="presParOf" srcId="{B9AFCB04-2588-4B4D-90A1-54E8D5EC22F9}" destId="{F1A870FF-F90D-B84D-8E45-F61F9CDCDBFB}" srcOrd="1" destOrd="0" presId="urn:microsoft.com/office/officeart/2017/3/layout/DropPinTimeline"/>
    <dgm:cxn modelId="{6E9EE241-AC97-7040-8B2B-00C3C5368FAA}" type="presParOf" srcId="{B0373C9F-3341-BD40-8DF3-D5DA9E822572}" destId="{341B4A14-57F7-954F-95CC-F80F20188E5D}" srcOrd="2" destOrd="0" presId="urn:microsoft.com/office/officeart/2017/3/layout/DropPinTimeline"/>
    <dgm:cxn modelId="{BAF6A86A-46D1-794F-BC74-991BB057178E}" type="presParOf" srcId="{B0373C9F-3341-BD40-8DF3-D5DA9E822572}" destId="{0CAF7B0F-1160-E549-8118-66F3C26CA1CD}" srcOrd="3" destOrd="0" presId="urn:microsoft.com/office/officeart/2017/3/layout/DropPinTimeline"/>
    <dgm:cxn modelId="{2DB38A59-45FB-FB4B-A819-5C5298B07C45}" type="presParOf" srcId="{B0373C9F-3341-BD40-8DF3-D5DA9E822572}" destId="{368E8396-4BDB-EC43-A1E6-C6B714A8B58C}" srcOrd="4" destOrd="0" presId="urn:microsoft.com/office/officeart/2017/3/layout/DropPinTimeline"/>
    <dgm:cxn modelId="{7BE3541E-EDEC-C843-8C82-DF6905C103A0}" type="presParOf" srcId="{B0373C9F-3341-BD40-8DF3-D5DA9E822572}" destId="{7C81C313-7E80-5345-BD80-4D4D04DC894B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91D5A0-358B-2C4E-AB37-88BAD7C099CF}" type="doc">
      <dgm:prSet loTypeId="urn:microsoft.com/office/officeart/2005/8/layout/radial4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9B112DC-C3DC-4944-894F-5BBAA5B0202D}">
      <dgm:prSet phldrT="[Texto]" custT="1"/>
      <dgm:spPr/>
      <dgm:t>
        <a:bodyPr/>
        <a:lstStyle/>
        <a:p>
          <a:r>
            <a:rPr lang="es-MX" sz="1400" b="1" dirty="0">
              <a:solidFill>
                <a:schemeClr val="tx1"/>
              </a:solidFill>
            </a:rPr>
            <a:t>Nominadores</a:t>
          </a:r>
        </a:p>
      </dgm:t>
    </dgm:pt>
    <dgm:pt modelId="{CC3130A1-9109-9F4E-AFD7-F12B7DC20830}" type="parTrans" cxnId="{0C87AB8D-A58C-4148-9EDD-55655DA1D268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41386F42-5536-E74E-88E1-BA36CDC31C2B}" type="sibTrans" cxnId="{0C87AB8D-A58C-4148-9EDD-55655DA1D268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5957CB9A-0477-324D-B4DB-2151FD960080}">
      <dgm:prSet phldrT="[Texto]" custT="1"/>
      <dgm:spPr/>
      <dgm:t>
        <a:bodyPr/>
        <a:lstStyle/>
        <a:p>
          <a:r>
            <a:rPr lang="es-MX" sz="1050" b="1" dirty="0">
              <a:solidFill>
                <a:schemeClr val="tx1"/>
              </a:solidFill>
            </a:rPr>
            <a:t>Secretario de Juzgado Municipal= 70</a:t>
          </a:r>
        </a:p>
      </dgm:t>
    </dgm:pt>
    <dgm:pt modelId="{FAE6341A-D931-654A-91E0-60045C0F58BB}" type="parTrans" cxnId="{E28CE2A7-DCE1-6341-BE84-848DD653E564}">
      <dgm:prSet custT="1"/>
      <dgm:spPr/>
      <dgm:t>
        <a:bodyPr/>
        <a:lstStyle/>
        <a:p>
          <a:endParaRPr lang="es-MX" sz="700" b="1" dirty="0">
            <a:solidFill>
              <a:schemeClr val="tx1"/>
            </a:solidFill>
          </a:endParaRPr>
        </a:p>
      </dgm:t>
    </dgm:pt>
    <dgm:pt modelId="{A68D7050-BB17-CD49-A3A4-BC07CF81DE68}" type="sibTrans" cxnId="{E28CE2A7-DCE1-6341-BE84-848DD653E564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D7DC509C-B2FF-1E4F-868F-E4F81F6DF11B}">
      <dgm:prSet phldrT="[Texto]" custT="1"/>
      <dgm:spPr/>
      <dgm:t>
        <a:bodyPr/>
        <a:lstStyle/>
        <a:p>
          <a:r>
            <a:rPr lang="es-MX" sz="1050" b="1" dirty="0">
              <a:solidFill>
                <a:schemeClr val="tx1"/>
              </a:solidFill>
            </a:rPr>
            <a:t>Secretario de Juzgado Circuito= 26</a:t>
          </a:r>
        </a:p>
      </dgm:t>
    </dgm:pt>
    <dgm:pt modelId="{8669F1D2-D55B-414B-BB77-D92913849B54}" type="parTrans" cxnId="{E8B88BC9-0F6E-5B4B-AC1E-369E3D466342}">
      <dgm:prSet custT="1"/>
      <dgm:spPr/>
      <dgm:t>
        <a:bodyPr/>
        <a:lstStyle/>
        <a:p>
          <a:endParaRPr lang="es-MX" sz="700" b="1" dirty="0">
            <a:solidFill>
              <a:schemeClr val="tx1"/>
            </a:solidFill>
          </a:endParaRPr>
        </a:p>
      </dgm:t>
    </dgm:pt>
    <dgm:pt modelId="{EDE32F50-520B-DD42-9C04-5E7C2B062FF6}" type="sibTrans" cxnId="{E8B88BC9-0F6E-5B4B-AC1E-369E3D466342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38A63722-6337-2B42-8BE2-2184A6205376}">
      <dgm:prSet phldrT="[Texto]" custT="1"/>
      <dgm:spPr/>
      <dgm:t>
        <a:bodyPr/>
        <a:lstStyle/>
        <a:p>
          <a:r>
            <a:rPr lang="es-MX" sz="1050" b="1" dirty="0">
              <a:solidFill>
                <a:schemeClr val="tx1"/>
              </a:solidFill>
            </a:rPr>
            <a:t>Oficial Mayor o Sustanciador de Juzgado Circuito= 6</a:t>
          </a:r>
        </a:p>
      </dgm:t>
    </dgm:pt>
    <dgm:pt modelId="{4C30CFD0-6BAE-E04E-9D1E-9E97208DE44A}" type="parTrans" cxnId="{29F9500E-786E-A94B-ACC8-C9E1FE8A31BC}">
      <dgm:prSet custT="1"/>
      <dgm:spPr/>
      <dgm:t>
        <a:bodyPr/>
        <a:lstStyle/>
        <a:p>
          <a:endParaRPr lang="es-MX" sz="700" b="1" dirty="0">
            <a:solidFill>
              <a:schemeClr val="tx1"/>
            </a:solidFill>
          </a:endParaRPr>
        </a:p>
      </dgm:t>
    </dgm:pt>
    <dgm:pt modelId="{65E743AA-4FC7-FB48-8583-FE0A4D8CFB4C}" type="sibTrans" cxnId="{29F9500E-786E-A94B-ACC8-C9E1FE8A31BC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91108E12-3A16-C944-B5DE-45E446A3D288}">
      <dgm:prSet custT="1"/>
      <dgm:spPr/>
      <dgm:t>
        <a:bodyPr/>
        <a:lstStyle/>
        <a:p>
          <a:r>
            <a:rPr lang="es-MX" sz="1050" b="1" dirty="0">
              <a:solidFill>
                <a:schemeClr val="tx1"/>
              </a:solidFill>
            </a:rPr>
            <a:t>Oficial Mayor o Sustanciador de Juzgado Municipal= 5</a:t>
          </a:r>
        </a:p>
      </dgm:t>
    </dgm:pt>
    <dgm:pt modelId="{170374B7-7902-F045-9BFF-EF4C3D8A7E5A}" type="parTrans" cxnId="{52BAECF8-177B-3F4B-8742-DE6478FFA9EE}">
      <dgm:prSet custT="1"/>
      <dgm:spPr/>
      <dgm:t>
        <a:bodyPr/>
        <a:lstStyle/>
        <a:p>
          <a:endParaRPr lang="es-MX" sz="700" b="1" dirty="0">
            <a:solidFill>
              <a:schemeClr val="tx1"/>
            </a:solidFill>
          </a:endParaRPr>
        </a:p>
      </dgm:t>
    </dgm:pt>
    <dgm:pt modelId="{10BD9C4D-B0DF-7D48-AEA7-30C06445AE38}" type="sibTrans" cxnId="{52BAECF8-177B-3F4B-8742-DE6478FFA9EE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498236CF-2F76-9C4D-BA19-37645E9F88D0}">
      <dgm:prSet custT="1"/>
      <dgm:spPr/>
      <dgm:t>
        <a:bodyPr/>
        <a:lstStyle/>
        <a:p>
          <a:r>
            <a:rPr lang="es-MX" sz="1050" b="1" dirty="0">
              <a:solidFill>
                <a:schemeClr val="tx1"/>
              </a:solidFill>
            </a:rPr>
            <a:t>Escribiente de Juzgado de Circuito= 3</a:t>
          </a:r>
        </a:p>
      </dgm:t>
    </dgm:pt>
    <dgm:pt modelId="{312AD6C8-2B82-0E48-9A21-71DC6089B224}" type="parTrans" cxnId="{7EB059E5-897B-1449-A4B4-C88F901BB669}">
      <dgm:prSet custT="1"/>
      <dgm:spPr/>
      <dgm:t>
        <a:bodyPr/>
        <a:lstStyle/>
        <a:p>
          <a:endParaRPr lang="es-MX" sz="700" b="1" dirty="0">
            <a:solidFill>
              <a:schemeClr val="tx1"/>
            </a:solidFill>
          </a:endParaRPr>
        </a:p>
      </dgm:t>
    </dgm:pt>
    <dgm:pt modelId="{866CF410-2C7B-6D49-B0D1-9B9F1327875D}" type="sibTrans" cxnId="{7EB059E5-897B-1449-A4B4-C88F901BB669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E7603F15-0BEE-B34E-9160-E5827AF65FA8}">
      <dgm:prSet custT="1"/>
      <dgm:spPr/>
      <dgm:t>
        <a:bodyPr/>
        <a:lstStyle/>
        <a:p>
          <a:r>
            <a:rPr lang="es-MX" sz="1050" b="1" dirty="0">
              <a:solidFill>
                <a:schemeClr val="tx1"/>
              </a:solidFill>
            </a:rPr>
            <a:t>Escribiente de Juzgado Municipal= 2</a:t>
          </a:r>
        </a:p>
      </dgm:t>
    </dgm:pt>
    <dgm:pt modelId="{E87A7880-329C-F042-AF5D-5F6C7FF44217}" type="parTrans" cxnId="{4A630722-C9F2-2645-97CF-191B02A79221}">
      <dgm:prSet custT="1"/>
      <dgm:spPr/>
      <dgm:t>
        <a:bodyPr/>
        <a:lstStyle/>
        <a:p>
          <a:endParaRPr lang="es-MX" sz="700" b="1" dirty="0">
            <a:solidFill>
              <a:schemeClr val="tx1"/>
            </a:solidFill>
          </a:endParaRPr>
        </a:p>
      </dgm:t>
    </dgm:pt>
    <dgm:pt modelId="{EB028246-F7F3-8545-A780-2288A9E08B20}" type="sibTrans" cxnId="{4A630722-C9F2-2645-97CF-191B02A79221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5C1FFC1B-4359-4E40-A827-BAF21BC2D1B7}">
      <dgm:prSet custT="1"/>
      <dgm:spPr/>
      <dgm:t>
        <a:bodyPr/>
        <a:lstStyle/>
        <a:p>
          <a:r>
            <a:rPr lang="es-MX" sz="1050" b="1" dirty="0">
              <a:solidFill>
                <a:schemeClr val="tx1"/>
              </a:solidFill>
            </a:rPr>
            <a:t>Escribiente de Juzgado Municipal de Centro de Servicios Judiciales= 1</a:t>
          </a:r>
        </a:p>
      </dgm:t>
    </dgm:pt>
    <dgm:pt modelId="{E4540AC6-CB35-8043-9F6B-B24ED2E4AB2D}" type="parTrans" cxnId="{3F2EF67D-F178-0E4E-9B58-2F700D8E7C3F}">
      <dgm:prSet custT="1"/>
      <dgm:spPr/>
      <dgm:t>
        <a:bodyPr/>
        <a:lstStyle/>
        <a:p>
          <a:endParaRPr lang="es-MX" sz="700" b="1" dirty="0">
            <a:solidFill>
              <a:schemeClr val="tx1"/>
            </a:solidFill>
          </a:endParaRPr>
        </a:p>
      </dgm:t>
    </dgm:pt>
    <dgm:pt modelId="{37D778CE-4CA1-A848-A5A6-91C563D12103}" type="sibTrans" cxnId="{3F2EF67D-F178-0E4E-9B58-2F700D8E7C3F}">
      <dgm:prSet/>
      <dgm:spPr/>
      <dgm:t>
        <a:bodyPr/>
        <a:lstStyle/>
        <a:p>
          <a:endParaRPr lang="es-MX" sz="2400" b="1" dirty="0">
            <a:solidFill>
              <a:schemeClr val="tx1"/>
            </a:solidFill>
          </a:endParaRPr>
        </a:p>
      </dgm:t>
    </dgm:pt>
    <dgm:pt modelId="{4682D1B6-C828-1440-A8EE-884EC998BD5F}" type="pres">
      <dgm:prSet presAssocID="{1791D5A0-358B-2C4E-AB37-88BAD7C099C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BC623A-5267-C349-A4BC-F5053CBAF635}" type="pres">
      <dgm:prSet presAssocID="{89B112DC-C3DC-4944-894F-5BBAA5B0202D}" presName="centerShape" presStyleLbl="node0" presStyleIdx="0" presStyleCnt="1"/>
      <dgm:spPr/>
    </dgm:pt>
    <dgm:pt modelId="{94A942D1-3EE4-D644-BF44-57C6ABDE9961}" type="pres">
      <dgm:prSet presAssocID="{FAE6341A-D931-654A-91E0-60045C0F58BB}" presName="parTrans" presStyleLbl="bgSibTrans2D1" presStyleIdx="0" presStyleCnt="7"/>
      <dgm:spPr/>
    </dgm:pt>
    <dgm:pt modelId="{DFBBD353-511A-354B-88D6-32FC23A60FDB}" type="pres">
      <dgm:prSet presAssocID="{5957CB9A-0477-324D-B4DB-2151FD960080}" presName="node" presStyleLbl="node1" presStyleIdx="0" presStyleCnt="7">
        <dgm:presLayoutVars>
          <dgm:bulletEnabled val="1"/>
        </dgm:presLayoutVars>
      </dgm:prSet>
      <dgm:spPr/>
    </dgm:pt>
    <dgm:pt modelId="{CD8FFBC7-AB01-E842-90D6-771150C67318}" type="pres">
      <dgm:prSet presAssocID="{8669F1D2-D55B-414B-BB77-D92913849B54}" presName="parTrans" presStyleLbl="bgSibTrans2D1" presStyleIdx="1" presStyleCnt="7"/>
      <dgm:spPr/>
    </dgm:pt>
    <dgm:pt modelId="{04341C87-5CCC-424F-BCC8-85892993A4AB}" type="pres">
      <dgm:prSet presAssocID="{D7DC509C-B2FF-1E4F-868F-E4F81F6DF11B}" presName="node" presStyleLbl="node1" presStyleIdx="1" presStyleCnt="7">
        <dgm:presLayoutVars>
          <dgm:bulletEnabled val="1"/>
        </dgm:presLayoutVars>
      </dgm:prSet>
      <dgm:spPr/>
    </dgm:pt>
    <dgm:pt modelId="{B56B7207-1306-204A-8E97-FB177F5BB71E}" type="pres">
      <dgm:prSet presAssocID="{4C30CFD0-6BAE-E04E-9D1E-9E97208DE44A}" presName="parTrans" presStyleLbl="bgSibTrans2D1" presStyleIdx="2" presStyleCnt="7"/>
      <dgm:spPr/>
    </dgm:pt>
    <dgm:pt modelId="{E042CF06-DBAC-594C-8599-60EAD6B1D2D1}" type="pres">
      <dgm:prSet presAssocID="{38A63722-6337-2B42-8BE2-2184A6205376}" presName="node" presStyleLbl="node1" presStyleIdx="2" presStyleCnt="7">
        <dgm:presLayoutVars>
          <dgm:bulletEnabled val="1"/>
        </dgm:presLayoutVars>
      </dgm:prSet>
      <dgm:spPr/>
    </dgm:pt>
    <dgm:pt modelId="{C458FB3E-2502-9A48-87E4-59299CC9815F}" type="pres">
      <dgm:prSet presAssocID="{170374B7-7902-F045-9BFF-EF4C3D8A7E5A}" presName="parTrans" presStyleLbl="bgSibTrans2D1" presStyleIdx="3" presStyleCnt="7"/>
      <dgm:spPr/>
    </dgm:pt>
    <dgm:pt modelId="{C7E92C22-6426-6C4D-B00B-B7B6818D6A98}" type="pres">
      <dgm:prSet presAssocID="{91108E12-3A16-C944-B5DE-45E446A3D288}" presName="node" presStyleLbl="node1" presStyleIdx="3" presStyleCnt="7">
        <dgm:presLayoutVars>
          <dgm:bulletEnabled val="1"/>
        </dgm:presLayoutVars>
      </dgm:prSet>
      <dgm:spPr/>
    </dgm:pt>
    <dgm:pt modelId="{CDD70A48-DF01-2042-A92C-39C4582ED264}" type="pres">
      <dgm:prSet presAssocID="{312AD6C8-2B82-0E48-9A21-71DC6089B224}" presName="parTrans" presStyleLbl="bgSibTrans2D1" presStyleIdx="4" presStyleCnt="7"/>
      <dgm:spPr/>
    </dgm:pt>
    <dgm:pt modelId="{760555F3-70E6-0944-A334-0599C7EEFF81}" type="pres">
      <dgm:prSet presAssocID="{498236CF-2F76-9C4D-BA19-37645E9F88D0}" presName="node" presStyleLbl="node1" presStyleIdx="4" presStyleCnt="7">
        <dgm:presLayoutVars>
          <dgm:bulletEnabled val="1"/>
        </dgm:presLayoutVars>
      </dgm:prSet>
      <dgm:spPr/>
    </dgm:pt>
    <dgm:pt modelId="{48C630F0-06BE-9A45-A9DB-1E64811773CA}" type="pres">
      <dgm:prSet presAssocID="{E87A7880-329C-F042-AF5D-5F6C7FF44217}" presName="parTrans" presStyleLbl="bgSibTrans2D1" presStyleIdx="5" presStyleCnt="7"/>
      <dgm:spPr/>
    </dgm:pt>
    <dgm:pt modelId="{99D7235C-B426-BB49-A7A0-1CA5DF6B34C0}" type="pres">
      <dgm:prSet presAssocID="{E7603F15-0BEE-B34E-9160-E5827AF65FA8}" presName="node" presStyleLbl="node1" presStyleIdx="5" presStyleCnt="7">
        <dgm:presLayoutVars>
          <dgm:bulletEnabled val="1"/>
        </dgm:presLayoutVars>
      </dgm:prSet>
      <dgm:spPr/>
    </dgm:pt>
    <dgm:pt modelId="{C65CC8AE-74B9-C34B-9514-42E30F8CA6B2}" type="pres">
      <dgm:prSet presAssocID="{E4540AC6-CB35-8043-9F6B-B24ED2E4AB2D}" presName="parTrans" presStyleLbl="bgSibTrans2D1" presStyleIdx="6" presStyleCnt="7"/>
      <dgm:spPr/>
    </dgm:pt>
    <dgm:pt modelId="{15D82DC6-9F0C-6A42-A139-F45EE9DC166C}" type="pres">
      <dgm:prSet presAssocID="{5C1FFC1B-4359-4E40-A827-BAF21BC2D1B7}" presName="node" presStyleLbl="node1" presStyleIdx="6" presStyleCnt="7">
        <dgm:presLayoutVars>
          <dgm:bulletEnabled val="1"/>
        </dgm:presLayoutVars>
      </dgm:prSet>
      <dgm:spPr/>
    </dgm:pt>
  </dgm:ptLst>
  <dgm:cxnLst>
    <dgm:cxn modelId="{29F9500E-786E-A94B-ACC8-C9E1FE8A31BC}" srcId="{89B112DC-C3DC-4944-894F-5BBAA5B0202D}" destId="{38A63722-6337-2B42-8BE2-2184A6205376}" srcOrd="2" destOrd="0" parTransId="{4C30CFD0-6BAE-E04E-9D1E-9E97208DE44A}" sibTransId="{65E743AA-4FC7-FB48-8583-FE0A4D8CFB4C}"/>
    <dgm:cxn modelId="{52B4651A-A4A3-564D-A785-4E8F37AFE014}" type="presOf" srcId="{4C30CFD0-6BAE-E04E-9D1E-9E97208DE44A}" destId="{B56B7207-1306-204A-8E97-FB177F5BB71E}" srcOrd="0" destOrd="0" presId="urn:microsoft.com/office/officeart/2005/8/layout/radial4"/>
    <dgm:cxn modelId="{4A630722-C9F2-2645-97CF-191B02A79221}" srcId="{89B112DC-C3DC-4944-894F-5BBAA5B0202D}" destId="{E7603F15-0BEE-B34E-9160-E5827AF65FA8}" srcOrd="5" destOrd="0" parTransId="{E87A7880-329C-F042-AF5D-5F6C7FF44217}" sibTransId="{EB028246-F7F3-8545-A780-2288A9E08B20}"/>
    <dgm:cxn modelId="{1F557243-8831-3A4D-AEAB-B16ED410A87F}" type="presOf" srcId="{E4540AC6-CB35-8043-9F6B-B24ED2E4AB2D}" destId="{C65CC8AE-74B9-C34B-9514-42E30F8CA6B2}" srcOrd="0" destOrd="0" presId="urn:microsoft.com/office/officeart/2005/8/layout/radial4"/>
    <dgm:cxn modelId="{DB25D647-ED9F-944A-A45C-DFE216801BEE}" type="presOf" srcId="{FAE6341A-D931-654A-91E0-60045C0F58BB}" destId="{94A942D1-3EE4-D644-BF44-57C6ABDE9961}" srcOrd="0" destOrd="0" presId="urn:microsoft.com/office/officeart/2005/8/layout/radial4"/>
    <dgm:cxn modelId="{1831A653-79DF-0944-9F35-F3A3DEE2ED06}" type="presOf" srcId="{312AD6C8-2B82-0E48-9A21-71DC6089B224}" destId="{CDD70A48-DF01-2042-A92C-39C4582ED264}" srcOrd="0" destOrd="0" presId="urn:microsoft.com/office/officeart/2005/8/layout/radial4"/>
    <dgm:cxn modelId="{71C4F653-5AF6-2848-A934-3DC10B563A48}" type="presOf" srcId="{170374B7-7902-F045-9BFF-EF4C3D8A7E5A}" destId="{C458FB3E-2502-9A48-87E4-59299CC9815F}" srcOrd="0" destOrd="0" presId="urn:microsoft.com/office/officeart/2005/8/layout/radial4"/>
    <dgm:cxn modelId="{BFB9B65C-2925-7649-B0A9-C53CDF151519}" type="presOf" srcId="{38A63722-6337-2B42-8BE2-2184A6205376}" destId="{E042CF06-DBAC-594C-8599-60EAD6B1D2D1}" srcOrd="0" destOrd="0" presId="urn:microsoft.com/office/officeart/2005/8/layout/radial4"/>
    <dgm:cxn modelId="{4898DD63-F154-D940-A66A-BA3F2801C6C3}" type="presOf" srcId="{5C1FFC1B-4359-4E40-A827-BAF21BC2D1B7}" destId="{15D82DC6-9F0C-6A42-A139-F45EE9DC166C}" srcOrd="0" destOrd="0" presId="urn:microsoft.com/office/officeart/2005/8/layout/radial4"/>
    <dgm:cxn modelId="{FF554068-1767-BB4F-88C7-B685B1BF1C88}" type="presOf" srcId="{89B112DC-C3DC-4944-894F-5BBAA5B0202D}" destId="{0EBC623A-5267-C349-A4BC-F5053CBAF635}" srcOrd="0" destOrd="0" presId="urn:microsoft.com/office/officeart/2005/8/layout/radial4"/>
    <dgm:cxn modelId="{39E60A77-77ED-CB47-A237-8D54BBAF48B1}" type="presOf" srcId="{E7603F15-0BEE-B34E-9160-E5827AF65FA8}" destId="{99D7235C-B426-BB49-A7A0-1CA5DF6B34C0}" srcOrd="0" destOrd="0" presId="urn:microsoft.com/office/officeart/2005/8/layout/radial4"/>
    <dgm:cxn modelId="{3F2EF67D-F178-0E4E-9B58-2F700D8E7C3F}" srcId="{89B112DC-C3DC-4944-894F-5BBAA5B0202D}" destId="{5C1FFC1B-4359-4E40-A827-BAF21BC2D1B7}" srcOrd="6" destOrd="0" parTransId="{E4540AC6-CB35-8043-9F6B-B24ED2E4AB2D}" sibTransId="{37D778CE-4CA1-A848-A5A6-91C563D12103}"/>
    <dgm:cxn modelId="{0C87AB8D-A58C-4148-9EDD-55655DA1D268}" srcId="{1791D5A0-358B-2C4E-AB37-88BAD7C099CF}" destId="{89B112DC-C3DC-4944-894F-5BBAA5B0202D}" srcOrd="0" destOrd="0" parTransId="{CC3130A1-9109-9F4E-AFD7-F12B7DC20830}" sibTransId="{41386F42-5536-E74E-88E1-BA36CDC31C2B}"/>
    <dgm:cxn modelId="{3F564EA5-6C86-0C48-9747-24C686C46C46}" type="presOf" srcId="{498236CF-2F76-9C4D-BA19-37645E9F88D0}" destId="{760555F3-70E6-0944-A334-0599C7EEFF81}" srcOrd="0" destOrd="0" presId="urn:microsoft.com/office/officeart/2005/8/layout/radial4"/>
    <dgm:cxn modelId="{49CD22A6-75E9-FC4D-A75F-D996412F8C73}" type="presOf" srcId="{E87A7880-329C-F042-AF5D-5F6C7FF44217}" destId="{48C630F0-06BE-9A45-A9DB-1E64811773CA}" srcOrd="0" destOrd="0" presId="urn:microsoft.com/office/officeart/2005/8/layout/radial4"/>
    <dgm:cxn modelId="{7BC740A7-7C30-B547-95CD-AB36CA3490AB}" type="presOf" srcId="{5957CB9A-0477-324D-B4DB-2151FD960080}" destId="{DFBBD353-511A-354B-88D6-32FC23A60FDB}" srcOrd="0" destOrd="0" presId="urn:microsoft.com/office/officeart/2005/8/layout/radial4"/>
    <dgm:cxn modelId="{E28CE2A7-DCE1-6341-BE84-848DD653E564}" srcId="{89B112DC-C3DC-4944-894F-5BBAA5B0202D}" destId="{5957CB9A-0477-324D-B4DB-2151FD960080}" srcOrd="0" destOrd="0" parTransId="{FAE6341A-D931-654A-91E0-60045C0F58BB}" sibTransId="{A68D7050-BB17-CD49-A3A4-BC07CF81DE68}"/>
    <dgm:cxn modelId="{842821AB-DE18-F74D-8668-24D8B54D41F2}" type="presOf" srcId="{1791D5A0-358B-2C4E-AB37-88BAD7C099CF}" destId="{4682D1B6-C828-1440-A8EE-884EC998BD5F}" srcOrd="0" destOrd="0" presId="urn:microsoft.com/office/officeart/2005/8/layout/radial4"/>
    <dgm:cxn modelId="{F38552BB-4A16-334B-8D52-9113554E1423}" type="presOf" srcId="{91108E12-3A16-C944-B5DE-45E446A3D288}" destId="{C7E92C22-6426-6C4D-B00B-B7B6818D6A98}" srcOrd="0" destOrd="0" presId="urn:microsoft.com/office/officeart/2005/8/layout/radial4"/>
    <dgm:cxn modelId="{E8B88BC9-0F6E-5B4B-AC1E-369E3D466342}" srcId="{89B112DC-C3DC-4944-894F-5BBAA5B0202D}" destId="{D7DC509C-B2FF-1E4F-868F-E4F81F6DF11B}" srcOrd="1" destOrd="0" parTransId="{8669F1D2-D55B-414B-BB77-D92913849B54}" sibTransId="{EDE32F50-520B-DD42-9C04-5E7C2B062FF6}"/>
    <dgm:cxn modelId="{723883CD-E92C-E74D-8690-79FCF3657975}" type="presOf" srcId="{8669F1D2-D55B-414B-BB77-D92913849B54}" destId="{CD8FFBC7-AB01-E842-90D6-771150C67318}" srcOrd="0" destOrd="0" presId="urn:microsoft.com/office/officeart/2005/8/layout/radial4"/>
    <dgm:cxn modelId="{BFB27EE2-2647-724C-B0BF-B2D1D2CFC9D9}" type="presOf" srcId="{D7DC509C-B2FF-1E4F-868F-E4F81F6DF11B}" destId="{04341C87-5CCC-424F-BCC8-85892993A4AB}" srcOrd="0" destOrd="0" presId="urn:microsoft.com/office/officeart/2005/8/layout/radial4"/>
    <dgm:cxn modelId="{7EB059E5-897B-1449-A4B4-C88F901BB669}" srcId="{89B112DC-C3DC-4944-894F-5BBAA5B0202D}" destId="{498236CF-2F76-9C4D-BA19-37645E9F88D0}" srcOrd="4" destOrd="0" parTransId="{312AD6C8-2B82-0E48-9A21-71DC6089B224}" sibTransId="{866CF410-2C7B-6D49-B0D1-9B9F1327875D}"/>
    <dgm:cxn modelId="{52BAECF8-177B-3F4B-8742-DE6478FFA9EE}" srcId="{89B112DC-C3DC-4944-894F-5BBAA5B0202D}" destId="{91108E12-3A16-C944-B5DE-45E446A3D288}" srcOrd="3" destOrd="0" parTransId="{170374B7-7902-F045-9BFF-EF4C3D8A7E5A}" sibTransId="{10BD9C4D-B0DF-7D48-AEA7-30C06445AE38}"/>
    <dgm:cxn modelId="{E8B7E18A-6B36-B246-9195-3FC508489220}" type="presParOf" srcId="{4682D1B6-C828-1440-A8EE-884EC998BD5F}" destId="{0EBC623A-5267-C349-A4BC-F5053CBAF635}" srcOrd="0" destOrd="0" presId="urn:microsoft.com/office/officeart/2005/8/layout/radial4"/>
    <dgm:cxn modelId="{9EF3FE61-9612-ED4F-AFE7-EFE4ABCF36E4}" type="presParOf" srcId="{4682D1B6-C828-1440-A8EE-884EC998BD5F}" destId="{94A942D1-3EE4-D644-BF44-57C6ABDE9961}" srcOrd="1" destOrd="0" presId="urn:microsoft.com/office/officeart/2005/8/layout/radial4"/>
    <dgm:cxn modelId="{F164D462-90F9-2B49-8079-1D97C54FC9D6}" type="presParOf" srcId="{4682D1B6-C828-1440-A8EE-884EC998BD5F}" destId="{DFBBD353-511A-354B-88D6-32FC23A60FDB}" srcOrd="2" destOrd="0" presId="urn:microsoft.com/office/officeart/2005/8/layout/radial4"/>
    <dgm:cxn modelId="{DF1FD0D5-782D-4546-A648-ABFD6C20F537}" type="presParOf" srcId="{4682D1B6-C828-1440-A8EE-884EC998BD5F}" destId="{CD8FFBC7-AB01-E842-90D6-771150C67318}" srcOrd="3" destOrd="0" presId="urn:microsoft.com/office/officeart/2005/8/layout/radial4"/>
    <dgm:cxn modelId="{4EB2DCE9-1B4F-1A4E-A72F-4F35A00CB196}" type="presParOf" srcId="{4682D1B6-C828-1440-A8EE-884EC998BD5F}" destId="{04341C87-5CCC-424F-BCC8-85892993A4AB}" srcOrd="4" destOrd="0" presId="urn:microsoft.com/office/officeart/2005/8/layout/radial4"/>
    <dgm:cxn modelId="{A3D25574-271A-0C4C-A955-3C5024482F2A}" type="presParOf" srcId="{4682D1B6-C828-1440-A8EE-884EC998BD5F}" destId="{B56B7207-1306-204A-8E97-FB177F5BB71E}" srcOrd="5" destOrd="0" presId="urn:microsoft.com/office/officeart/2005/8/layout/radial4"/>
    <dgm:cxn modelId="{4B56F637-0F2B-7241-B8D8-F79CC10ADF40}" type="presParOf" srcId="{4682D1B6-C828-1440-A8EE-884EC998BD5F}" destId="{E042CF06-DBAC-594C-8599-60EAD6B1D2D1}" srcOrd="6" destOrd="0" presId="urn:microsoft.com/office/officeart/2005/8/layout/radial4"/>
    <dgm:cxn modelId="{DB216F81-2AF4-1F4A-B0E4-2502371582F5}" type="presParOf" srcId="{4682D1B6-C828-1440-A8EE-884EC998BD5F}" destId="{C458FB3E-2502-9A48-87E4-59299CC9815F}" srcOrd="7" destOrd="0" presId="urn:microsoft.com/office/officeart/2005/8/layout/radial4"/>
    <dgm:cxn modelId="{F8C46076-79A6-AB4A-84A6-9E6DD5BAD90C}" type="presParOf" srcId="{4682D1B6-C828-1440-A8EE-884EC998BD5F}" destId="{C7E92C22-6426-6C4D-B00B-B7B6818D6A98}" srcOrd="8" destOrd="0" presId="urn:microsoft.com/office/officeart/2005/8/layout/radial4"/>
    <dgm:cxn modelId="{9ABB7421-5098-5E42-9DC3-E0EA8C94F4DC}" type="presParOf" srcId="{4682D1B6-C828-1440-A8EE-884EC998BD5F}" destId="{CDD70A48-DF01-2042-A92C-39C4582ED264}" srcOrd="9" destOrd="0" presId="urn:microsoft.com/office/officeart/2005/8/layout/radial4"/>
    <dgm:cxn modelId="{3787F203-F18F-024E-8E76-DF9DADBCEB9F}" type="presParOf" srcId="{4682D1B6-C828-1440-A8EE-884EC998BD5F}" destId="{760555F3-70E6-0944-A334-0599C7EEFF81}" srcOrd="10" destOrd="0" presId="urn:microsoft.com/office/officeart/2005/8/layout/radial4"/>
    <dgm:cxn modelId="{60EAD357-FCAD-B24B-8130-670A59089016}" type="presParOf" srcId="{4682D1B6-C828-1440-A8EE-884EC998BD5F}" destId="{48C630F0-06BE-9A45-A9DB-1E64811773CA}" srcOrd="11" destOrd="0" presId="urn:microsoft.com/office/officeart/2005/8/layout/radial4"/>
    <dgm:cxn modelId="{7E9DB3CD-7A48-144F-B296-EB0974849B58}" type="presParOf" srcId="{4682D1B6-C828-1440-A8EE-884EC998BD5F}" destId="{99D7235C-B426-BB49-A7A0-1CA5DF6B34C0}" srcOrd="12" destOrd="0" presId="urn:microsoft.com/office/officeart/2005/8/layout/radial4"/>
    <dgm:cxn modelId="{6788050B-759C-CC4C-BAC2-313F99ED4C5E}" type="presParOf" srcId="{4682D1B6-C828-1440-A8EE-884EC998BD5F}" destId="{C65CC8AE-74B9-C34B-9514-42E30F8CA6B2}" srcOrd="13" destOrd="0" presId="urn:microsoft.com/office/officeart/2005/8/layout/radial4"/>
    <dgm:cxn modelId="{CCBEE9F1-9706-BA49-89F2-61992C74F3D0}" type="presParOf" srcId="{4682D1B6-C828-1440-A8EE-884EC998BD5F}" destId="{15D82DC6-9F0C-6A42-A139-F45EE9DC166C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8E0281-E11D-414B-BD27-E824A4F4E070}" type="doc">
      <dgm:prSet loTypeId="urn:microsoft.com/office/officeart/2005/8/layout/radial4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031FC05-4924-1842-ABE5-B6EAACCC0E59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MX" sz="1000" b="1">
              <a:solidFill>
                <a:schemeClr val="tx1"/>
              </a:solidFill>
            </a:rPr>
            <a:t>Citadores</a:t>
          </a:r>
        </a:p>
        <a:p>
          <a:pPr>
            <a:lnSpc>
              <a:spcPct val="100000"/>
            </a:lnSpc>
          </a:pPr>
          <a:r>
            <a:rPr lang="es-MX" sz="1000" b="1">
              <a:solidFill>
                <a:schemeClr val="tx1"/>
              </a:solidFill>
            </a:rPr>
            <a:t>(Grado 3)</a:t>
          </a:r>
          <a:endParaRPr lang="es-MX" sz="1000" b="1" dirty="0">
            <a:solidFill>
              <a:schemeClr val="tx1"/>
            </a:solidFill>
          </a:endParaRPr>
        </a:p>
      </dgm:t>
    </dgm:pt>
    <dgm:pt modelId="{3E26B72F-85B6-C24B-8D5D-C5AF71BFE4FD}" type="parTrans" cxnId="{5B82767C-EF6A-3F44-A976-CA34285D77AD}">
      <dgm:prSet/>
      <dgm:spPr/>
      <dgm:t>
        <a:bodyPr/>
        <a:lstStyle/>
        <a:p>
          <a:endParaRPr lang="es-MX" sz="1000" b="1" dirty="0">
            <a:solidFill>
              <a:schemeClr val="tx1"/>
            </a:solidFill>
          </a:endParaRPr>
        </a:p>
      </dgm:t>
    </dgm:pt>
    <dgm:pt modelId="{F59E4B88-F073-AB46-B3AE-202D06E3FB7E}" type="sibTrans" cxnId="{5B82767C-EF6A-3F44-A976-CA34285D77AD}">
      <dgm:prSet/>
      <dgm:spPr/>
      <dgm:t>
        <a:bodyPr/>
        <a:lstStyle/>
        <a:p>
          <a:endParaRPr lang="es-MX" sz="1000" b="1" dirty="0">
            <a:solidFill>
              <a:schemeClr val="tx1"/>
            </a:solidFill>
          </a:endParaRPr>
        </a:p>
      </dgm:t>
    </dgm:pt>
    <dgm:pt modelId="{30C4F6B3-6D38-1D43-AE6D-9F6868CFE64E}">
      <dgm:prSet phldrT="[Texto]" custT="1"/>
      <dgm:spPr/>
      <dgm:t>
        <a:bodyPr/>
        <a:lstStyle/>
        <a:p>
          <a:r>
            <a:rPr lang="es-MX" sz="1000" b="1">
              <a:solidFill>
                <a:schemeClr val="tx1"/>
              </a:solidFill>
            </a:rPr>
            <a:t>Citador de Juzgado de Circuito=</a:t>
          </a:r>
        </a:p>
        <a:p>
          <a:r>
            <a:rPr lang="es-MX" sz="1000" b="1">
              <a:solidFill>
                <a:schemeClr val="tx1"/>
              </a:solidFill>
            </a:rPr>
            <a:t>2</a:t>
          </a:r>
          <a:endParaRPr lang="es-MX" sz="1000" b="1" dirty="0">
            <a:solidFill>
              <a:schemeClr val="tx1"/>
            </a:solidFill>
          </a:endParaRPr>
        </a:p>
      </dgm:t>
    </dgm:pt>
    <dgm:pt modelId="{5F63356A-E299-514D-9C3C-3B55F23B8FCA}" type="parTrans" cxnId="{B128384E-2C2D-7A43-9DE3-5A4CA87DC8F1}">
      <dgm:prSet/>
      <dgm:spPr/>
      <dgm:t>
        <a:bodyPr/>
        <a:lstStyle/>
        <a:p>
          <a:endParaRPr lang="es-MX" sz="1000" b="1" dirty="0">
            <a:solidFill>
              <a:schemeClr val="tx1"/>
            </a:solidFill>
          </a:endParaRPr>
        </a:p>
      </dgm:t>
    </dgm:pt>
    <dgm:pt modelId="{F1CE0377-1337-8741-9590-347D0B7A209D}" type="sibTrans" cxnId="{B128384E-2C2D-7A43-9DE3-5A4CA87DC8F1}">
      <dgm:prSet/>
      <dgm:spPr/>
      <dgm:t>
        <a:bodyPr/>
        <a:lstStyle/>
        <a:p>
          <a:endParaRPr lang="es-MX" sz="1000" b="1" dirty="0">
            <a:solidFill>
              <a:schemeClr val="tx1"/>
            </a:solidFill>
          </a:endParaRPr>
        </a:p>
      </dgm:t>
    </dgm:pt>
    <dgm:pt modelId="{1925B653-D95C-A746-B59C-E967DA49498E}">
      <dgm:prSet phldrT="[Texto]" custT="1"/>
      <dgm:spPr/>
      <dgm:t>
        <a:bodyPr/>
        <a:lstStyle/>
        <a:p>
          <a:r>
            <a:rPr lang="es-MX" sz="1000" b="1">
              <a:solidFill>
                <a:schemeClr val="tx1"/>
              </a:solidFill>
            </a:rPr>
            <a:t>Citador de Juzgado Municipal= </a:t>
          </a:r>
        </a:p>
        <a:p>
          <a:r>
            <a:rPr lang="es-MX" sz="1000" b="1">
              <a:solidFill>
                <a:schemeClr val="tx1"/>
              </a:solidFill>
            </a:rPr>
            <a:t>3</a:t>
          </a:r>
          <a:endParaRPr lang="es-MX" sz="1000" b="1" dirty="0">
            <a:solidFill>
              <a:schemeClr val="tx1"/>
            </a:solidFill>
          </a:endParaRPr>
        </a:p>
      </dgm:t>
    </dgm:pt>
    <dgm:pt modelId="{EA699ED3-32BA-6544-BF08-CC30D8470B0C}" type="parTrans" cxnId="{16156051-5B77-3643-A462-FB095A2869FD}">
      <dgm:prSet/>
      <dgm:spPr/>
      <dgm:t>
        <a:bodyPr/>
        <a:lstStyle/>
        <a:p>
          <a:endParaRPr lang="es-MX" sz="1000" b="1" dirty="0">
            <a:solidFill>
              <a:schemeClr val="tx1"/>
            </a:solidFill>
          </a:endParaRPr>
        </a:p>
      </dgm:t>
    </dgm:pt>
    <dgm:pt modelId="{2B463D16-43C1-6143-99C2-76CABE950289}" type="sibTrans" cxnId="{16156051-5B77-3643-A462-FB095A2869FD}">
      <dgm:prSet/>
      <dgm:spPr/>
      <dgm:t>
        <a:bodyPr/>
        <a:lstStyle/>
        <a:p>
          <a:endParaRPr lang="es-MX" sz="1000" b="1" dirty="0">
            <a:solidFill>
              <a:schemeClr val="tx1"/>
            </a:solidFill>
          </a:endParaRPr>
        </a:p>
      </dgm:t>
    </dgm:pt>
    <dgm:pt modelId="{E2D9258D-2675-8D42-91E5-198BFEB7A386}">
      <dgm:prSet custT="1"/>
      <dgm:spPr/>
      <dgm:t>
        <a:bodyPr/>
        <a:lstStyle/>
        <a:p>
          <a:r>
            <a:rPr lang="es-MX" sz="1000" b="1">
              <a:solidFill>
                <a:schemeClr val="tx1"/>
              </a:solidFill>
            </a:rPr>
            <a:t>Citador de Juzgado Municipal de Centros de Servicios Judiciales= 1</a:t>
          </a:r>
          <a:endParaRPr lang="es-MX" sz="1000" b="1" dirty="0">
            <a:solidFill>
              <a:schemeClr val="tx1"/>
            </a:solidFill>
          </a:endParaRPr>
        </a:p>
      </dgm:t>
    </dgm:pt>
    <dgm:pt modelId="{401A9CBE-BEE3-CE49-8ADB-42FFBFAF569B}" type="parTrans" cxnId="{99897D77-0BC2-104E-827D-A2DF1E9223B2}">
      <dgm:prSet/>
      <dgm:spPr/>
      <dgm:t>
        <a:bodyPr/>
        <a:lstStyle/>
        <a:p>
          <a:endParaRPr lang="es-MX" sz="1000" b="1" dirty="0">
            <a:solidFill>
              <a:schemeClr val="tx1"/>
            </a:solidFill>
          </a:endParaRPr>
        </a:p>
      </dgm:t>
    </dgm:pt>
    <dgm:pt modelId="{3B92F820-7254-C54A-9E04-9AEEB42C325D}" type="sibTrans" cxnId="{99897D77-0BC2-104E-827D-A2DF1E9223B2}">
      <dgm:prSet/>
      <dgm:spPr/>
      <dgm:t>
        <a:bodyPr/>
        <a:lstStyle/>
        <a:p>
          <a:endParaRPr lang="es-MX" sz="1000" b="1" dirty="0">
            <a:solidFill>
              <a:schemeClr val="tx1"/>
            </a:solidFill>
          </a:endParaRPr>
        </a:p>
      </dgm:t>
    </dgm:pt>
    <dgm:pt modelId="{CF2108BC-59A4-2A4D-9CFC-1ECDA7F6B94B}" type="pres">
      <dgm:prSet presAssocID="{F78E0281-E11D-414B-BD27-E824A4F4E07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06BCD49-DEA0-E149-9AAD-544706B9B601}" type="pres">
      <dgm:prSet presAssocID="{3031FC05-4924-1842-ABE5-B6EAACCC0E59}" presName="centerShape" presStyleLbl="node0" presStyleIdx="0" presStyleCnt="1"/>
      <dgm:spPr/>
    </dgm:pt>
    <dgm:pt modelId="{3676AF86-77F7-5D4D-BD44-C37AEF0E7311}" type="pres">
      <dgm:prSet presAssocID="{5F63356A-E299-514D-9C3C-3B55F23B8FCA}" presName="parTrans" presStyleLbl="bgSibTrans2D1" presStyleIdx="0" presStyleCnt="3"/>
      <dgm:spPr/>
    </dgm:pt>
    <dgm:pt modelId="{7F01CA0F-835B-EE40-8619-86238245E174}" type="pres">
      <dgm:prSet presAssocID="{30C4F6B3-6D38-1D43-AE6D-9F6868CFE64E}" presName="node" presStyleLbl="node1" presStyleIdx="0" presStyleCnt="3">
        <dgm:presLayoutVars>
          <dgm:bulletEnabled val="1"/>
        </dgm:presLayoutVars>
      </dgm:prSet>
      <dgm:spPr/>
    </dgm:pt>
    <dgm:pt modelId="{09E67480-228B-B64D-A1C7-2D06E02FB985}" type="pres">
      <dgm:prSet presAssocID="{401A9CBE-BEE3-CE49-8ADB-42FFBFAF569B}" presName="parTrans" presStyleLbl="bgSibTrans2D1" presStyleIdx="1" presStyleCnt="3"/>
      <dgm:spPr/>
    </dgm:pt>
    <dgm:pt modelId="{8DA858AC-0D44-9045-88E1-C9678105581A}" type="pres">
      <dgm:prSet presAssocID="{E2D9258D-2675-8D42-91E5-198BFEB7A386}" presName="node" presStyleLbl="node1" presStyleIdx="1" presStyleCnt="3">
        <dgm:presLayoutVars>
          <dgm:bulletEnabled val="1"/>
        </dgm:presLayoutVars>
      </dgm:prSet>
      <dgm:spPr/>
    </dgm:pt>
    <dgm:pt modelId="{91606371-1C63-3C4F-AFAF-0CC04FB70373}" type="pres">
      <dgm:prSet presAssocID="{EA699ED3-32BA-6544-BF08-CC30D8470B0C}" presName="parTrans" presStyleLbl="bgSibTrans2D1" presStyleIdx="2" presStyleCnt="3"/>
      <dgm:spPr/>
    </dgm:pt>
    <dgm:pt modelId="{0AB8EF57-A3C2-CC45-B01E-CD31AD9825C6}" type="pres">
      <dgm:prSet presAssocID="{1925B653-D95C-A746-B59C-E967DA49498E}" presName="node" presStyleLbl="node1" presStyleIdx="2" presStyleCnt="3">
        <dgm:presLayoutVars>
          <dgm:bulletEnabled val="1"/>
        </dgm:presLayoutVars>
      </dgm:prSet>
      <dgm:spPr/>
    </dgm:pt>
  </dgm:ptLst>
  <dgm:cxnLst>
    <dgm:cxn modelId="{18629E40-B704-1C40-B96D-DFA33B67BC2E}" type="presOf" srcId="{F78E0281-E11D-414B-BD27-E824A4F4E070}" destId="{CF2108BC-59A4-2A4D-9CFC-1ECDA7F6B94B}" srcOrd="0" destOrd="0" presId="urn:microsoft.com/office/officeart/2005/8/layout/radial4"/>
    <dgm:cxn modelId="{1CA4044A-7CB5-2842-8042-E57449BC65E9}" type="presOf" srcId="{E2D9258D-2675-8D42-91E5-198BFEB7A386}" destId="{8DA858AC-0D44-9045-88E1-C9678105581A}" srcOrd="0" destOrd="0" presId="urn:microsoft.com/office/officeart/2005/8/layout/radial4"/>
    <dgm:cxn modelId="{B128384E-2C2D-7A43-9DE3-5A4CA87DC8F1}" srcId="{3031FC05-4924-1842-ABE5-B6EAACCC0E59}" destId="{30C4F6B3-6D38-1D43-AE6D-9F6868CFE64E}" srcOrd="0" destOrd="0" parTransId="{5F63356A-E299-514D-9C3C-3B55F23B8FCA}" sibTransId="{F1CE0377-1337-8741-9590-347D0B7A209D}"/>
    <dgm:cxn modelId="{16156051-5B77-3643-A462-FB095A2869FD}" srcId="{3031FC05-4924-1842-ABE5-B6EAACCC0E59}" destId="{1925B653-D95C-A746-B59C-E967DA49498E}" srcOrd="2" destOrd="0" parTransId="{EA699ED3-32BA-6544-BF08-CC30D8470B0C}" sibTransId="{2B463D16-43C1-6143-99C2-76CABE950289}"/>
    <dgm:cxn modelId="{99897D77-0BC2-104E-827D-A2DF1E9223B2}" srcId="{3031FC05-4924-1842-ABE5-B6EAACCC0E59}" destId="{E2D9258D-2675-8D42-91E5-198BFEB7A386}" srcOrd="1" destOrd="0" parTransId="{401A9CBE-BEE3-CE49-8ADB-42FFBFAF569B}" sibTransId="{3B92F820-7254-C54A-9E04-9AEEB42C325D}"/>
    <dgm:cxn modelId="{5B82767C-EF6A-3F44-A976-CA34285D77AD}" srcId="{F78E0281-E11D-414B-BD27-E824A4F4E070}" destId="{3031FC05-4924-1842-ABE5-B6EAACCC0E59}" srcOrd="0" destOrd="0" parTransId="{3E26B72F-85B6-C24B-8D5D-C5AF71BFE4FD}" sibTransId="{F59E4B88-F073-AB46-B3AE-202D06E3FB7E}"/>
    <dgm:cxn modelId="{D5096792-026A-6C40-B3A3-5D41B0EA13D9}" type="presOf" srcId="{EA699ED3-32BA-6544-BF08-CC30D8470B0C}" destId="{91606371-1C63-3C4F-AFAF-0CC04FB70373}" srcOrd="0" destOrd="0" presId="urn:microsoft.com/office/officeart/2005/8/layout/radial4"/>
    <dgm:cxn modelId="{25E2009A-28F8-084A-9524-AEE96BB2AF74}" type="presOf" srcId="{1925B653-D95C-A746-B59C-E967DA49498E}" destId="{0AB8EF57-A3C2-CC45-B01E-CD31AD9825C6}" srcOrd="0" destOrd="0" presId="urn:microsoft.com/office/officeart/2005/8/layout/radial4"/>
    <dgm:cxn modelId="{7CBE2FA4-169D-584B-82B1-B58E10910CC4}" type="presOf" srcId="{3031FC05-4924-1842-ABE5-B6EAACCC0E59}" destId="{106BCD49-DEA0-E149-9AAD-544706B9B601}" srcOrd="0" destOrd="0" presId="urn:microsoft.com/office/officeart/2005/8/layout/radial4"/>
    <dgm:cxn modelId="{24BC33B0-4D59-AE45-84EF-43920FE3D293}" type="presOf" srcId="{401A9CBE-BEE3-CE49-8ADB-42FFBFAF569B}" destId="{09E67480-228B-B64D-A1C7-2D06E02FB985}" srcOrd="0" destOrd="0" presId="urn:microsoft.com/office/officeart/2005/8/layout/radial4"/>
    <dgm:cxn modelId="{0A052CE0-2E55-0B45-B951-9785BB7261CF}" type="presOf" srcId="{30C4F6B3-6D38-1D43-AE6D-9F6868CFE64E}" destId="{7F01CA0F-835B-EE40-8619-86238245E174}" srcOrd="0" destOrd="0" presId="urn:microsoft.com/office/officeart/2005/8/layout/radial4"/>
    <dgm:cxn modelId="{E582CBFB-B75D-254E-8994-D3504C60B632}" type="presOf" srcId="{5F63356A-E299-514D-9C3C-3B55F23B8FCA}" destId="{3676AF86-77F7-5D4D-BD44-C37AEF0E7311}" srcOrd="0" destOrd="0" presId="urn:microsoft.com/office/officeart/2005/8/layout/radial4"/>
    <dgm:cxn modelId="{F842088B-26BB-074E-943B-07728BA845B4}" type="presParOf" srcId="{CF2108BC-59A4-2A4D-9CFC-1ECDA7F6B94B}" destId="{106BCD49-DEA0-E149-9AAD-544706B9B601}" srcOrd="0" destOrd="0" presId="urn:microsoft.com/office/officeart/2005/8/layout/radial4"/>
    <dgm:cxn modelId="{32F1AF0C-A320-1545-810B-69FEC4BF6574}" type="presParOf" srcId="{CF2108BC-59A4-2A4D-9CFC-1ECDA7F6B94B}" destId="{3676AF86-77F7-5D4D-BD44-C37AEF0E7311}" srcOrd="1" destOrd="0" presId="urn:microsoft.com/office/officeart/2005/8/layout/radial4"/>
    <dgm:cxn modelId="{0A3B91CB-E07B-344C-B257-7AEFE0AF8593}" type="presParOf" srcId="{CF2108BC-59A4-2A4D-9CFC-1ECDA7F6B94B}" destId="{7F01CA0F-835B-EE40-8619-86238245E174}" srcOrd="2" destOrd="0" presId="urn:microsoft.com/office/officeart/2005/8/layout/radial4"/>
    <dgm:cxn modelId="{E77D92CE-4F49-2343-8754-AF35016C7C9A}" type="presParOf" srcId="{CF2108BC-59A4-2A4D-9CFC-1ECDA7F6B94B}" destId="{09E67480-228B-B64D-A1C7-2D06E02FB985}" srcOrd="3" destOrd="0" presId="urn:microsoft.com/office/officeart/2005/8/layout/radial4"/>
    <dgm:cxn modelId="{0565C9E2-5906-A44F-B2F0-F143D816F6C3}" type="presParOf" srcId="{CF2108BC-59A4-2A4D-9CFC-1ECDA7F6B94B}" destId="{8DA858AC-0D44-9045-88E1-C9678105581A}" srcOrd="4" destOrd="0" presId="urn:microsoft.com/office/officeart/2005/8/layout/radial4"/>
    <dgm:cxn modelId="{1159060D-6F86-1C4A-B9CF-1EDA9D9BA0ED}" type="presParOf" srcId="{CF2108BC-59A4-2A4D-9CFC-1ECDA7F6B94B}" destId="{91606371-1C63-3C4F-AFAF-0CC04FB70373}" srcOrd="5" destOrd="0" presId="urn:microsoft.com/office/officeart/2005/8/layout/radial4"/>
    <dgm:cxn modelId="{75BD4DE0-0315-1F45-B483-8A4CDCD0542B}" type="presParOf" srcId="{CF2108BC-59A4-2A4D-9CFC-1ECDA7F6B94B}" destId="{0AB8EF57-A3C2-CC45-B01E-CD31AD9825C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388079-4B91-DB40-AD78-CC00CABFE299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0B5ED3A9-A68F-0B4E-86CB-BF9FC55A157C}">
      <dgm:prSet phldrT="[Texto]" custT="1"/>
      <dgm:spPr/>
      <dgm:t>
        <a:bodyPr/>
        <a:lstStyle/>
        <a:p>
          <a:r>
            <a:rPr lang="es-MX" sz="1000" b="1" dirty="0">
              <a:solidFill>
                <a:schemeClr val="tx1"/>
              </a:solidFill>
            </a:rPr>
            <a:t>Profesional Universitario de Juzgado Administrativo Grado 16= 2</a:t>
          </a:r>
        </a:p>
      </dgm:t>
    </dgm:pt>
    <dgm:pt modelId="{3276B82C-9DAF-B24E-88A8-7EEAF8B6B1D0}" type="parTrans" cxnId="{8AB3F34D-2738-7549-8FB4-CE6C2F121131}">
      <dgm:prSet/>
      <dgm:spPr/>
      <dgm:t>
        <a:bodyPr/>
        <a:lstStyle/>
        <a:p>
          <a:endParaRPr lang="es-MX" sz="2400" b="1">
            <a:solidFill>
              <a:schemeClr val="tx1"/>
            </a:solidFill>
          </a:endParaRPr>
        </a:p>
      </dgm:t>
    </dgm:pt>
    <dgm:pt modelId="{7300DF95-5B0A-9941-8C00-4036BB8BBBC6}" type="sibTrans" cxnId="{8AB3F34D-2738-7549-8FB4-CE6C2F121131}">
      <dgm:prSet/>
      <dgm:spPr/>
      <dgm:t>
        <a:bodyPr/>
        <a:lstStyle/>
        <a:p>
          <a:endParaRPr lang="es-MX" sz="2400" b="1">
            <a:solidFill>
              <a:schemeClr val="tx1"/>
            </a:solidFill>
          </a:endParaRPr>
        </a:p>
      </dgm:t>
    </dgm:pt>
    <dgm:pt modelId="{A233198C-BA8C-A041-BF0A-2D7E2B334FED}" type="pres">
      <dgm:prSet presAssocID="{D4388079-4B91-DB40-AD78-CC00CABFE299}" presName="Name0" presStyleCnt="0">
        <dgm:presLayoutVars>
          <dgm:chMax val="1"/>
          <dgm:chPref val="1"/>
        </dgm:presLayoutVars>
      </dgm:prSet>
      <dgm:spPr/>
    </dgm:pt>
    <dgm:pt modelId="{2AA1AE43-9350-1046-973B-6E212FE4B501}" type="pres">
      <dgm:prSet presAssocID="{0B5ED3A9-A68F-0B4E-86CB-BF9FC55A157C}" presName="Parent" presStyleLbl="node0" presStyleIdx="0" presStyleCnt="1">
        <dgm:presLayoutVars>
          <dgm:chMax val="5"/>
          <dgm:chPref val="5"/>
        </dgm:presLayoutVars>
      </dgm:prSet>
      <dgm:spPr/>
    </dgm:pt>
    <dgm:pt modelId="{F001754E-FEC2-8D44-8F69-368FF989AC9E}" type="pres">
      <dgm:prSet presAssocID="{0B5ED3A9-A68F-0B4E-86CB-BF9FC55A157C}" presName="Accent1" presStyleLbl="node1" presStyleIdx="0" presStyleCnt="6"/>
      <dgm:spPr/>
    </dgm:pt>
    <dgm:pt modelId="{BEE3C365-CE7B-3646-B20B-A369933F0D39}" type="pres">
      <dgm:prSet presAssocID="{0B5ED3A9-A68F-0B4E-86CB-BF9FC55A157C}" presName="Accent2" presStyleLbl="node1" presStyleIdx="1" presStyleCnt="6"/>
      <dgm:spPr/>
    </dgm:pt>
    <dgm:pt modelId="{0F7B36E6-82AB-CA45-9767-085915372327}" type="pres">
      <dgm:prSet presAssocID="{0B5ED3A9-A68F-0B4E-86CB-BF9FC55A157C}" presName="Accent3" presStyleLbl="node1" presStyleIdx="2" presStyleCnt="6"/>
      <dgm:spPr/>
    </dgm:pt>
    <dgm:pt modelId="{54CF3DE4-8BCC-114D-B63C-B1FE677FD5C4}" type="pres">
      <dgm:prSet presAssocID="{0B5ED3A9-A68F-0B4E-86CB-BF9FC55A157C}" presName="Accent4" presStyleLbl="node1" presStyleIdx="3" presStyleCnt="6"/>
      <dgm:spPr/>
    </dgm:pt>
    <dgm:pt modelId="{316EDAB1-09C7-CA47-B97B-792E54CCB5E0}" type="pres">
      <dgm:prSet presAssocID="{0B5ED3A9-A68F-0B4E-86CB-BF9FC55A157C}" presName="Accent5" presStyleLbl="node1" presStyleIdx="4" presStyleCnt="6"/>
      <dgm:spPr/>
    </dgm:pt>
    <dgm:pt modelId="{DCDDF8C9-A6D1-8648-B860-F4B9D6AE41EB}" type="pres">
      <dgm:prSet presAssocID="{0B5ED3A9-A68F-0B4E-86CB-BF9FC55A157C}" presName="Accent6" presStyleLbl="node1" presStyleIdx="5" presStyleCnt="6"/>
      <dgm:spPr/>
    </dgm:pt>
  </dgm:ptLst>
  <dgm:cxnLst>
    <dgm:cxn modelId="{8AB3F34D-2738-7549-8FB4-CE6C2F121131}" srcId="{D4388079-4B91-DB40-AD78-CC00CABFE299}" destId="{0B5ED3A9-A68F-0B4E-86CB-BF9FC55A157C}" srcOrd="0" destOrd="0" parTransId="{3276B82C-9DAF-B24E-88A8-7EEAF8B6B1D0}" sibTransId="{7300DF95-5B0A-9941-8C00-4036BB8BBBC6}"/>
    <dgm:cxn modelId="{20B91254-045C-A44E-9F0B-0AABC29F6308}" type="presOf" srcId="{D4388079-4B91-DB40-AD78-CC00CABFE299}" destId="{A233198C-BA8C-A041-BF0A-2D7E2B334FED}" srcOrd="0" destOrd="0" presId="urn:microsoft.com/office/officeart/2009/3/layout/CircleRelationship"/>
    <dgm:cxn modelId="{C5805184-1A44-3A46-8BB1-58E8FA0FBCC2}" type="presOf" srcId="{0B5ED3A9-A68F-0B4E-86CB-BF9FC55A157C}" destId="{2AA1AE43-9350-1046-973B-6E212FE4B501}" srcOrd="0" destOrd="0" presId="urn:microsoft.com/office/officeart/2009/3/layout/CircleRelationship"/>
    <dgm:cxn modelId="{6C97FD10-F7B7-6F43-92F5-ABBAAF447A7E}" type="presParOf" srcId="{A233198C-BA8C-A041-BF0A-2D7E2B334FED}" destId="{2AA1AE43-9350-1046-973B-6E212FE4B501}" srcOrd="0" destOrd="0" presId="urn:microsoft.com/office/officeart/2009/3/layout/CircleRelationship"/>
    <dgm:cxn modelId="{364B65EE-3D6C-BC49-80D7-79EC2E7CB858}" type="presParOf" srcId="{A233198C-BA8C-A041-BF0A-2D7E2B334FED}" destId="{F001754E-FEC2-8D44-8F69-368FF989AC9E}" srcOrd="1" destOrd="0" presId="urn:microsoft.com/office/officeart/2009/3/layout/CircleRelationship"/>
    <dgm:cxn modelId="{AF0C2B00-944B-0948-AEE0-1707C3C99182}" type="presParOf" srcId="{A233198C-BA8C-A041-BF0A-2D7E2B334FED}" destId="{BEE3C365-CE7B-3646-B20B-A369933F0D39}" srcOrd="2" destOrd="0" presId="urn:microsoft.com/office/officeart/2009/3/layout/CircleRelationship"/>
    <dgm:cxn modelId="{117738C3-777E-5949-A5CF-5DED0A06F490}" type="presParOf" srcId="{A233198C-BA8C-A041-BF0A-2D7E2B334FED}" destId="{0F7B36E6-82AB-CA45-9767-085915372327}" srcOrd="3" destOrd="0" presId="urn:microsoft.com/office/officeart/2009/3/layout/CircleRelationship"/>
    <dgm:cxn modelId="{4DDC26BA-0C70-064B-BFC6-BE10F396A3B7}" type="presParOf" srcId="{A233198C-BA8C-A041-BF0A-2D7E2B334FED}" destId="{54CF3DE4-8BCC-114D-B63C-B1FE677FD5C4}" srcOrd="4" destOrd="0" presId="urn:microsoft.com/office/officeart/2009/3/layout/CircleRelationship"/>
    <dgm:cxn modelId="{32B28071-7597-264A-89F6-851A9CE09058}" type="presParOf" srcId="{A233198C-BA8C-A041-BF0A-2D7E2B334FED}" destId="{316EDAB1-09C7-CA47-B97B-792E54CCB5E0}" srcOrd="5" destOrd="0" presId="urn:microsoft.com/office/officeart/2009/3/layout/CircleRelationship"/>
    <dgm:cxn modelId="{EA6EC3E2-508E-9F40-8DE2-F439A773D1C1}" type="presParOf" srcId="{A233198C-BA8C-A041-BF0A-2D7E2B334FED}" destId="{DCDDF8C9-A6D1-8648-B860-F4B9D6AE41EB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388079-4B91-DB40-AD78-CC00CABFE299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0B5ED3A9-A68F-0B4E-86CB-BF9FC55A157C}">
      <dgm:prSet phldrT="[Texto]" custT="1"/>
      <dgm:spPr/>
      <dgm:t>
        <a:bodyPr/>
        <a:lstStyle/>
        <a:p>
          <a:r>
            <a:rPr lang="es-MX" sz="1000" b="1" dirty="0">
              <a:solidFill>
                <a:schemeClr val="tx1"/>
              </a:solidFill>
            </a:rPr>
            <a:t>Técnico en Sistema de Tribunal Grado 1=  1</a:t>
          </a:r>
        </a:p>
      </dgm:t>
    </dgm:pt>
    <dgm:pt modelId="{3276B82C-9DAF-B24E-88A8-7EEAF8B6B1D0}" type="parTrans" cxnId="{8AB3F34D-2738-7549-8FB4-CE6C2F121131}">
      <dgm:prSet/>
      <dgm:spPr/>
      <dgm:t>
        <a:bodyPr/>
        <a:lstStyle/>
        <a:p>
          <a:endParaRPr lang="es-MX" sz="2400" b="1">
            <a:solidFill>
              <a:schemeClr val="tx1"/>
            </a:solidFill>
          </a:endParaRPr>
        </a:p>
      </dgm:t>
    </dgm:pt>
    <dgm:pt modelId="{7300DF95-5B0A-9941-8C00-4036BB8BBBC6}" type="sibTrans" cxnId="{8AB3F34D-2738-7549-8FB4-CE6C2F121131}">
      <dgm:prSet/>
      <dgm:spPr/>
      <dgm:t>
        <a:bodyPr/>
        <a:lstStyle/>
        <a:p>
          <a:endParaRPr lang="es-MX" sz="2400" b="1">
            <a:solidFill>
              <a:schemeClr val="tx1"/>
            </a:solidFill>
          </a:endParaRPr>
        </a:p>
      </dgm:t>
    </dgm:pt>
    <dgm:pt modelId="{A233198C-BA8C-A041-BF0A-2D7E2B334FED}" type="pres">
      <dgm:prSet presAssocID="{D4388079-4B91-DB40-AD78-CC00CABFE299}" presName="Name0" presStyleCnt="0">
        <dgm:presLayoutVars>
          <dgm:chMax val="1"/>
          <dgm:chPref val="1"/>
        </dgm:presLayoutVars>
      </dgm:prSet>
      <dgm:spPr/>
    </dgm:pt>
    <dgm:pt modelId="{2AA1AE43-9350-1046-973B-6E212FE4B501}" type="pres">
      <dgm:prSet presAssocID="{0B5ED3A9-A68F-0B4E-86CB-BF9FC55A157C}" presName="Parent" presStyleLbl="node0" presStyleIdx="0" presStyleCnt="1">
        <dgm:presLayoutVars>
          <dgm:chMax val="5"/>
          <dgm:chPref val="5"/>
        </dgm:presLayoutVars>
      </dgm:prSet>
      <dgm:spPr/>
    </dgm:pt>
    <dgm:pt modelId="{F001754E-FEC2-8D44-8F69-368FF989AC9E}" type="pres">
      <dgm:prSet presAssocID="{0B5ED3A9-A68F-0B4E-86CB-BF9FC55A157C}" presName="Accent1" presStyleLbl="node1" presStyleIdx="0" presStyleCnt="6"/>
      <dgm:spPr/>
    </dgm:pt>
    <dgm:pt modelId="{BEE3C365-CE7B-3646-B20B-A369933F0D39}" type="pres">
      <dgm:prSet presAssocID="{0B5ED3A9-A68F-0B4E-86CB-BF9FC55A157C}" presName="Accent2" presStyleLbl="node1" presStyleIdx="1" presStyleCnt="6"/>
      <dgm:spPr/>
    </dgm:pt>
    <dgm:pt modelId="{0F7B36E6-82AB-CA45-9767-085915372327}" type="pres">
      <dgm:prSet presAssocID="{0B5ED3A9-A68F-0B4E-86CB-BF9FC55A157C}" presName="Accent3" presStyleLbl="node1" presStyleIdx="2" presStyleCnt="6"/>
      <dgm:spPr/>
    </dgm:pt>
    <dgm:pt modelId="{54CF3DE4-8BCC-114D-B63C-B1FE677FD5C4}" type="pres">
      <dgm:prSet presAssocID="{0B5ED3A9-A68F-0B4E-86CB-BF9FC55A157C}" presName="Accent4" presStyleLbl="node1" presStyleIdx="3" presStyleCnt="6"/>
      <dgm:spPr/>
    </dgm:pt>
    <dgm:pt modelId="{316EDAB1-09C7-CA47-B97B-792E54CCB5E0}" type="pres">
      <dgm:prSet presAssocID="{0B5ED3A9-A68F-0B4E-86CB-BF9FC55A157C}" presName="Accent5" presStyleLbl="node1" presStyleIdx="4" presStyleCnt="6"/>
      <dgm:spPr/>
    </dgm:pt>
    <dgm:pt modelId="{DCDDF8C9-A6D1-8648-B860-F4B9D6AE41EB}" type="pres">
      <dgm:prSet presAssocID="{0B5ED3A9-A68F-0B4E-86CB-BF9FC55A157C}" presName="Accent6" presStyleLbl="node1" presStyleIdx="5" presStyleCnt="6"/>
      <dgm:spPr/>
    </dgm:pt>
  </dgm:ptLst>
  <dgm:cxnLst>
    <dgm:cxn modelId="{8AB3F34D-2738-7549-8FB4-CE6C2F121131}" srcId="{D4388079-4B91-DB40-AD78-CC00CABFE299}" destId="{0B5ED3A9-A68F-0B4E-86CB-BF9FC55A157C}" srcOrd="0" destOrd="0" parTransId="{3276B82C-9DAF-B24E-88A8-7EEAF8B6B1D0}" sibTransId="{7300DF95-5B0A-9941-8C00-4036BB8BBBC6}"/>
    <dgm:cxn modelId="{20B91254-045C-A44E-9F0B-0AABC29F6308}" type="presOf" srcId="{D4388079-4B91-DB40-AD78-CC00CABFE299}" destId="{A233198C-BA8C-A041-BF0A-2D7E2B334FED}" srcOrd="0" destOrd="0" presId="urn:microsoft.com/office/officeart/2009/3/layout/CircleRelationship"/>
    <dgm:cxn modelId="{C5805184-1A44-3A46-8BB1-58E8FA0FBCC2}" type="presOf" srcId="{0B5ED3A9-A68F-0B4E-86CB-BF9FC55A157C}" destId="{2AA1AE43-9350-1046-973B-6E212FE4B501}" srcOrd="0" destOrd="0" presId="urn:microsoft.com/office/officeart/2009/3/layout/CircleRelationship"/>
    <dgm:cxn modelId="{6C97FD10-F7B7-6F43-92F5-ABBAAF447A7E}" type="presParOf" srcId="{A233198C-BA8C-A041-BF0A-2D7E2B334FED}" destId="{2AA1AE43-9350-1046-973B-6E212FE4B501}" srcOrd="0" destOrd="0" presId="urn:microsoft.com/office/officeart/2009/3/layout/CircleRelationship"/>
    <dgm:cxn modelId="{364B65EE-3D6C-BC49-80D7-79EC2E7CB858}" type="presParOf" srcId="{A233198C-BA8C-A041-BF0A-2D7E2B334FED}" destId="{F001754E-FEC2-8D44-8F69-368FF989AC9E}" srcOrd="1" destOrd="0" presId="urn:microsoft.com/office/officeart/2009/3/layout/CircleRelationship"/>
    <dgm:cxn modelId="{AF0C2B00-944B-0948-AEE0-1707C3C99182}" type="presParOf" srcId="{A233198C-BA8C-A041-BF0A-2D7E2B334FED}" destId="{BEE3C365-CE7B-3646-B20B-A369933F0D39}" srcOrd="2" destOrd="0" presId="urn:microsoft.com/office/officeart/2009/3/layout/CircleRelationship"/>
    <dgm:cxn modelId="{117738C3-777E-5949-A5CF-5DED0A06F490}" type="presParOf" srcId="{A233198C-BA8C-A041-BF0A-2D7E2B334FED}" destId="{0F7B36E6-82AB-CA45-9767-085915372327}" srcOrd="3" destOrd="0" presId="urn:microsoft.com/office/officeart/2009/3/layout/CircleRelationship"/>
    <dgm:cxn modelId="{4DDC26BA-0C70-064B-BFC6-BE10F396A3B7}" type="presParOf" srcId="{A233198C-BA8C-A041-BF0A-2D7E2B334FED}" destId="{54CF3DE4-8BCC-114D-B63C-B1FE677FD5C4}" srcOrd="4" destOrd="0" presId="urn:microsoft.com/office/officeart/2009/3/layout/CircleRelationship"/>
    <dgm:cxn modelId="{32B28071-7597-264A-89F6-851A9CE09058}" type="presParOf" srcId="{A233198C-BA8C-A041-BF0A-2D7E2B334FED}" destId="{316EDAB1-09C7-CA47-B97B-792E54CCB5E0}" srcOrd="5" destOrd="0" presId="urn:microsoft.com/office/officeart/2009/3/layout/CircleRelationship"/>
    <dgm:cxn modelId="{EA6EC3E2-508E-9F40-8DE2-F439A773D1C1}" type="presParOf" srcId="{A233198C-BA8C-A041-BF0A-2D7E2B334FED}" destId="{DCDDF8C9-A6D1-8648-B860-F4B9D6AE41EB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388079-4B91-DB40-AD78-CC00CABFE299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0B5ED3A9-A68F-0B4E-86CB-BF9FC55A157C}">
      <dgm:prSet phldrT="[Texto]" custT="1"/>
      <dgm:spPr/>
      <dgm:t>
        <a:bodyPr/>
        <a:lstStyle/>
        <a:p>
          <a:r>
            <a:rPr lang="es-MX" sz="1000" b="1" dirty="0">
              <a:solidFill>
                <a:schemeClr val="tx1"/>
              </a:solidFill>
            </a:rPr>
            <a:t>Asistente Social de Juzgado de Familia, Promiscuo de Familia Grado 1=  1</a:t>
          </a:r>
        </a:p>
      </dgm:t>
    </dgm:pt>
    <dgm:pt modelId="{3276B82C-9DAF-B24E-88A8-7EEAF8B6B1D0}" type="parTrans" cxnId="{8AB3F34D-2738-7549-8FB4-CE6C2F121131}">
      <dgm:prSet/>
      <dgm:spPr/>
      <dgm:t>
        <a:bodyPr/>
        <a:lstStyle/>
        <a:p>
          <a:endParaRPr lang="es-MX" sz="2400" b="1">
            <a:solidFill>
              <a:schemeClr val="tx1"/>
            </a:solidFill>
          </a:endParaRPr>
        </a:p>
      </dgm:t>
    </dgm:pt>
    <dgm:pt modelId="{7300DF95-5B0A-9941-8C00-4036BB8BBBC6}" type="sibTrans" cxnId="{8AB3F34D-2738-7549-8FB4-CE6C2F121131}">
      <dgm:prSet/>
      <dgm:spPr/>
      <dgm:t>
        <a:bodyPr/>
        <a:lstStyle/>
        <a:p>
          <a:endParaRPr lang="es-MX" sz="2400" b="1">
            <a:solidFill>
              <a:schemeClr val="tx1"/>
            </a:solidFill>
          </a:endParaRPr>
        </a:p>
      </dgm:t>
    </dgm:pt>
    <dgm:pt modelId="{A233198C-BA8C-A041-BF0A-2D7E2B334FED}" type="pres">
      <dgm:prSet presAssocID="{D4388079-4B91-DB40-AD78-CC00CABFE299}" presName="Name0" presStyleCnt="0">
        <dgm:presLayoutVars>
          <dgm:chMax val="1"/>
          <dgm:chPref val="1"/>
        </dgm:presLayoutVars>
      </dgm:prSet>
      <dgm:spPr/>
    </dgm:pt>
    <dgm:pt modelId="{2AA1AE43-9350-1046-973B-6E212FE4B501}" type="pres">
      <dgm:prSet presAssocID="{0B5ED3A9-A68F-0B4E-86CB-BF9FC55A157C}" presName="Parent" presStyleLbl="node0" presStyleIdx="0" presStyleCnt="1">
        <dgm:presLayoutVars>
          <dgm:chMax val="5"/>
          <dgm:chPref val="5"/>
        </dgm:presLayoutVars>
      </dgm:prSet>
      <dgm:spPr/>
    </dgm:pt>
    <dgm:pt modelId="{F001754E-FEC2-8D44-8F69-368FF989AC9E}" type="pres">
      <dgm:prSet presAssocID="{0B5ED3A9-A68F-0B4E-86CB-BF9FC55A157C}" presName="Accent1" presStyleLbl="node1" presStyleIdx="0" presStyleCnt="6"/>
      <dgm:spPr/>
    </dgm:pt>
    <dgm:pt modelId="{BEE3C365-CE7B-3646-B20B-A369933F0D39}" type="pres">
      <dgm:prSet presAssocID="{0B5ED3A9-A68F-0B4E-86CB-BF9FC55A157C}" presName="Accent2" presStyleLbl="node1" presStyleIdx="1" presStyleCnt="6"/>
      <dgm:spPr/>
    </dgm:pt>
    <dgm:pt modelId="{0F7B36E6-82AB-CA45-9767-085915372327}" type="pres">
      <dgm:prSet presAssocID="{0B5ED3A9-A68F-0B4E-86CB-BF9FC55A157C}" presName="Accent3" presStyleLbl="node1" presStyleIdx="2" presStyleCnt="6"/>
      <dgm:spPr/>
    </dgm:pt>
    <dgm:pt modelId="{54CF3DE4-8BCC-114D-B63C-B1FE677FD5C4}" type="pres">
      <dgm:prSet presAssocID="{0B5ED3A9-A68F-0B4E-86CB-BF9FC55A157C}" presName="Accent4" presStyleLbl="node1" presStyleIdx="3" presStyleCnt="6"/>
      <dgm:spPr/>
    </dgm:pt>
    <dgm:pt modelId="{316EDAB1-09C7-CA47-B97B-792E54CCB5E0}" type="pres">
      <dgm:prSet presAssocID="{0B5ED3A9-A68F-0B4E-86CB-BF9FC55A157C}" presName="Accent5" presStyleLbl="node1" presStyleIdx="4" presStyleCnt="6"/>
      <dgm:spPr/>
    </dgm:pt>
    <dgm:pt modelId="{DCDDF8C9-A6D1-8648-B860-F4B9D6AE41EB}" type="pres">
      <dgm:prSet presAssocID="{0B5ED3A9-A68F-0B4E-86CB-BF9FC55A157C}" presName="Accent6" presStyleLbl="node1" presStyleIdx="5" presStyleCnt="6"/>
      <dgm:spPr/>
    </dgm:pt>
  </dgm:ptLst>
  <dgm:cxnLst>
    <dgm:cxn modelId="{8AB3F34D-2738-7549-8FB4-CE6C2F121131}" srcId="{D4388079-4B91-DB40-AD78-CC00CABFE299}" destId="{0B5ED3A9-A68F-0B4E-86CB-BF9FC55A157C}" srcOrd="0" destOrd="0" parTransId="{3276B82C-9DAF-B24E-88A8-7EEAF8B6B1D0}" sibTransId="{7300DF95-5B0A-9941-8C00-4036BB8BBBC6}"/>
    <dgm:cxn modelId="{20B91254-045C-A44E-9F0B-0AABC29F6308}" type="presOf" srcId="{D4388079-4B91-DB40-AD78-CC00CABFE299}" destId="{A233198C-BA8C-A041-BF0A-2D7E2B334FED}" srcOrd="0" destOrd="0" presId="urn:microsoft.com/office/officeart/2009/3/layout/CircleRelationship"/>
    <dgm:cxn modelId="{C5805184-1A44-3A46-8BB1-58E8FA0FBCC2}" type="presOf" srcId="{0B5ED3A9-A68F-0B4E-86CB-BF9FC55A157C}" destId="{2AA1AE43-9350-1046-973B-6E212FE4B501}" srcOrd="0" destOrd="0" presId="urn:microsoft.com/office/officeart/2009/3/layout/CircleRelationship"/>
    <dgm:cxn modelId="{6C97FD10-F7B7-6F43-92F5-ABBAAF447A7E}" type="presParOf" srcId="{A233198C-BA8C-A041-BF0A-2D7E2B334FED}" destId="{2AA1AE43-9350-1046-973B-6E212FE4B501}" srcOrd="0" destOrd="0" presId="urn:microsoft.com/office/officeart/2009/3/layout/CircleRelationship"/>
    <dgm:cxn modelId="{364B65EE-3D6C-BC49-80D7-79EC2E7CB858}" type="presParOf" srcId="{A233198C-BA8C-A041-BF0A-2D7E2B334FED}" destId="{F001754E-FEC2-8D44-8F69-368FF989AC9E}" srcOrd="1" destOrd="0" presId="urn:microsoft.com/office/officeart/2009/3/layout/CircleRelationship"/>
    <dgm:cxn modelId="{AF0C2B00-944B-0948-AEE0-1707C3C99182}" type="presParOf" srcId="{A233198C-BA8C-A041-BF0A-2D7E2B334FED}" destId="{BEE3C365-CE7B-3646-B20B-A369933F0D39}" srcOrd="2" destOrd="0" presId="urn:microsoft.com/office/officeart/2009/3/layout/CircleRelationship"/>
    <dgm:cxn modelId="{117738C3-777E-5949-A5CF-5DED0A06F490}" type="presParOf" srcId="{A233198C-BA8C-A041-BF0A-2D7E2B334FED}" destId="{0F7B36E6-82AB-CA45-9767-085915372327}" srcOrd="3" destOrd="0" presId="urn:microsoft.com/office/officeart/2009/3/layout/CircleRelationship"/>
    <dgm:cxn modelId="{4DDC26BA-0C70-064B-BFC6-BE10F396A3B7}" type="presParOf" srcId="{A233198C-BA8C-A041-BF0A-2D7E2B334FED}" destId="{54CF3DE4-8BCC-114D-B63C-B1FE677FD5C4}" srcOrd="4" destOrd="0" presId="urn:microsoft.com/office/officeart/2009/3/layout/CircleRelationship"/>
    <dgm:cxn modelId="{32B28071-7597-264A-89F6-851A9CE09058}" type="presParOf" srcId="{A233198C-BA8C-A041-BF0A-2D7E2B334FED}" destId="{316EDAB1-09C7-CA47-B97B-792E54CCB5E0}" srcOrd="5" destOrd="0" presId="urn:microsoft.com/office/officeart/2009/3/layout/CircleRelationship"/>
    <dgm:cxn modelId="{EA6EC3E2-508E-9F40-8DE2-F439A773D1C1}" type="presParOf" srcId="{A233198C-BA8C-A041-BF0A-2D7E2B334FED}" destId="{DCDDF8C9-A6D1-8648-B860-F4B9D6AE41EB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609A0-BE6A-0C4A-9216-861B2B0F6EEF}">
      <dsp:nvSpPr>
        <dsp:cNvPr id="0" name=""/>
        <dsp:cNvSpPr/>
      </dsp:nvSpPr>
      <dsp:spPr>
        <a:xfrm>
          <a:off x="1136827" y="0"/>
          <a:ext cx="1878771" cy="187877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1" u="none" strike="noStrike" kern="1200" dirty="0">
              <a:effectLst/>
              <a:latin typeface="Inter"/>
            </a:rPr>
            <a:t>El Departamento de Córdoba tiene 30 municipios y una población estimada de 1.914.778 habitantes para el año 2024.</a:t>
          </a:r>
          <a:endParaRPr lang="es-MX" sz="1200" b="1" i="1" kern="1200" dirty="0"/>
        </a:p>
      </dsp:txBody>
      <dsp:txXfrm>
        <a:off x="1411967" y="275140"/>
        <a:ext cx="1328491" cy="13284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CB1AC-280A-144A-8CE9-E51F78329090}">
      <dsp:nvSpPr>
        <dsp:cNvPr id="0" name=""/>
        <dsp:cNvSpPr/>
      </dsp:nvSpPr>
      <dsp:spPr>
        <a:xfrm>
          <a:off x="1094118" y="0"/>
          <a:ext cx="2117278" cy="211727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6521" tIns="22860" rIns="116521" bIns="22860" numCol="1" spcCol="1270" anchor="ctr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Oficial Mayor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Oficial Mayor Municipal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 11 vacantes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Oficial Mayor  del Circuito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6 vacantes</a:t>
          </a:r>
        </a:p>
      </dsp:txBody>
      <dsp:txXfrm>
        <a:off x="1404186" y="310068"/>
        <a:ext cx="1497142" cy="14971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23393-D578-E04A-88A8-B9C1972A12A2}">
      <dsp:nvSpPr>
        <dsp:cNvPr id="0" name=""/>
        <dsp:cNvSpPr/>
      </dsp:nvSpPr>
      <dsp:spPr>
        <a:xfrm>
          <a:off x="122943" y="0"/>
          <a:ext cx="2667817" cy="266781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6819" tIns="22860" rIns="146819" bIns="22860" numCol="1" spcCol="1270" anchor="ctr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Citador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Citador del Circuito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2 Vacantes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Citador de Juzgado Municipal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2 vacantes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Citador Municipal Centro de Servicios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1 vacante</a:t>
          </a:r>
        </a:p>
      </dsp:txBody>
      <dsp:txXfrm>
        <a:off x="513636" y="390693"/>
        <a:ext cx="1886431" cy="18864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1C8BF-3DD8-A24B-8629-4A873BA8F77E}">
      <dsp:nvSpPr>
        <dsp:cNvPr id="0" name=""/>
        <dsp:cNvSpPr/>
      </dsp:nvSpPr>
      <dsp:spPr>
        <a:xfrm>
          <a:off x="991399" y="0"/>
          <a:ext cx="2131230" cy="211778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Escribiente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Escribiente del Circuito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3 Vacantes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Escribiente de Juzgado Municipal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2 vacantes</a:t>
          </a:r>
        </a:p>
      </dsp:txBody>
      <dsp:txXfrm>
        <a:off x="1303510" y="310142"/>
        <a:ext cx="1507008" cy="14974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CB1AC-280A-144A-8CE9-E51F78329090}">
      <dsp:nvSpPr>
        <dsp:cNvPr id="0" name=""/>
        <dsp:cNvSpPr/>
      </dsp:nvSpPr>
      <dsp:spPr>
        <a:xfrm>
          <a:off x="867612" y="1104"/>
          <a:ext cx="2037323" cy="203732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2121" tIns="22860" rIns="112121" bIns="22860" numCol="1" spcCol="1270" anchor="ctr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Secretario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Secretario Municipal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 6 vacantes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Secretario del Circuito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3 vacantes</a:t>
          </a:r>
        </a:p>
      </dsp:txBody>
      <dsp:txXfrm>
        <a:off x="1165971" y="299463"/>
        <a:ext cx="1440605" cy="14406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1C8BF-3DD8-A24B-8629-4A873BA8F77E}">
      <dsp:nvSpPr>
        <dsp:cNvPr id="0" name=""/>
        <dsp:cNvSpPr/>
      </dsp:nvSpPr>
      <dsp:spPr>
        <a:xfrm>
          <a:off x="469602" y="0"/>
          <a:ext cx="2263678" cy="226367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Profesional Universitario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Profesional Universitario Juzgado Administrativo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i="1" kern="1200" dirty="0"/>
            <a:t>2 Vacantes</a:t>
          </a:r>
        </a:p>
      </dsp:txBody>
      <dsp:txXfrm>
        <a:off x="801110" y="331508"/>
        <a:ext cx="1600662" cy="160066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1C8BF-3DD8-A24B-8629-4A873BA8F77E}">
      <dsp:nvSpPr>
        <dsp:cNvPr id="0" name=""/>
        <dsp:cNvSpPr/>
      </dsp:nvSpPr>
      <dsp:spPr>
        <a:xfrm>
          <a:off x="574137" y="0"/>
          <a:ext cx="2188056" cy="204269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Técnico en  Sistemas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Técnico en  Sistemas del Tribunal grado 11                         </a:t>
          </a:r>
          <a:r>
            <a:rPr lang="es-MX" sz="1400" i="1" kern="1200" dirty="0"/>
            <a:t>1 Vacante</a:t>
          </a:r>
        </a:p>
      </dsp:txBody>
      <dsp:txXfrm>
        <a:off x="894570" y="299146"/>
        <a:ext cx="1547190" cy="144440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E6BA6-EC8F-844F-AF71-9F1C09DA1BEA}">
      <dsp:nvSpPr>
        <dsp:cNvPr id="0" name=""/>
        <dsp:cNvSpPr/>
      </dsp:nvSpPr>
      <dsp:spPr>
        <a:xfrm>
          <a:off x="2429549" y="1151299"/>
          <a:ext cx="2483492" cy="248412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CA0C08-C0A7-724B-801E-AC715C5B2DA9}">
      <dsp:nvSpPr>
        <dsp:cNvPr id="0" name=""/>
        <dsp:cNvSpPr/>
      </dsp:nvSpPr>
      <dsp:spPr>
        <a:xfrm>
          <a:off x="6552105" y="2952829"/>
          <a:ext cx="409765" cy="409364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D0CB5D-344F-BA4E-B451-4F13712DF516}">
      <dsp:nvSpPr>
        <dsp:cNvPr id="0" name=""/>
        <dsp:cNvSpPr/>
      </dsp:nvSpPr>
      <dsp:spPr>
        <a:xfrm>
          <a:off x="2524988" y="1246818"/>
          <a:ext cx="2293652" cy="22930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00DFA1-C991-954E-B5F4-FC27C4FDA45D}">
      <dsp:nvSpPr>
        <dsp:cNvPr id="0" name=""/>
        <dsp:cNvSpPr/>
      </dsp:nvSpPr>
      <dsp:spPr>
        <a:xfrm>
          <a:off x="5186911" y="1648060"/>
          <a:ext cx="1299839" cy="1299570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59DB4F-4E57-5740-B0F6-2E00155700C1}">
      <dsp:nvSpPr>
        <dsp:cNvPr id="0" name=""/>
        <dsp:cNvSpPr/>
      </dsp:nvSpPr>
      <dsp:spPr>
        <a:xfrm>
          <a:off x="5263677" y="1724410"/>
          <a:ext cx="1146307" cy="114654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BC27F84-484D-6D49-9BCA-84947A27853C}">
      <dsp:nvSpPr>
        <dsp:cNvPr id="0" name=""/>
        <dsp:cNvSpPr/>
      </dsp:nvSpPr>
      <dsp:spPr>
        <a:xfrm>
          <a:off x="0" y="386502"/>
          <a:ext cx="3685818" cy="698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" numCol="1" spcCol="1270" anchor="b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i="0" u="none" kern="1200" dirty="0">
              <a:solidFill>
                <a:schemeClr val="accent1"/>
              </a:solidFill>
            </a:rPr>
            <a:t>ARTÍCULO 169</a:t>
          </a:r>
          <a:r>
            <a:rPr lang="es-CO" sz="1800" b="0" i="0" u="none" kern="1200" dirty="0">
              <a:solidFill>
                <a:schemeClr val="accent1"/>
              </a:solidFill>
            </a:rPr>
            <a:t>. </a:t>
          </a:r>
          <a:r>
            <a:rPr lang="es-CO" sz="1800" b="1" i="0" u="none" kern="1200" dirty="0">
              <a:solidFill>
                <a:schemeClr val="accent1"/>
              </a:solidFill>
            </a:rPr>
            <a:t>EVALUACION DE SERVICIOS.</a:t>
          </a:r>
          <a:r>
            <a:rPr lang="es-CO" sz="1800" b="0" i="0" u="none" kern="1200" dirty="0">
              <a:solidFill>
                <a:schemeClr val="accent1"/>
              </a:solidFill>
            </a:rPr>
            <a:t> </a:t>
          </a:r>
          <a:r>
            <a:rPr lang="es-CO" sz="1800" b="0" i="0" u="none" kern="1200" dirty="0"/>
            <a:t>La evaluación de servicios busca verificar la idoneidad, calidad y eficiencia de los servidores judiciales para justificar su permanencia. Las Corporaciones y Despachos deben suministrar información sobre su desempeño.</a:t>
          </a:r>
          <a:endParaRPr lang="en-US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86502"/>
        <a:ext cx="3685818" cy="698519"/>
      </dsp:txXfrm>
    </dsp:sp>
    <dsp:sp modelId="{B23575B8-004F-A847-9F8B-692DA119A1D1}">
      <dsp:nvSpPr>
        <dsp:cNvPr id="0" name=""/>
        <dsp:cNvSpPr/>
      </dsp:nvSpPr>
      <dsp:spPr>
        <a:xfrm>
          <a:off x="6688003" y="1724410"/>
          <a:ext cx="3685818" cy="1146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i="0" u="none" kern="1200" dirty="0">
              <a:solidFill>
                <a:schemeClr val="accent6"/>
              </a:solidFill>
            </a:rPr>
            <a:t>ARTÍCULO 170</a:t>
          </a:r>
          <a:r>
            <a:rPr lang="es-CO" sz="1800" b="0" i="0" u="none" kern="1200" dirty="0">
              <a:solidFill>
                <a:schemeClr val="accent6"/>
              </a:solidFill>
            </a:rPr>
            <a:t>. </a:t>
          </a:r>
          <a:r>
            <a:rPr lang="es-CO" sz="1800" b="1" i="0" u="none" kern="1200" dirty="0">
              <a:solidFill>
                <a:schemeClr val="accent6"/>
              </a:solidFill>
            </a:rPr>
            <a:t>FACTORES PARA LA EVALUACION.</a:t>
          </a:r>
          <a:r>
            <a:rPr lang="es-CO" sz="1800" b="0" i="0" u="none" kern="1200" dirty="0">
              <a:solidFill>
                <a:schemeClr val="accent6"/>
              </a:solidFill>
            </a:rPr>
            <a:t> </a:t>
          </a:r>
          <a:r>
            <a:rPr lang="es-CO" sz="1800" b="0" i="0" u="none" kern="1200" dirty="0"/>
            <a:t>La evaluación de servicios debe ser motivada y resultado del control permanente del desempeño, comprendiendo calidad, eficiencia, organización y publicaciones.</a:t>
          </a:r>
          <a:endParaRPr lang="en-US" sz="18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688003" y="1724410"/>
        <a:ext cx="3685818" cy="114654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1762A-836D-974D-84F2-C07498DDE399}">
      <dsp:nvSpPr>
        <dsp:cNvPr id="0" name=""/>
        <dsp:cNvSpPr/>
      </dsp:nvSpPr>
      <dsp:spPr>
        <a:xfrm>
          <a:off x="3236728" y="757936"/>
          <a:ext cx="4505151" cy="45055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600" b="1" kern="1200" dirty="0"/>
            <a:t>Balance de la productividad de la justicia</a:t>
          </a:r>
          <a:endParaRPr lang="es-MX" sz="3600" kern="1200" dirty="0"/>
        </a:p>
      </dsp:txBody>
      <dsp:txXfrm>
        <a:off x="3896492" y="1417752"/>
        <a:ext cx="3185623" cy="3185876"/>
      </dsp:txXfrm>
    </dsp:sp>
    <dsp:sp modelId="{8DDCAD2F-2B3B-EE4D-B090-5627B25BA550}">
      <dsp:nvSpPr>
        <dsp:cNvPr id="0" name=""/>
        <dsp:cNvSpPr/>
      </dsp:nvSpPr>
      <dsp:spPr>
        <a:xfrm>
          <a:off x="4294328" y="0"/>
          <a:ext cx="501374" cy="5010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4EF8C09-EC6B-CE4E-A0C1-142F49DB95FE}">
      <dsp:nvSpPr>
        <dsp:cNvPr id="0" name=""/>
        <dsp:cNvSpPr/>
      </dsp:nvSpPr>
      <dsp:spPr>
        <a:xfrm>
          <a:off x="3107947" y="4376028"/>
          <a:ext cx="363135" cy="363177"/>
        </a:xfrm>
        <a:prstGeom prst="ellips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216A3D-BBDE-BF4D-B7E9-76F23CF5AACC}">
      <dsp:nvSpPr>
        <dsp:cNvPr id="0" name=""/>
        <dsp:cNvSpPr/>
      </dsp:nvSpPr>
      <dsp:spPr>
        <a:xfrm>
          <a:off x="6518533" y="2033795"/>
          <a:ext cx="363135" cy="363177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8A84C4-33CD-324C-8033-DA8DD3F81E38}">
      <dsp:nvSpPr>
        <dsp:cNvPr id="0" name=""/>
        <dsp:cNvSpPr/>
      </dsp:nvSpPr>
      <dsp:spPr>
        <a:xfrm>
          <a:off x="4782807" y="4762365"/>
          <a:ext cx="501374" cy="501079"/>
        </a:xfrm>
        <a:prstGeom prst="ellips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0658B2-1A11-F543-A941-F98BCFE06011}">
      <dsp:nvSpPr>
        <dsp:cNvPr id="0" name=""/>
        <dsp:cNvSpPr/>
      </dsp:nvSpPr>
      <dsp:spPr>
        <a:xfrm>
          <a:off x="3210595" y="712144"/>
          <a:ext cx="363135" cy="363177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2D2EE6-4DA4-8140-AAF8-94C40AC5F0F4}">
      <dsp:nvSpPr>
        <dsp:cNvPr id="0" name=""/>
        <dsp:cNvSpPr/>
      </dsp:nvSpPr>
      <dsp:spPr>
        <a:xfrm>
          <a:off x="2067027" y="2789625"/>
          <a:ext cx="363135" cy="363177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AD534-DADB-5F4A-AA9D-B5FCFE74C7D6}">
      <dsp:nvSpPr>
        <dsp:cNvPr id="0" name=""/>
        <dsp:cNvSpPr/>
      </dsp:nvSpPr>
      <dsp:spPr>
        <a:xfrm>
          <a:off x="0" y="1055"/>
          <a:ext cx="3229451" cy="681733"/>
        </a:xfrm>
        <a:prstGeom prst="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54B89-C8A6-F642-B6F1-D68BE1253753}">
      <dsp:nvSpPr>
        <dsp:cNvPr id="0" name=""/>
        <dsp:cNvSpPr/>
      </dsp:nvSpPr>
      <dsp:spPr>
        <a:xfrm>
          <a:off x="180564" y="599610"/>
          <a:ext cx="2646005" cy="1419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s-CO" sz="1100" kern="1200" dirty="0"/>
            <a:t>Reparto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s-CO" sz="1100" kern="1200" dirty="0"/>
            <a:t>Reingresados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s-CO" sz="1100" kern="1200" dirty="0"/>
            <a:t>Descongestión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s-CO" sz="1100" kern="1200" dirty="0"/>
            <a:t>Ingreso por cambio de radicación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s-CO" sz="1100" kern="1200" dirty="0"/>
            <a:t>Ingreso por pérdida de competencia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s-CO" sz="1100" kern="1200"/>
            <a:t>Ingreso por renovar actuación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s-CO" sz="1100" kern="1200"/>
            <a:t>Recibidos de otros despachos sin fallo o sin sentencia</a:t>
          </a:r>
        </a:p>
      </dsp:txBody>
      <dsp:txXfrm>
        <a:off x="180564" y="599610"/>
        <a:ext cx="2646005" cy="1419946"/>
      </dsp:txXfrm>
    </dsp:sp>
    <dsp:sp modelId="{3B217BDE-E445-964E-BF61-1F8D785E2C31}">
      <dsp:nvSpPr>
        <dsp:cNvPr id="0" name=""/>
        <dsp:cNvSpPr/>
      </dsp:nvSpPr>
      <dsp:spPr>
        <a:xfrm>
          <a:off x="176251" y="97059"/>
          <a:ext cx="2646005" cy="502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1760" rIns="0" bIns="11176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i="1" kern="1200" dirty="0">
              <a:solidFill>
                <a:schemeClr val="bg1"/>
              </a:solidFill>
            </a:rPr>
            <a:t>Acuerdo No.  PSAA16-10618</a:t>
          </a:r>
        </a:p>
      </dsp:txBody>
      <dsp:txXfrm>
        <a:off x="176251" y="97059"/>
        <a:ext cx="2646005" cy="50252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FB01A-3D5A-F14F-9615-F417162DC1B7}">
      <dsp:nvSpPr>
        <dsp:cNvPr id="0" name=""/>
        <dsp:cNvSpPr/>
      </dsp:nvSpPr>
      <dsp:spPr>
        <a:xfrm>
          <a:off x="384638" y="637225"/>
          <a:ext cx="3639716" cy="1880983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61AB2-AD80-5446-9564-F3718CA6BD0E}">
      <dsp:nvSpPr>
        <dsp:cNvPr id="0" name=""/>
        <dsp:cNvSpPr/>
      </dsp:nvSpPr>
      <dsp:spPr>
        <a:xfrm>
          <a:off x="485295" y="852788"/>
          <a:ext cx="1690167" cy="160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i="1" kern="1200"/>
            <a:t>Total Año </a:t>
          </a:r>
          <a:r>
            <a:rPr lang="es-CO" sz="2000" b="1" i="1" kern="1200"/>
            <a:t>2023: 15.143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i="1" kern="1200"/>
            <a:t>Total Año </a:t>
          </a:r>
          <a:r>
            <a:rPr lang="es-CO" sz="2000" b="1" i="1" kern="1200"/>
            <a:t>2024: 19.400</a:t>
          </a:r>
          <a:endParaRPr lang="es-MX" sz="2000" kern="1200" dirty="0"/>
        </a:p>
      </dsp:txBody>
      <dsp:txXfrm>
        <a:off x="485295" y="852788"/>
        <a:ext cx="1690167" cy="1609158"/>
      </dsp:txXfrm>
    </dsp:sp>
    <dsp:sp modelId="{EA2BC157-1765-A74F-9445-DF0CABE788FD}">
      <dsp:nvSpPr>
        <dsp:cNvPr id="0" name=""/>
        <dsp:cNvSpPr/>
      </dsp:nvSpPr>
      <dsp:spPr>
        <a:xfrm>
          <a:off x="2213114" y="852788"/>
          <a:ext cx="1690167" cy="160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i="1" kern="1200" dirty="0"/>
            <a:t>Total Año </a:t>
          </a:r>
          <a:r>
            <a:rPr lang="es-CO" sz="2000" b="1" i="1" kern="1200" dirty="0"/>
            <a:t>2023: 13.933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i="1" kern="1200" dirty="0"/>
            <a:t>Total Año </a:t>
          </a:r>
          <a:r>
            <a:rPr lang="es-CO" sz="2000" b="1" i="1" kern="1200" dirty="0"/>
            <a:t>2024: 17.806</a:t>
          </a:r>
          <a:endParaRPr lang="es-MX" sz="2000" kern="1200" dirty="0"/>
        </a:p>
      </dsp:txBody>
      <dsp:txXfrm>
        <a:off x="2213114" y="852788"/>
        <a:ext cx="1690167" cy="1609158"/>
      </dsp:txXfrm>
    </dsp:sp>
    <dsp:sp modelId="{2319E76F-2861-1242-B5C0-7ECA6E52C4DA}">
      <dsp:nvSpPr>
        <dsp:cNvPr id="0" name=""/>
        <dsp:cNvSpPr/>
      </dsp:nvSpPr>
      <dsp:spPr>
        <a:xfrm>
          <a:off x="0" y="256379"/>
          <a:ext cx="711208" cy="711208"/>
        </a:xfrm>
        <a:prstGeom prst="plus">
          <a:avLst>
            <a:gd name="adj" fmla="val 328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910D1-1FB0-CD40-9318-5359749DF4F8}">
      <dsp:nvSpPr>
        <dsp:cNvPr id="0" name=""/>
        <dsp:cNvSpPr/>
      </dsp:nvSpPr>
      <dsp:spPr>
        <a:xfrm>
          <a:off x="3514208" y="512147"/>
          <a:ext cx="669373" cy="22938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64659-EE89-664F-B880-ABEC78AC20CE}">
      <dsp:nvSpPr>
        <dsp:cNvPr id="0" name=""/>
        <dsp:cNvSpPr/>
      </dsp:nvSpPr>
      <dsp:spPr>
        <a:xfrm>
          <a:off x="2196380" y="856229"/>
          <a:ext cx="418" cy="153690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7B840-7E74-B641-A30B-4E949B9BC892}">
      <dsp:nvSpPr>
        <dsp:cNvPr id="0" name=""/>
        <dsp:cNvSpPr/>
      </dsp:nvSpPr>
      <dsp:spPr>
        <a:xfrm>
          <a:off x="8533650" y="740239"/>
          <a:ext cx="1960918" cy="196123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F3D1F7-7C5D-E74A-A191-D24B807B8DB6}">
      <dsp:nvSpPr>
        <dsp:cNvPr id="0" name=""/>
        <dsp:cNvSpPr/>
      </dsp:nvSpPr>
      <dsp:spPr>
        <a:xfrm>
          <a:off x="8598353" y="805625"/>
          <a:ext cx="1830469" cy="1830467"/>
        </a:xfrm>
        <a:prstGeom prst="ellipse">
          <a:avLst/>
        </a:prstGeom>
        <a:gradFill rotWithShape="0">
          <a:gsLst>
            <a:gs pos="0">
              <a:schemeClr val="accent5">
                <a:hueOff val="-750949"/>
                <a:satOff val="-1935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0949"/>
                <a:satOff val="-1935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0949"/>
                <a:satOff val="-1935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Gestión administrativa y financiera</a:t>
          </a:r>
          <a:endParaRPr lang="en-US" sz="1600" kern="120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8860296" y="1067170"/>
        <a:ext cx="1307627" cy="1307378"/>
      </dsp:txXfrm>
    </dsp:sp>
    <dsp:sp modelId="{031E3ACC-0912-2B42-9AD1-1418567047F1}">
      <dsp:nvSpPr>
        <dsp:cNvPr id="0" name=""/>
        <dsp:cNvSpPr/>
      </dsp:nvSpPr>
      <dsp:spPr>
        <a:xfrm rot="2700000">
          <a:off x="6506055" y="740341"/>
          <a:ext cx="1960691" cy="196069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1501898"/>
                <a:satOff val="-3871"/>
                <a:lumOff val="-26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501898"/>
                <a:satOff val="-3871"/>
                <a:lumOff val="-26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501898"/>
                <a:satOff val="-3871"/>
                <a:lumOff val="-26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2F8658-F2B2-4840-B4D1-DA71B2F5671B}">
      <dsp:nvSpPr>
        <dsp:cNvPr id="0" name=""/>
        <dsp:cNvSpPr/>
      </dsp:nvSpPr>
      <dsp:spPr>
        <a:xfrm>
          <a:off x="6572732" y="805625"/>
          <a:ext cx="1830469" cy="1830467"/>
        </a:xfrm>
        <a:prstGeom prst="ellips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Balance de la productividad de la justicia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6833631" y="1067170"/>
        <a:ext cx="1307627" cy="1307378"/>
      </dsp:txXfrm>
    </dsp:sp>
    <dsp:sp modelId="{71B25A85-6693-AD45-AA66-945B690414FE}">
      <dsp:nvSpPr>
        <dsp:cNvPr id="0" name=""/>
        <dsp:cNvSpPr/>
      </dsp:nvSpPr>
      <dsp:spPr>
        <a:xfrm rot="2700000">
          <a:off x="4480433" y="740341"/>
          <a:ext cx="1960691" cy="196069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3003797"/>
                <a:satOff val="-7742"/>
                <a:lumOff val="-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03797"/>
                <a:satOff val="-7742"/>
                <a:lumOff val="-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03797"/>
                <a:satOff val="-7742"/>
                <a:lumOff val="-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A00483-9E15-6749-822F-67620D4D44DA}">
      <dsp:nvSpPr>
        <dsp:cNvPr id="0" name=""/>
        <dsp:cNvSpPr/>
      </dsp:nvSpPr>
      <dsp:spPr>
        <a:xfrm>
          <a:off x="4546066" y="805625"/>
          <a:ext cx="1830469" cy="1830467"/>
        </a:xfrm>
        <a:prstGeom prst="ellipse">
          <a:avLst/>
        </a:prstGeom>
        <a:gradFill rotWithShape="0">
          <a:gsLst>
            <a:gs pos="0">
              <a:schemeClr val="accent5">
                <a:hueOff val="-3754746"/>
                <a:satOff val="-9677"/>
                <a:lumOff val="-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54746"/>
                <a:satOff val="-9677"/>
                <a:lumOff val="-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54746"/>
                <a:satOff val="-9677"/>
                <a:lumOff val="-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Mejora de la infraestructura de las sedes judiciales</a:t>
          </a:r>
          <a:endParaRPr lang="en-US" sz="1600" kern="120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4806966" y="1067170"/>
        <a:ext cx="1307627" cy="1307378"/>
      </dsp:txXfrm>
    </dsp:sp>
    <dsp:sp modelId="{9C39647A-B47F-FD4F-9CBF-F0189E5AF645}">
      <dsp:nvSpPr>
        <dsp:cNvPr id="0" name=""/>
        <dsp:cNvSpPr/>
      </dsp:nvSpPr>
      <dsp:spPr>
        <a:xfrm rot="2700000">
          <a:off x="2453768" y="740341"/>
          <a:ext cx="1960691" cy="196069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711673-5EA4-AC4A-AAC6-921AFBEA61B3}">
      <dsp:nvSpPr>
        <dsp:cNvPr id="0" name=""/>
        <dsp:cNvSpPr/>
      </dsp:nvSpPr>
      <dsp:spPr>
        <a:xfrm>
          <a:off x="2519401" y="805625"/>
          <a:ext cx="1830469" cy="1830467"/>
        </a:xfrm>
        <a:prstGeom prst="ellipse">
          <a:avLst/>
        </a:prstGeom>
        <a:gradFill rotWithShape="0">
          <a:gsLst>
            <a:gs pos="0">
              <a:schemeClr val="accent5">
                <a:hueOff val="-5256644"/>
                <a:satOff val="-13548"/>
                <a:lumOff val="-91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6644"/>
                <a:satOff val="-13548"/>
                <a:lumOff val="-91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6644"/>
                <a:satOff val="-13548"/>
                <a:lumOff val="-91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Gestión para el ingreso y permanencia en la carrera judicial</a:t>
          </a:r>
          <a:endParaRPr lang="en-US" sz="16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2781344" y="1067170"/>
        <a:ext cx="1307627" cy="1307378"/>
      </dsp:txXfrm>
    </dsp:sp>
    <dsp:sp modelId="{D2F4B5A4-A239-FC4C-BC80-CD5B19F4C643}">
      <dsp:nvSpPr>
        <dsp:cNvPr id="0" name=""/>
        <dsp:cNvSpPr/>
      </dsp:nvSpPr>
      <dsp:spPr>
        <a:xfrm rot="2700000">
          <a:off x="427103" y="740341"/>
          <a:ext cx="1960691" cy="1960691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5">
                <a:hueOff val="-6007594"/>
                <a:satOff val="-15484"/>
                <a:lumOff val="-104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07594"/>
                <a:satOff val="-15484"/>
                <a:lumOff val="-104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07594"/>
                <a:satOff val="-15484"/>
                <a:lumOff val="-104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F31FA6-01CA-324F-B217-BFAC6D0F8D6A}">
      <dsp:nvSpPr>
        <dsp:cNvPr id="0" name=""/>
        <dsp:cNvSpPr/>
      </dsp:nvSpPr>
      <dsp:spPr>
        <a:xfrm>
          <a:off x="492736" y="805625"/>
          <a:ext cx="1830469" cy="1830467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Impacto de la tecnología en la administración de justicia</a:t>
          </a:r>
          <a:endParaRPr lang="en-US" sz="1600" kern="120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54679" y="1067170"/>
        <a:ext cx="1307627" cy="130737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FB01A-3D5A-F14F-9615-F417162DC1B7}">
      <dsp:nvSpPr>
        <dsp:cNvPr id="0" name=""/>
        <dsp:cNvSpPr/>
      </dsp:nvSpPr>
      <dsp:spPr>
        <a:xfrm>
          <a:off x="384638" y="637225"/>
          <a:ext cx="3639716" cy="1880983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61AB2-AD80-5446-9564-F3718CA6BD0E}">
      <dsp:nvSpPr>
        <dsp:cNvPr id="0" name=""/>
        <dsp:cNvSpPr/>
      </dsp:nvSpPr>
      <dsp:spPr>
        <a:xfrm>
          <a:off x="485295" y="852788"/>
          <a:ext cx="1690167" cy="160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i="1" kern="1200" dirty="0"/>
            <a:t>Total Año </a:t>
          </a:r>
          <a:r>
            <a:rPr lang="es-CO" sz="2000" b="1" i="1" kern="1200" dirty="0"/>
            <a:t>2023: 146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i="1" kern="1200" dirty="0"/>
            <a:t>Total Año </a:t>
          </a:r>
          <a:r>
            <a:rPr lang="es-CO" sz="2000" b="1" i="1" kern="1200" dirty="0"/>
            <a:t>2024: 107</a:t>
          </a:r>
          <a:endParaRPr lang="es-MX" sz="2000" kern="1200" dirty="0"/>
        </a:p>
      </dsp:txBody>
      <dsp:txXfrm>
        <a:off x="485295" y="852788"/>
        <a:ext cx="1690167" cy="1609158"/>
      </dsp:txXfrm>
    </dsp:sp>
    <dsp:sp modelId="{EA2BC157-1765-A74F-9445-DF0CABE788FD}">
      <dsp:nvSpPr>
        <dsp:cNvPr id="0" name=""/>
        <dsp:cNvSpPr/>
      </dsp:nvSpPr>
      <dsp:spPr>
        <a:xfrm>
          <a:off x="2213114" y="852788"/>
          <a:ext cx="1690167" cy="160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i="1" kern="1200" dirty="0"/>
            <a:t>Total Año </a:t>
          </a:r>
          <a:r>
            <a:rPr lang="es-CO" sz="2000" b="1" i="1" kern="1200" dirty="0"/>
            <a:t>2023: 124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i="1" kern="1200" dirty="0"/>
            <a:t>Total Año </a:t>
          </a:r>
          <a:r>
            <a:rPr lang="es-CO" sz="2000" b="1" i="1" kern="1200" dirty="0"/>
            <a:t>2024: 98</a:t>
          </a:r>
          <a:endParaRPr lang="es-MX" sz="2000" kern="1200" dirty="0"/>
        </a:p>
      </dsp:txBody>
      <dsp:txXfrm>
        <a:off x="2213114" y="852788"/>
        <a:ext cx="1690167" cy="1609158"/>
      </dsp:txXfrm>
    </dsp:sp>
    <dsp:sp modelId="{2319E76F-2861-1242-B5C0-7ECA6E52C4DA}">
      <dsp:nvSpPr>
        <dsp:cNvPr id="0" name=""/>
        <dsp:cNvSpPr/>
      </dsp:nvSpPr>
      <dsp:spPr>
        <a:xfrm>
          <a:off x="0" y="256379"/>
          <a:ext cx="711208" cy="711208"/>
        </a:xfrm>
        <a:prstGeom prst="plus">
          <a:avLst>
            <a:gd name="adj" fmla="val 328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910D1-1FB0-CD40-9318-5359749DF4F8}">
      <dsp:nvSpPr>
        <dsp:cNvPr id="0" name=""/>
        <dsp:cNvSpPr/>
      </dsp:nvSpPr>
      <dsp:spPr>
        <a:xfrm>
          <a:off x="3514208" y="512147"/>
          <a:ext cx="669373" cy="22938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64659-EE89-664F-B880-ABEC78AC20CE}">
      <dsp:nvSpPr>
        <dsp:cNvPr id="0" name=""/>
        <dsp:cNvSpPr/>
      </dsp:nvSpPr>
      <dsp:spPr>
        <a:xfrm>
          <a:off x="2196380" y="856229"/>
          <a:ext cx="418" cy="153690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762D1-1350-9A44-A399-E7411401BF43}">
      <dsp:nvSpPr>
        <dsp:cNvPr id="0" name=""/>
        <dsp:cNvSpPr/>
      </dsp:nvSpPr>
      <dsp:spPr>
        <a:xfrm>
          <a:off x="19" y="9313"/>
          <a:ext cx="1895137" cy="39837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2023</a:t>
          </a:r>
        </a:p>
      </dsp:txBody>
      <dsp:txXfrm>
        <a:off x="19" y="9313"/>
        <a:ext cx="1895137" cy="398378"/>
      </dsp:txXfrm>
    </dsp:sp>
    <dsp:sp modelId="{939CA6C7-4820-7E41-AFEC-AF5354135DC7}">
      <dsp:nvSpPr>
        <dsp:cNvPr id="0" name=""/>
        <dsp:cNvSpPr/>
      </dsp:nvSpPr>
      <dsp:spPr>
        <a:xfrm>
          <a:off x="19" y="407692"/>
          <a:ext cx="1895137" cy="5709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2000" b="1" kern="1200" dirty="0"/>
            <a:t>6.783</a:t>
          </a:r>
          <a:endParaRPr lang="es-MX" sz="2000" b="1" kern="1200" dirty="0"/>
        </a:p>
      </dsp:txBody>
      <dsp:txXfrm>
        <a:off x="19" y="407692"/>
        <a:ext cx="1895137" cy="570960"/>
      </dsp:txXfrm>
    </dsp:sp>
    <dsp:sp modelId="{61A43026-5BF6-AF4B-9AA4-A8EAA6E79845}">
      <dsp:nvSpPr>
        <dsp:cNvPr id="0" name=""/>
        <dsp:cNvSpPr/>
      </dsp:nvSpPr>
      <dsp:spPr>
        <a:xfrm>
          <a:off x="2160476" y="9313"/>
          <a:ext cx="1895137" cy="39837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2024</a:t>
          </a:r>
        </a:p>
      </dsp:txBody>
      <dsp:txXfrm>
        <a:off x="2160476" y="9313"/>
        <a:ext cx="1895137" cy="398378"/>
      </dsp:txXfrm>
    </dsp:sp>
    <dsp:sp modelId="{225445C3-0A32-224D-A4A6-AD14F1EE81D4}">
      <dsp:nvSpPr>
        <dsp:cNvPr id="0" name=""/>
        <dsp:cNvSpPr/>
      </dsp:nvSpPr>
      <dsp:spPr>
        <a:xfrm>
          <a:off x="2160476" y="407692"/>
          <a:ext cx="1895137" cy="570960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2000" b="1" kern="1200" dirty="0"/>
            <a:t>9.100</a:t>
          </a:r>
          <a:endParaRPr lang="es-MX" sz="2000" b="1" kern="1200" dirty="0"/>
        </a:p>
      </dsp:txBody>
      <dsp:txXfrm>
        <a:off x="2160476" y="407692"/>
        <a:ext cx="1895137" cy="57096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762D1-1350-9A44-A399-E7411401BF43}">
      <dsp:nvSpPr>
        <dsp:cNvPr id="0" name=""/>
        <dsp:cNvSpPr/>
      </dsp:nvSpPr>
      <dsp:spPr>
        <a:xfrm>
          <a:off x="19" y="9313"/>
          <a:ext cx="1895137" cy="39837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2023</a:t>
          </a:r>
        </a:p>
      </dsp:txBody>
      <dsp:txXfrm>
        <a:off x="19" y="9313"/>
        <a:ext cx="1895137" cy="398378"/>
      </dsp:txXfrm>
    </dsp:sp>
    <dsp:sp modelId="{939CA6C7-4820-7E41-AFEC-AF5354135DC7}">
      <dsp:nvSpPr>
        <dsp:cNvPr id="0" name=""/>
        <dsp:cNvSpPr/>
      </dsp:nvSpPr>
      <dsp:spPr>
        <a:xfrm>
          <a:off x="19" y="407692"/>
          <a:ext cx="1895137" cy="5709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2000" b="1" kern="1200" dirty="0"/>
            <a:t>4.787</a:t>
          </a:r>
        </a:p>
      </dsp:txBody>
      <dsp:txXfrm>
        <a:off x="19" y="407692"/>
        <a:ext cx="1895137" cy="570960"/>
      </dsp:txXfrm>
    </dsp:sp>
    <dsp:sp modelId="{61A43026-5BF6-AF4B-9AA4-A8EAA6E79845}">
      <dsp:nvSpPr>
        <dsp:cNvPr id="0" name=""/>
        <dsp:cNvSpPr/>
      </dsp:nvSpPr>
      <dsp:spPr>
        <a:xfrm>
          <a:off x="2160476" y="9313"/>
          <a:ext cx="1895137" cy="39837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2024</a:t>
          </a:r>
        </a:p>
      </dsp:txBody>
      <dsp:txXfrm>
        <a:off x="2160476" y="9313"/>
        <a:ext cx="1895137" cy="398378"/>
      </dsp:txXfrm>
    </dsp:sp>
    <dsp:sp modelId="{225445C3-0A32-224D-A4A6-AD14F1EE81D4}">
      <dsp:nvSpPr>
        <dsp:cNvPr id="0" name=""/>
        <dsp:cNvSpPr/>
      </dsp:nvSpPr>
      <dsp:spPr>
        <a:xfrm>
          <a:off x="2160476" y="407692"/>
          <a:ext cx="1895137" cy="570960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2000" b="1" kern="1200" dirty="0"/>
            <a:t>5.805</a:t>
          </a:r>
        </a:p>
      </dsp:txBody>
      <dsp:txXfrm>
        <a:off x="2160476" y="407692"/>
        <a:ext cx="1895137" cy="57096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762D1-1350-9A44-A399-E7411401BF43}">
      <dsp:nvSpPr>
        <dsp:cNvPr id="0" name=""/>
        <dsp:cNvSpPr/>
      </dsp:nvSpPr>
      <dsp:spPr>
        <a:xfrm>
          <a:off x="19" y="9313"/>
          <a:ext cx="1895137" cy="39837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2023</a:t>
          </a:r>
        </a:p>
      </dsp:txBody>
      <dsp:txXfrm>
        <a:off x="19" y="9313"/>
        <a:ext cx="1895137" cy="398378"/>
      </dsp:txXfrm>
    </dsp:sp>
    <dsp:sp modelId="{939CA6C7-4820-7E41-AFEC-AF5354135DC7}">
      <dsp:nvSpPr>
        <dsp:cNvPr id="0" name=""/>
        <dsp:cNvSpPr/>
      </dsp:nvSpPr>
      <dsp:spPr>
        <a:xfrm>
          <a:off x="19" y="407692"/>
          <a:ext cx="1895137" cy="5709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2000" b="1" kern="1200" dirty="0"/>
            <a:t>1.433</a:t>
          </a:r>
        </a:p>
      </dsp:txBody>
      <dsp:txXfrm>
        <a:off x="19" y="407692"/>
        <a:ext cx="1895137" cy="570960"/>
      </dsp:txXfrm>
    </dsp:sp>
    <dsp:sp modelId="{61A43026-5BF6-AF4B-9AA4-A8EAA6E79845}">
      <dsp:nvSpPr>
        <dsp:cNvPr id="0" name=""/>
        <dsp:cNvSpPr/>
      </dsp:nvSpPr>
      <dsp:spPr>
        <a:xfrm>
          <a:off x="2160476" y="9313"/>
          <a:ext cx="1895137" cy="39837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2024</a:t>
          </a:r>
        </a:p>
      </dsp:txBody>
      <dsp:txXfrm>
        <a:off x="2160476" y="9313"/>
        <a:ext cx="1895137" cy="398378"/>
      </dsp:txXfrm>
    </dsp:sp>
    <dsp:sp modelId="{225445C3-0A32-224D-A4A6-AD14F1EE81D4}">
      <dsp:nvSpPr>
        <dsp:cNvPr id="0" name=""/>
        <dsp:cNvSpPr/>
      </dsp:nvSpPr>
      <dsp:spPr>
        <a:xfrm>
          <a:off x="2160476" y="407692"/>
          <a:ext cx="1895137" cy="570960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2000" b="1" kern="1200" dirty="0"/>
            <a:t>1.930</a:t>
          </a:r>
        </a:p>
      </dsp:txBody>
      <dsp:txXfrm>
        <a:off x="2160476" y="407692"/>
        <a:ext cx="1895137" cy="57096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55AF5-EBD3-264F-B917-5600C5A777A8}">
      <dsp:nvSpPr>
        <dsp:cNvPr id="0" name=""/>
        <dsp:cNvSpPr/>
      </dsp:nvSpPr>
      <dsp:spPr>
        <a:xfrm>
          <a:off x="4412764" y="1910260"/>
          <a:ext cx="3979645" cy="3824212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 dirty="0">
              <a:solidFill>
                <a:srgbClr val="002060"/>
              </a:solidFill>
            </a:rPr>
            <a:t>Impacto de la Tecnología en la administración de justicia</a:t>
          </a:r>
          <a:endParaRPr lang="es-CO" sz="2800" kern="1200" dirty="0">
            <a:solidFill>
              <a:srgbClr val="002060"/>
            </a:solidFill>
          </a:endParaRPr>
        </a:p>
      </dsp:txBody>
      <dsp:txXfrm>
        <a:off x="5201233" y="2806063"/>
        <a:ext cx="2402707" cy="1965724"/>
      </dsp:txXfrm>
    </dsp:sp>
    <dsp:sp modelId="{B405A2A3-8E1E-E24E-8857-3112CF645404}">
      <dsp:nvSpPr>
        <dsp:cNvPr id="0" name=""/>
        <dsp:cNvSpPr/>
      </dsp:nvSpPr>
      <dsp:spPr>
        <a:xfrm>
          <a:off x="2822392" y="1578587"/>
          <a:ext cx="2216078" cy="2216078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/>
        </a:p>
      </dsp:txBody>
      <dsp:txXfrm>
        <a:off x="3380296" y="2139863"/>
        <a:ext cx="1100270" cy="1093526"/>
      </dsp:txXfrm>
    </dsp:sp>
    <dsp:sp modelId="{A916EBE1-8CB9-B24F-A75D-F75F0147618A}">
      <dsp:nvSpPr>
        <dsp:cNvPr id="0" name=""/>
        <dsp:cNvSpPr/>
      </dsp:nvSpPr>
      <dsp:spPr>
        <a:xfrm rot="20700000">
          <a:off x="4589738" y="571170"/>
          <a:ext cx="1119073" cy="1128400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/>
        </a:p>
      </dsp:txBody>
      <dsp:txXfrm rot="-20700000">
        <a:off x="4834630" y="819215"/>
        <a:ext cx="629288" cy="632311"/>
      </dsp:txXfrm>
    </dsp:sp>
    <dsp:sp modelId="{0C215C42-2BA8-4943-A348-59F70D2BBB3F}">
      <dsp:nvSpPr>
        <dsp:cNvPr id="0" name=""/>
        <dsp:cNvSpPr/>
      </dsp:nvSpPr>
      <dsp:spPr>
        <a:xfrm>
          <a:off x="4985623" y="1427730"/>
          <a:ext cx="3900298" cy="3900298"/>
        </a:xfrm>
        <a:prstGeom prst="circularArrow">
          <a:avLst>
            <a:gd name="adj1" fmla="val 4688"/>
            <a:gd name="adj2" fmla="val 299029"/>
            <a:gd name="adj3" fmla="val 2541083"/>
            <a:gd name="adj4" fmla="val 15808606"/>
            <a:gd name="adj5" fmla="val 5469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A9322F-C59C-1645-9350-FB8B9DF1125E}">
      <dsp:nvSpPr>
        <dsp:cNvPr id="0" name=""/>
        <dsp:cNvSpPr/>
      </dsp:nvSpPr>
      <dsp:spPr>
        <a:xfrm>
          <a:off x="2429929" y="1082476"/>
          <a:ext cx="2833810" cy="28338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2A3A8C-57A8-3441-9A69-21E1876F717D}">
      <dsp:nvSpPr>
        <dsp:cNvPr id="0" name=""/>
        <dsp:cNvSpPr/>
      </dsp:nvSpPr>
      <dsp:spPr>
        <a:xfrm>
          <a:off x="3561377" y="-431654"/>
          <a:ext cx="3055418" cy="30554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B793F-7695-B843-A7BB-217CE4212D26}">
      <dsp:nvSpPr>
        <dsp:cNvPr id="0" name=""/>
        <dsp:cNvSpPr/>
      </dsp:nvSpPr>
      <dsp:spPr>
        <a:xfrm>
          <a:off x="2272173" y="690471"/>
          <a:ext cx="4910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102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solidFill>
              <a:schemeClr val="tx1"/>
            </a:solidFill>
          </a:endParaRPr>
        </a:p>
      </dsp:txBody>
      <dsp:txXfrm>
        <a:off x="2504646" y="733583"/>
        <a:ext cx="26081" cy="5216"/>
      </dsp:txXfrm>
    </dsp:sp>
    <dsp:sp modelId="{DF0809CB-18A8-7740-A5D1-A22A1295B309}">
      <dsp:nvSpPr>
        <dsp:cNvPr id="0" name=""/>
        <dsp:cNvSpPr/>
      </dsp:nvSpPr>
      <dsp:spPr>
        <a:xfrm>
          <a:off x="6024" y="55806"/>
          <a:ext cx="2267948" cy="136076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 dirty="0">
              <a:solidFill>
                <a:schemeClr val="tx1"/>
              </a:solidFill>
            </a:rPr>
            <a:t>Sistema Integrado Único de Gestión Judicial (SIUGJ):</a:t>
          </a:r>
          <a:r>
            <a:rPr lang="es-CO" sz="1600" b="0" i="0" kern="1200" dirty="0">
              <a:solidFill>
                <a:schemeClr val="tx1"/>
              </a:solidFill>
            </a:rPr>
            <a:t> Implementado en juzgados laborales.</a:t>
          </a:r>
          <a:endParaRPr lang="es-CO" sz="1600" kern="1200" dirty="0">
            <a:solidFill>
              <a:schemeClr val="tx1"/>
            </a:solidFill>
          </a:endParaRPr>
        </a:p>
      </dsp:txBody>
      <dsp:txXfrm>
        <a:off x="6024" y="55806"/>
        <a:ext cx="2267948" cy="1360769"/>
      </dsp:txXfrm>
    </dsp:sp>
    <dsp:sp modelId="{0204973E-D80D-C14F-91A3-7984CFD26179}">
      <dsp:nvSpPr>
        <dsp:cNvPr id="0" name=""/>
        <dsp:cNvSpPr/>
      </dsp:nvSpPr>
      <dsp:spPr>
        <a:xfrm>
          <a:off x="5061749" y="690471"/>
          <a:ext cx="4910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1028" y="45720"/>
              </a:lnTo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solidFill>
              <a:schemeClr val="tx1"/>
            </a:solidFill>
          </a:endParaRPr>
        </a:p>
      </dsp:txBody>
      <dsp:txXfrm>
        <a:off x="5294223" y="733583"/>
        <a:ext cx="26081" cy="5216"/>
      </dsp:txXfrm>
    </dsp:sp>
    <dsp:sp modelId="{1826A64B-3D95-4E45-8E1C-CC6AE5883FEE}">
      <dsp:nvSpPr>
        <dsp:cNvPr id="0" name=""/>
        <dsp:cNvSpPr/>
      </dsp:nvSpPr>
      <dsp:spPr>
        <a:xfrm>
          <a:off x="2795601" y="55806"/>
          <a:ext cx="2267948" cy="1360769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 dirty="0">
              <a:solidFill>
                <a:schemeClr val="tx1"/>
              </a:solidFill>
            </a:rPr>
            <a:t>Digitalización de Expedientes Judiciales:</a:t>
          </a:r>
          <a:r>
            <a:rPr lang="es-CO" sz="1600" b="0" i="0" kern="1200" dirty="0">
              <a:solidFill>
                <a:schemeClr val="tx1"/>
              </a:solidFill>
            </a:rPr>
            <a:t> 18.595.934 folios digitalizados.</a:t>
          </a:r>
          <a:endParaRPr lang="es-CO" sz="1600" kern="1200" dirty="0">
            <a:solidFill>
              <a:schemeClr val="tx1"/>
            </a:solidFill>
          </a:endParaRPr>
        </a:p>
      </dsp:txBody>
      <dsp:txXfrm>
        <a:off x="2795601" y="55806"/>
        <a:ext cx="2267948" cy="1360769"/>
      </dsp:txXfrm>
    </dsp:sp>
    <dsp:sp modelId="{A907FB6D-91FD-7E48-BEFC-7094CB310372}">
      <dsp:nvSpPr>
        <dsp:cNvPr id="0" name=""/>
        <dsp:cNvSpPr/>
      </dsp:nvSpPr>
      <dsp:spPr>
        <a:xfrm>
          <a:off x="1139999" y="1414775"/>
          <a:ext cx="5579152" cy="491028"/>
        </a:xfrm>
        <a:custGeom>
          <a:avLst/>
          <a:gdLst/>
          <a:ahLst/>
          <a:cxnLst/>
          <a:rect l="0" t="0" r="0" b="0"/>
          <a:pathLst>
            <a:path>
              <a:moveTo>
                <a:pt x="5579152" y="0"/>
              </a:moveTo>
              <a:lnTo>
                <a:pt x="5579152" y="262614"/>
              </a:lnTo>
              <a:lnTo>
                <a:pt x="0" y="262614"/>
              </a:lnTo>
              <a:lnTo>
                <a:pt x="0" y="491028"/>
              </a:lnTo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solidFill>
              <a:schemeClr val="tx1"/>
            </a:solidFill>
          </a:endParaRPr>
        </a:p>
      </dsp:txBody>
      <dsp:txXfrm>
        <a:off x="3789488" y="1657681"/>
        <a:ext cx="280174" cy="5216"/>
      </dsp:txXfrm>
    </dsp:sp>
    <dsp:sp modelId="{74E3BE5F-7E20-6049-A6BA-9D35298E83FD}">
      <dsp:nvSpPr>
        <dsp:cNvPr id="0" name=""/>
        <dsp:cNvSpPr/>
      </dsp:nvSpPr>
      <dsp:spPr>
        <a:xfrm>
          <a:off x="5585177" y="55806"/>
          <a:ext cx="2267948" cy="1360769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>
              <a:solidFill>
                <a:schemeClr val="tx1"/>
              </a:solidFill>
            </a:rPr>
            <a:t>Ventanilla de Servicio Judicial:</a:t>
          </a:r>
          <a:r>
            <a:rPr lang="es-CO" sz="1600" b="0" i="0" kern="1200">
              <a:solidFill>
                <a:schemeClr val="tx1"/>
              </a:solidFill>
            </a:rPr>
            <a:t> Mejoras en la página web para consulta de expedientes.</a:t>
          </a:r>
          <a:endParaRPr lang="es-CO" sz="1600" kern="1200">
            <a:solidFill>
              <a:schemeClr val="tx1"/>
            </a:solidFill>
          </a:endParaRPr>
        </a:p>
      </dsp:txBody>
      <dsp:txXfrm>
        <a:off x="5585177" y="55806"/>
        <a:ext cx="2267948" cy="1360769"/>
      </dsp:txXfrm>
    </dsp:sp>
    <dsp:sp modelId="{358FF39A-D530-FA4D-987C-936AD123CA6E}">
      <dsp:nvSpPr>
        <dsp:cNvPr id="0" name=""/>
        <dsp:cNvSpPr/>
      </dsp:nvSpPr>
      <dsp:spPr>
        <a:xfrm>
          <a:off x="2272173" y="2572868"/>
          <a:ext cx="4910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1028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solidFill>
              <a:schemeClr val="tx1"/>
            </a:solidFill>
          </a:endParaRPr>
        </a:p>
      </dsp:txBody>
      <dsp:txXfrm>
        <a:off x="2504646" y="2615980"/>
        <a:ext cx="26081" cy="5216"/>
      </dsp:txXfrm>
    </dsp:sp>
    <dsp:sp modelId="{28C02538-AF62-EB4B-AE70-36D44ED743B9}">
      <dsp:nvSpPr>
        <dsp:cNvPr id="0" name=""/>
        <dsp:cNvSpPr/>
      </dsp:nvSpPr>
      <dsp:spPr>
        <a:xfrm>
          <a:off x="6024" y="1938204"/>
          <a:ext cx="2267948" cy="1360769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>
              <a:solidFill>
                <a:schemeClr val="tx1"/>
              </a:solidFill>
            </a:rPr>
            <a:t>Herramientas Ofimáticas:</a:t>
          </a:r>
          <a:r>
            <a:rPr lang="es-CO" sz="1600" b="0" i="0" kern="1200">
              <a:solidFill>
                <a:schemeClr val="tx1"/>
              </a:solidFill>
            </a:rPr>
            <a:t> Uso de correos electrónicos, OneDrive y Teams.</a:t>
          </a:r>
          <a:endParaRPr lang="es-CO" sz="1600" kern="1200">
            <a:solidFill>
              <a:schemeClr val="tx1"/>
            </a:solidFill>
          </a:endParaRPr>
        </a:p>
      </dsp:txBody>
      <dsp:txXfrm>
        <a:off x="6024" y="1938204"/>
        <a:ext cx="2267948" cy="1360769"/>
      </dsp:txXfrm>
    </dsp:sp>
    <dsp:sp modelId="{8D758615-86DD-0941-935F-B056148D0210}">
      <dsp:nvSpPr>
        <dsp:cNvPr id="0" name=""/>
        <dsp:cNvSpPr/>
      </dsp:nvSpPr>
      <dsp:spPr>
        <a:xfrm>
          <a:off x="2795601" y="1938204"/>
          <a:ext cx="2267948" cy="1360769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>
              <a:solidFill>
                <a:schemeClr val="tx1"/>
              </a:solidFill>
            </a:rPr>
            <a:t>Compra de equipos tecnológicos:</a:t>
          </a:r>
          <a:r>
            <a:rPr lang="es-CO" sz="1600" b="0" i="0" kern="1200">
              <a:solidFill>
                <a:schemeClr val="tx1"/>
              </a:solidFill>
            </a:rPr>
            <a:t> 364 computadores adquiridos.</a:t>
          </a:r>
          <a:endParaRPr lang="es-CO" sz="1600" kern="1200">
            <a:solidFill>
              <a:schemeClr val="tx1"/>
            </a:solidFill>
          </a:endParaRPr>
        </a:p>
      </dsp:txBody>
      <dsp:txXfrm>
        <a:off x="2795601" y="1938204"/>
        <a:ext cx="2267948" cy="136076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113558" y="319808"/>
          <a:ext cx="1277960" cy="122399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376380" y="511095"/>
          <a:ext cx="1039482" cy="921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6919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Expedientes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2.989.918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100" kern="1200" dirty="0"/>
            <a:t>Folios</a:t>
          </a:r>
        </a:p>
      </dsp:txBody>
      <dsp:txXfrm>
        <a:off x="1376380" y="511095"/>
        <a:ext cx="1039482" cy="921276"/>
      </dsp:txXfrm>
    </dsp:sp>
    <dsp:sp modelId="{1E50F42A-6969-CC4D-A7A8-2FBD3A72D858}">
      <dsp:nvSpPr>
        <dsp:cNvPr id="0" name=""/>
        <dsp:cNvSpPr/>
      </dsp:nvSpPr>
      <dsp:spPr>
        <a:xfrm>
          <a:off x="268971" y="692711"/>
          <a:ext cx="966580" cy="48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/>
            <a:t>Administrativo</a:t>
          </a:r>
          <a:endParaRPr lang="es-MX" sz="1600" b="1" kern="1200" dirty="0"/>
        </a:p>
      </dsp:txBody>
      <dsp:txXfrm>
        <a:off x="268971" y="692711"/>
        <a:ext cx="966580" cy="48321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113934" y="317779"/>
          <a:ext cx="1282198" cy="122805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380945" y="395221"/>
          <a:ext cx="1042929" cy="115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15.820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0" i="0" u="none" kern="1200" dirty="0"/>
            <a:t>Expedientes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2.781.496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100" kern="1200" dirty="0"/>
            <a:t>Folios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</dsp:txBody>
      <dsp:txXfrm>
        <a:off x="1380945" y="395221"/>
        <a:ext cx="1042929" cy="1153291"/>
      </dsp:txXfrm>
    </dsp:sp>
    <dsp:sp modelId="{1E50F42A-6969-CC4D-A7A8-2FBD3A72D858}">
      <dsp:nvSpPr>
        <dsp:cNvPr id="0" name=""/>
        <dsp:cNvSpPr/>
      </dsp:nvSpPr>
      <dsp:spPr>
        <a:xfrm>
          <a:off x="269863" y="691919"/>
          <a:ext cx="969785" cy="484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Centros de  servicios penales</a:t>
          </a:r>
          <a:endParaRPr lang="es-MX" sz="1800" b="1" kern="1200" dirty="0"/>
        </a:p>
      </dsp:txBody>
      <dsp:txXfrm>
        <a:off x="269863" y="691919"/>
        <a:ext cx="969785" cy="48481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113934" y="317779"/>
          <a:ext cx="1282198" cy="122805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380945" y="395220"/>
          <a:ext cx="1042929" cy="115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21.221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Expedientes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3.230.873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MX" sz="1100" kern="1200" dirty="0"/>
            <a:t>Folios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</dsp:txBody>
      <dsp:txXfrm>
        <a:off x="1380945" y="395220"/>
        <a:ext cx="1042929" cy="1153291"/>
      </dsp:txXfrm>
    </dsp:sp>
    <dsp:sp modelId="{1E50F42A-6969-CC4D-A7A8-2FBD3A72D858}">
      <dsp:nvSpPr>
        <dsp:cNvPr id="0" name=""/>
        <dsp:cNvSpPr/>
      </dsp:nvSpPr>
      <dsp:spPr>
        <a:xfrm>
          <a:off x="269863" y="691919"/>
          <a:ext cx="969785" cy="484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Civil</a:t>
          </a:r>
          <a:endParaRPr lang="es-MX" sz="1800" b="1" kern="1200" dirty="0"/>
        </a:p>
      </dsp:txBody>
      <dsp:txXfrm>
        <a:off x="269863" y="691919"/>
        <a:ext cx="969785" cy="48481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241569" y="269773"/>
          <a:ext cx="1355773" cy="1298525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581283" y="351658"/>
          <a:ext cx="1102774" cy="1219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10.861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0" i="0" u="none" kern="1200" dirty="0"/>
            <a:t>Expedientes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1.181.723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Folios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</dsp:txBody>
      <dsp:txXfrm>
        <a:off x="1581283" y="351658"/>
        <a:ext cx="1102774" cy="1219469"/>
      </dsp:txXfrm>
    </dsp:sp>
    <dsp:sp modelId="{1E50F42A-6969-CC4D-A7A8-2FBD3A72D858}">
      <dsp:nvSpPr>
        <dsp:cNvPr id="0" name=""/>
        <dsp:cNvSpPr/>
      </dsp:nvSpPr>
      <dsp:spPr>
        <a:xfrm>
          <a:off x="406445" y="665382"/>
          <a:ext cx="1025433" cy="512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Familia</a:t>
          </a:r>
          <a:endParaRPr lang="es-MX" sz="1800" b="1" kern="1200" dirty="0"/>
        </a:p>
      </dsp:txBody>
      <dsp:txXfrm>
        <a:off x="406445" y="665382"/>
        <a:ext cx="1025433" cy="5126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4B4BF-8621-334B-A839-D3C4BE0F5B39}">
      <dsp:nvSpPr>
        <dsp:cNvPr id="0" name=""/>
        <dsp:cNvSpPr/>
      </dsp:nvSpPr>
      <dsp:spPr>
        <a:xfrm>
          <a:off x="710981" y="375"/>
          <a:ext cx="3511329" cy="35113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>
              <a:solidFill>
                <a:schemeClr val="tx1"/>
              </a:solidFill>
            </a:rPr>
            <a:t>ARTÍCULO 156</a:t>
          </a:r>
          <a:r>
            <a:rPr lang="es-CO" sz="1700" kern="1200" dirty="0">
              <a:solidFill>
                <a:schemeClr val="tx1"/>
              </a:solidFill>
            </a:rPr>
            <a:t>. </a:t>
          </a:r>
          <a:r>
            <a:rPr lang="es-CO" sz="1700" b="0" kern="1200" dirty="0">
              <a:solidFill>
                <a:schemeClr val="tx1"/>
              </a:solidFill>
            </a:rPr>
            <a:t>La carrera judicial se fundamenta en el carácter profesional, la eficacia de la gestión, la igualdad de acceso y el mérito para ingreso, permanencia y promoción.</a:t>
          </a:r>
          <a:endParaRPr lang="en-US" sz="1700" b="0" kern="1200" dirty="0">
            <a:solidFill>
              <a:schemeClr val="tx1"/>
            </a:solidFill>
          </a:endParaRPr>
        </a:p>
      </dsp:txBody>
      <dsp:txXfrm>
        <a:off x="1225203" y="514597"/>
        <a:ext cx="2482885" cy="2482885"/>
      </dsp:txXfrm>
    </dsp:sp>
    <dsp:sp modelId="{2F981B0B-E6DA-7447-8890-0C66FEDBB0D2}">
      <dsp:nvSpPr>
        <dsp:cNvPr id="0" name=""/>
        <dsp:cNvSpPr/>
      </dsp:nvSpPr>
      <dsp:spPr>
        <a:xfrm rot="5400000">
          <a:off x="4511996" y="1290788"/>
          <a:ext cx="1228965" cy="930502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093ED-ACEF-E944-9840-0CCFE31A4C04}">
      <dsp:nvSpPr>
        <dsp:cNvPr id="0" name=""/>
        <dsp:cNvSpPr/>
      </dsp:nvSpPr>
      <dsp:spPr>
        <a:xfrm>
          <a:off x="5977976" y="375"/>
          <a:ext cx="3511329" cy="3511329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kern="1200" dirty="0">
              <a:solidFill>
                <a:schemeClr val="tx1"/>
              </a:solidFill>
            </a:rPr>
            <a:t>ARTÍCULO 157</a:t>
          </a:r>
          <a:r>
            <a:rPr lang="es-CO" sz="1700" kern="1200" dirty="0">
              <a:solidFill>
                <a:schemeClr val="tx1"/>
              </a:solidFill>
            </a:rPr>
            <a:t>. </a:t>
          </a:r>
          <a:r>
            <a:rPr lang="es-CO" sz="1700" b="0" kern="1200" dirty="0">
              <a:solidFill>
                <a:schemeClr val="tx1"/>
              </a:solidFill>
            </a:rPr>
            <a:t>La administración busca atraer y retener servidores idóneos mediante justa remuneración, bienestar, capacitación continua, exigiendo conducta intachable y rendimiento satisfactorio.</a:t>
          </a:r>
          <a:endParaRPr lang="en-US" sz="1700" b="0" kern="1200" dirty="0">
            <a:solidFill>
              <a:schemeClr val="tx1"/>
            </a:solidFill>
          </a:endParaRPr>
        </a:p>
      </dsp:txBody>
      <dsp:txXfrm>
        <a:off x="6492198" y="514597"/>
        <a:ext cx="2482885" cy="248288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242035" y="269773"/>
          <a:ext cx="1355773" cy="1298525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581748" y="351658"/>
          <a:ext cx="1102774" cy="1219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4.691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0" i="0" u="none" kern="1200" dirty="0"/>
            <a:t>Expedientes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1.436.122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Folios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</dsp:txBody>
      <dsp:txXfrm>
        <a:off x="1581748" y="351658"/>
        <a:ext cx="1102774" cy="1219469"/>
      </dsp:txXfrm>
    </dsp:sp>
    <dsp:sp modelId="{1E50F42A-6969-CC4D-A7A8-2FBD3A72D858}">
      <dsp:nvSpPr>
        <dsp:cNvPr id="0" name=""/>
        <dsp:cNvSpPr/>
      </dsp:nvSpPr>
      <dsp:spPr>
        <a:xfrm>
          <a:off x="406910" y="665382"/>
          <a:ext cx="1025433" cy="512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Laboral</a:t>
          </a:r>
          <a:endParaRPr lang="es-MX" sz="1800" b="1" kern="1200" dirty="0"/>
        </a:p>
      </dsp:txBody>
      <dsp:txXfrm>
        <a:off x="406910" y="665382"/>
        <a:ext cx="1025433" cy="51263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113558" y="319808"/>
          <a:ext cx="1277960" cy="122399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376380" y="511095"/>
          <a:ext cx="1039482" cy="921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3.238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Expedientes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383.652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Folios</a:t>
          </a:r>
        </a:p>
      </dsp:txBody>
      <dsp:txXfrm>
        <a:off x="1376380" y="511095"/>
        <a:ext cx="1039482" cy="921276"/>
      </dsp:txXfrm>
    </dsp:sp>
    <dsp:sp modelId="{1E50F42A-6969-CC4D-A7A8-2FBD3A72D858}">
      <dsp:nvSpPr>
        <dsp:cNvPr id="0" name=""/>
        <dsp:cNvSpPr/>
      </dsp:nvSpPr>
      <dsp:spPr>
        <a:xfrm>
          <a:off x="268971" y="598245"/>
          <a:ext cx="966580" cy="672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i="0" u="none" kern="1200" dirty="0"/>
            <a:t>Pequeñas Causas y Competencias Múltiples</a:t>
          </a:r>
          <a:endParaRPr lang="es-MX" sz="1100" b="1" kern="1200" dirty="0"/>
        </a:p>
      </dsp:txBody>
      <dsp:txXfrm>
        <a:off x="268971" y="598245"/>
        <a:ext cx="966580" cy="67214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113934" y="317779"/>
          <a:ext cx="1282198" cy="122805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380945" y="395221"/>
          <a:ext cx="1042929" cy="115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25.123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0" i="0" u="none" kern="1200" dirty="0"/>
            <a:t>Expedientes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2.621.048 </a:t>
          </a:r>
          <a:r>
            <a:rPr lang="es-MX" sz="1100" kern="1200" dirty="0"/>
            <a:t>Folios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</dsp:txBody>
      <dsp:txXfrm>
        <a:off x="1380945" y="395221"/>
        <a:ext cx="1042929" cy="1153291"/>
      </dsp:txXfrm>
    </dsp:sp>
    <dsp:sp modelId="{1E50F42A-6969-CC4D-A7A8-2FBD3A72D858}">
      <dsp:nvSpPr>
        <dsp:cNvPr id="0" name=""/>
        <dsp:cNvSpPr/>
      </dsp:nvSpPr>
      <dsp:spPr>
        <a:xfrm>
          <a:off x="269863" y="691919"/>
          <a:ext cx="969785" cy="484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Promiscuo</a:t>
          </a:r>
        </a:p>
      </dsp:txBody>
      <dsp:txXfrm>
        <a:off x="269863" y="691919"/>
        <a:ext cx="969785" cy="48481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113934" y="317779"/>
          <a:ext cx="1282198" cy="122805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380945" y="395220"/>
          <a:ext cx="1042929" cy="115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21.077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Expedientes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3.740.601 </a:t>
          </a:r>
          <a:r>
            <a:rPr lang="es-MX" sz="1100" kern="1200" dirty="0"/>
            <a:t>Folios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</dsp:txBody>
      <dsp:txXfrm>
        <a:off x="1380945" y="395220"/>
        <a:ext cx="1042929" cy="1153291"/>
      </dsp:txXfrm>
    </dsp:sp>
    <dsp:sp modelId="{1E50F42A-6969-CC4D-A7A8-2FBD3A72D858}">
      <dsp:nvSpPr>
        <dsp:cNvPr id="0" name=""/>
        <dsp:cNvSpPr/>
      </dsp:nvSpPr>
      <dsp:spPr>
        <a:xfrm>
          <a:off x="269863" y="691919"/>
          <a:ext cx="969785" cy="484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Penal</a:t>
          </a:r>
          <a:endParaRPr lang="es-MX" sz="1800" b="1" kern="1200" dirty="0"/>
        </a:p>
      </dsp:txBody>
      <dsp:txXfrm>
        <a:off x="269863" y="691919"/>
        <a:ext cx="969785" cy="48481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241569" y="269773"/>
          <a:ext cx="1355773" cy="1298525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581283" y="351658"/>
          <a:ext cx="1102774" cy="1219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195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0" i="0" u="none" kern="1200" dirty="0"/>
            <a:t>Expedientes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215.019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Folios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</dsp:txBody>
      <dsp:txXfrm>
        <a:off x="1581283" y="351658"/>
        <a:ext cx="1102774" cy="1219469"/>
      </dsp:txXfrm>
    </dsp:sp>
    <dsp:sp modelId="{1E50F42A-6969-CC4D-A7A8-2FBD3A72D858}">
      <dsp:nvSpPr>
        <dsp:cNvPr id="0" name=""/>
        <dsp:cNvSpPr/>
      </dsp:nvSpPr>
      <dsp:spPr>
        <a:xfrm>
          <a:off x="406445" y="665382"/>
          <a:ext cx="1025433" cy="512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Restitución de tierras</a:t>
          </a:r>
          <a:endParaRPr lang="es-MX" sz="1800" b="1" kern="1200" dirty="0"/>
        </a:p>
      </dsp:txBody>
      <dsp:txXfrm>
        <a:off x="406445" y="665382"/>
        <a:ext cx="1025433" cy="51263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0698-D63C-C344-8BDF-CF946B0F7AE2}">
      <dsp:nvSpPr>
        <dsp:cNvPr id="0" name=""/>
        <dsp:cNvSpPr/>
      </dsp:nvSpPr>
      <dsp:spPr>
        <a:xfrm>
          <a:off x="242035" y="269773"/>
          <a:ext cx="1355773" cy="1298525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5EAD75-0F79-7F42-8FB7-1355D5D8F98E}">
      <dsp:nvSpPr>
        <dsp:cNvPr id="0" name=""/>
        <dsp:cNvSpPr/>
      </dsp:nvSpPr>
      <dsp:spPr>
        <a:xfrm>
          <a:off x="1581748" y="351658"/>
          <a:ext cx="1102774" cy="1219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1" i="0" u="none" kern="1200" dirty="0"/>
            <a:t>37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100" b="0" i="0" u="none" kern="1200" dirty="0"/>
            <a:t>Expedientes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CO" sz="1100" b="1" i="0" u="none" kern="1200" dirty="0"/>
            <a:t>15.482</a:t>
          </a:r>
          <a:endParaRPr lang="es-MX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Folios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/>
        </a:p>
      </dsp:txBody>
      <dsp:txXfrm>
        <a:off x="1581748" y="351658"/>
        <a:ext cx="1102774" cy="1219469"/>
      </dsp:txXfrm>
    </dsp:sp>
    <dsp:sp modelId="{1E50F42A-6969-CC4D-A7A8-2FBD3A72D858}">
      <dsp:nvSpPr>
        <dsp:cNvPr id="0" name=""/>
        <dsp:cNvSpPr/>
      </dsp:nvSpPr>
      <dsp:spPr>
        <a:xfrm>
          <a:off x="406910" y="665382"/>
          <a:ext cx="1025433" cy="512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Comisión Seccional de Disciplina</a:t>
          </a:r>
          <a:endParaRPr lang="es-MX" sz="1800" b="1" kern="1200" dirty="0"/>
        </a:p>
      </dsp:txBody>
      <dsp:txXfrm>
        <a:off x="406910" y="665382"/>
        <a:ext cx="1025433" cy="51263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2C9DD-B43E-D14B-89FE-157AFD35A64B}">
      <dsp:nvSpPr>
        <dsp:cNvPr id="0" name=""/>
        <dsp:cNvSpPr/>
      </dsp:nvSpPr>
      <dsp:spPr>
        <a:xfrm>
          <a:off x="0" y="345268"/>
          <a:ext cx="5061384" cy="87290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i="0" kern="1200" dirty="0">
              <a:solidFill>
                <a:srgbClr val="002060"/>
              </a:solidFill>
            </a:rPr>
            <a:t>Optimización de la página web:</a:t>
          </a:r>
          <a:r>
            <a:rPr lang="es-CO" sz="1700" b="0" i="0" kern="1200" dirty="0">
              <a:solidFill>
                <a:srgbClr val="002060"/>
              </a:solidFill>
            </a:rPr>
            <a:t> </a:t>
          </a:r>
          <a:r>
            <a:rPr lang="es-CO" sz="1700" b="0" i="0" kern="1200" dirty="0"/>
            <a:t>El Nivel Central mejoró la página web de la Rama Judicial, haciéndola más rápida e intuitiva.</a:t>
          </a:r>
          <a:endParaRPr lang="es-CO" sz="1700" kern="1200" dirty="0"/>
        </a:p>
      </dsp:txBody>
      <dsp:txXfrm>
        <a:off x="42612" y="387880"/>
        <a:ext cx="4976160" cy="787685"/>
      </dsp:txXfrm>
    </dsp:sp>
    <dsp:sp modelId="{B2AB2E7C-A7CF-8D40-9399-0CA1592AB6F8}">
      <dsp:nvSpPr>
        <dsp:cNvPr id="0" name=""/>
        <dsp:cNvSpPr/>
      </dsp:nvSpPr>
      <dsp:spPr>
        <a:xfrm>
          <a:off x="0" y="1402497"/>
          <a:ext cx="5061384" cy="6292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i="0" kern="1200" dirty="0">
              <a:solidFill>
                <a:srgbClr val="002060"/>
              </a:solidFill>
            </a:rPr>
            <a:t>Beneficios para los ciudadanos:</a:t>
          </a:r>
          <a:endParaRPr lang="es-CO" sz="1700" kern="1200" dirty="0">
            <a:solidFill>
              <a:srgbClr val="002060"/>
            </a:solidFill>
          </a:endParaRPr>
        </a:p>
      </dsp:txBody>
      <dsp:txXfrm>
        <a:off x="30719" y="1433216"/>
        <a:ext cx="4999946" cy="567841"/>
      </dsp:txXfrm>
    </dsp:sp>
    <dsp:sp modelId="{741FC5E3-3CB1-7B4F-B60A-BB7215B2216F}">
      <dsp:nvSpPr>
        <dsp:cNvPr id="0" name=""/>
        <dsp:cNvSpPr/>
      </dsp:nvSpPr>
      <dsp:spPr>
        <a:xfrm>
          <a:off x="0" y="2031776"/>
          <a:ext cx="5061384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699" tIns="21590" rIns="120904" bIns="21590" numCol="1" spcCol="1270" anchor="t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ü"/>
          </a:pPr>
          <a:r>
            <a:rPr lang="es-CO" sz="1700" b="0" i="0" kern="1200" dirty="0"/>
            <a:t>Consulta sencilla y amigable de la información relacionada con los expedientes judiciales.</a:t>
          </a:r>
          <a:endParaRPr lang="es-CO" sz="1700" kern="1200" dirty="0"/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itchFamily="2" charset="2"/>
            <a:buChar char="ü"/>
          </a:pPr>
          <a:r>
            <a:rPr lang="es-CO" sz="1700" b="0" i="0" kern="1200" dirty="0"/>
            <a:t>Acceso a través de una única ventanilla de servicio.</a:t>
          </a:r>
          <a:endParaRPr lang="es-CO" sz="1700" kern="1200" dirty="0"/>
        </a:p>
      </dsp:txBody>
      <dsp:txXfrm>
        <a:off x="0" y="2031776"/>
        <a:ext cx="5061384" cy="105984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3CAE6-4778-264E-94D8-CF95236CADA6}">
      <dsp:nvSpPr>
        <dsp:cNvPr id="0" name=""/>
        <dsp:cNvSpPr/>
      </dsp:nvSpPr>
      <dsp:spPr>
        <a:xfrm>
          <a:off x="149737" y="609953"/>
          <a:ext cx="3024806" cy="19226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0" i="0" kern="1200" dirty="0"/>
            <a:t>364 computadores (30 portátiles).</a:t>
          </a:r>
          <a:endParaRPr lang="es-MX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1" i="1" kern="1200" dirty="0">
              <a:solidFill>
                <a:srgbClr val="002060"/>
              </a:solidFill>
            </a:rPr>
            <a:t>Objetivo: </a:t>
          </a:r>
          <a:r>
            <a:rPr lang="es-CO" sz="1600" b="0" i="0" kern="1200" dirty="0"/>
            <a:t>Disminuir la obsolescencia de los equipos y dotar a los servidores judiciales con mejores herramientas tecnológicas.</a:t>
          </a:r>
          <a:endParaRPr lang="es-CO" sz="1600" kern="1200" dirty="0"/>
        </a:p>
      </dsp:txBody>
      <dsp:txXfrm>
        <a:off x="193983" y="654199"/>
        <a:ext cx="2936314" cy="1422182"/>
      </dsp:txXfrm>
    </dsp:sp>
    <dsp:sp modelId="{E79A4B47-1A02-334B-9B64-482843E86295}">
      <dsp:nvSpPr>
        <dsp:cNvPr id="0" name=""/>
        <dsp:cNvSpPr/>
      </dsp:nvSpPr>
      <dsp:spPr>
        <a:xfrm>
          <a:off x="1628710" y="666288"/>
          <a:ext cx="3140946" cy="3140946"/>
        </a:xfrm>
        <a:prstGeom prst="leftCircularArrow">
          <a:avLst>
            <a:gd name="adj1" fmla="val 3105"/>
            <a:gd name="adj2" fmla="val 381607"/>
            <a:gd name="adj3" fmla="val 1741374"/>
            <a:gd name="adj4" fmla="val 8608746"/>
            <a:gd name="adj5" fmla="val 362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1E155-5520-F54C-AB0C-190EE46C7A9D}">
      <dsp:nvSpPr>
        <dsp:cNvPr id="0" name=""/>
        <dsp:cNvSpPr/>
      </dsp:nvSpPr>
      <dsp:spPr>
        <a:xfrm>
          <a:off x="1155773" y="2419581"/>
          <a:ext cx="1732420" cy="6889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0" kern="1200" dirty="0"/>
            <a:t>Computadores</a:t>
          </a:r>
          <a:endParaRPr lang="es-MX" sz="2000" kern="1200" dirty="0"/>
        </a:p>
      </dsp:txBody>
      <dsp:txXfrm>
        <a:off x="1175951" y="2439759"/>
        <a:ext cx="1692064" cy="648570"/>
      </dsp:txXfrm>
    </dsp:sp>
    <dsp:sp modelId="{5482AABA-BAF7-5B49-B7DE-0FA3D279FBA1}">
      <dsp:nvSpPr>
        <dsp:cNvPr id="0" name=""/>
        <dsp:cNvSpPr/>
      </dsp:nvSpPr>
      <dsp:spPr>
        <a:xfrm>
          <a:off x="3704899" y="601456"/>
          <a:ext cx="2536588" cy="2096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0" i="0" kern="1200" dirty="0"/>
            <a:t>39 UPS de 3KVA.</a:t>
          </a:r>
          <a:endParaRPr lang="es-MX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0" i="0" kern="1200" dirty="0"/>
            <a:t>110 UPS de 1KVA.</a:t>
          </a:r>
          <a:endParaRPr lang="es-CO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1" i="1" kern="1200" dirty="0">
              <a:solidFill>
                <a:srgbClr val="002060"/>
              </a:solidFill>
            </a:rPr>
            <a:t>Objetivo:</a:t>
          </a:r>
          <a:r>
            <a:rPr lang="es-CO" sz="1600" b="0" i="0" kern="1200" dirty="0"/>
            <a:t> Garantizar la continuidad del servicio ante interrupciones eléctricas.</a:t>
          </a:r>
          <a:endParaRPr lang="es-CO" sz="1600" kern="1200" dirty="0"/>
        </a:p>
      </dsp:txBody>
      <dsp:txXfrm>
        <a:off x="3753134" y="1098841"/>
        <a:ext cx="2440118" cy="1550410"/>
      </dsp:txXfrm>
    </dsp:sp>
    <dsp:sp modelId="{E98923CF-30BA-1243-832C-80E9CA0FDE30}">
      <dsp:nvSpPr>
        <dsp:cNvPr id="0" name=""/>
        <dsp:cNvSpPr/>
      </dsp:nvSpPr>
      <dsp:spPr>
        <a:xfrm>
          <a:off x="4875472" y="-384404"/>
          <a:ext cx="3075262" cy="3075262"/>
        </a:xfrm>
        <a:prstGeom prst="circularArrow">
          <a:avLst>
            <a:gd name="adj1" fmla="val 3171"/>
            <a:gd name="adj2" fmla="val 390368"/>
            <a:gd name="adj3" fmla="val 19556814"/>
            <a:gd name="adj4" fmla="val 12698203"/>
            <a:gd name="adj5" fmla="val 3699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EB6EC-AA86-794A-B6A0-7A12B3C0573B}">
      <dsp:nvSpPr>
        <dsp:cNvPr id="0" name=""/>
        <dsp:cNvSpPr/>
      </dsp:nvSpPr>
      <dsp:spPr>
        <a:xfrm>
          <a:off x="4327707" y="402101"/>
          <a:ext cx="1732420" cy="688926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0" kern="1200" dirty="0"/>
            <a:t>UPS</a:t>
          </a:r>
          <a:endParaRPr lang="es-MX" sz="2000" kern="1200" dirty="0"/>
        </a:p>
      </dsp:txBody>
      <dsp:txXfrm>
        <a:off x="4347885" y="422279"/>
        <a:ext cx="1692064" cy="648570"/>
      </dsp:txXfrm>
    </dsp:sp>
    <dsp:sp modelId="{BEA0CAAD-5125-FF48-B8B6-27618C7E8117}">
      <dsp:nvSpPr>
        <dsp:cNvPr id="0" name=""/>
        <dsp:cNvSpPr/>
      </dsp:nvSpPr>
      <dsp:spPr>
        <a:xfrm>
          <a:off x="6614425" y="680088"/>
          <a:ext cx="2548107" cy="19226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0" i="0" kern="1200" dirty="0"/>
            <a:t>16 equipos destinados a las salas de audiencias.</a:t>
          </a:r>
          <a:endParaRPr lang="es-MX" sz="1600" kern="1200" dirty="0"/>
        </a:p>
      </dsp:txBody>
      <dsp:txXfrm>
        <a:off x="6658671" y="724334"/>
        <a:ext cx="2459615" cy="1422182"/>
      </dsp:txXfrm>
    </dsp:sp>
    <dsp:sp modelId="{F2620042-35DF-7D4A-9D31-2EAE43FC88C8}">
      <dsp:nvSpPr>
        <dsp:cNvPr id="0" name=""/>
        <dsp:cNvSpPr/>
      </dsp:nvSpPr>
      <dsp:spPr>
        <a:xfrm>
          <a:off x="7347097" y="2100711"/>
          <a:ext cx="1732420" cy="68892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0" kern="1200" dirty="0"/>
            <a:t>Equipos WORKSTATION</a:t>
          </a:r>
          <a:endParaRPr lang="es-MX" sz="2000" kern="1200" dirty="0"/>
        </a:p>
      </dsp:txBody>
      <dsp:txXfrm>
        <a:off x="7367275" y="2120889"/>
        <a:ext cx="1692064" cy="64857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D28D7-D36F-1D46-AA7F-625846D555DC}">
      <dsp:nvSpPr>
        <dsp:cNvPr id="0" name=""/>
        <dsp:cNvSpPr/>
      </dsp:nvSpPr>
      <dsp:spPr>
        <a:xfrm>
          <a:off x="0" y="0"/>
          <a:ext cx="7240782" cy="14278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0" kern="1200" dirty="0"/>
            <a:t>Adquisición de equipos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i="0" kern="1200" dirty="0"/>
            <a:t>15 switches para mejorar y optimizar las redes de datos en sedes judiciales del Departamento de Córdoba.</a:t>
          </a:r>
          <a:endParaRPr lang="es-CO" sz="2000" kern="1200" dirty="0"/>
        </a:p>
      </dsp:txBody>
      <dsp:txXfrm>
        <a:off x="41821" y="41821"/>
        <a:ext cx="5764974" cy="1344220"/>
      </dsp:txXfrm>
    </dsp:sp>
    <dsp:sp modelId="{8AEFBF5D-2538-1843-9084-9F067F2513E8}">
      <dsp:nvSpPr>
        <dsp:cNvPr id="0" name=""/>
        <dsp:cNvSpPr/>
      </dsp:nvSpPr>
      <dsp:spPr>
        <a:xfrm>
          <a:off x="1277785" y="1745165"/>
          <a:ext cx="7240782" cy="14278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334258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334258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334258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0" kern="1200" dirty="0">
              <a:solidFill>
                <a:srgbClr val="002060"/>
              </a:solidFill>
            </a:rPr>
            <a:t>     Beneficios:</a:t>
          </a:r>
          <a:endParaRPr lang="es-CO" sz="2000" kern="1200" dirty="0">
            <a:solidFill>
              <a:srgbClr val="002060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0" i="0" kern="1200" dirty="0">
              <a:solidFill>
                <a:srgbClr val="002060"/>
              </a:solidFill>
            </a:rPr>
            <a:t>Aumento en la velocidad de navegación por internet para empleados y funcionarios.</a:t>
          </a:r>
          <a:endParaRPr lang="es-CO" sz="1600" kern="1200" dirty="0">
            <a:solidFill>
              <a:srgbClr val="002060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0" i="0" kern="1200" dirty="0">
              <a:solidFill>
                <a:srgbClr val="002060"/>
              </a:solidFill>
            </a:rPr>
            <a:t>Fortalecimiento de la infraestructura tecnológica de la administración de justicia.</a:t>
          </a:r>
          <a:endParaRPr lang="es-CO" sz="1600" kern="1200" dirty="0">
            <a:solidFill>
              <a:srgbClr val="002060"/>
            </a:solidFill>
          </a:endParaRPr>
        </a:p>
      </dsp:txBody>
      <dsp:txXfrm>
        <a:off x="1319606" y="1786986"/>
        <a:ext cx="4951244" cy="1344220"/>
      </dsp:txXfrm>
    </dsp:sp>
    <dsp:sp modelId="{3A74395E-034C-6B42-AEBE-948AE59F03F1}">
      <dsp:nvSpPr>
        <dsp:cNvPr id="0" name=""/>
        <dsp:cNvSpPr/>
      </dsp:nvSpPr>
      <dsp:spPr>
        <a:xfrm>
          <a:off x="6312672" y="1122458"/>
          <a:ext cx="928110" cy="92811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/>
        </a:p>
      </dsp:txBody>
      <dsp:txXfrm>
        <a:off x="6521497" y="1122458"/>
        <a:ext cx="510460" cy="69840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1D911-205C-0247-922E-94F3F827DA30}">
      <dsp:nvSpPr>
        <dsp:cNvPr id="0" name=""/>
        <dsp:cNvSpPr/>
      </dsp:nvSpPr>
      <dsp:spPr>
        <a:xfrm>
          <a:off x="2637" y="198647"/>
          <a:ext cx="3087701" cy="958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1" kern="1200" dirty="0"/>
            <a:t>Adquisición de equipos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i="0" kern="1200" dirty="0"/>
            <a:t>Adquisición de pantallas informativas.</a:t>
          </a:r>
          <a:endParaRPr lang="es-CO" sz="2000" kern="1200" dirty="0"/>
        </a:p>
      </dsp:txBody>
      <dsp:txXfrm>
        <a:off x="30717" y="226727"/>
        <a:ext cx="3031541" cy="902573"/>
      </dsp:txXfrm>
    </dsp:sp>
    <dsp:sp modelId="{58E81455-E51C-9640-B371-0F12D7F6C3D3}">
      <dsp:nvSpPr>
        <dsp:cNvPr id="0" name=""/>
        <dsp:cNvSpPr/>
      </dsp:nvSpPr>
      <dsp:spPr>
        <a:xfrm>
          <a:off x="3470970" y="198647"/>
          <a:ext cx="2718789" cy="679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i="0" kern="1200"/>
            <a:t>     Beneficios:</a:t>
          </a:r>
          <a:endParaRPr lang="es-CO" sz="2000" kern="1200" dirty="0"/>
        </a:p>
      </dsp:txBody>
      <dsp:txXfrm>
        <a:off x="3490878" y="218555"/>
        <a:ext cx="2678973" cy="639881"/>
      </dsp:txXfrm>
    </dsp:sp>
    <dsp:sp modelId="{DD67C768-20F8-9342-90A2-091F82B953BE}">
      <dsp:nvSpPr>
        <dsp:cNvPr id="0" name=""/>
        <dsp:cNvSpPr/>
      </dsp:nvSpPr>
      <dsp:spPr>
        <a:xfrm rot="5400000">
          <a:off x="4770891" y="937818"/>
          <a:ext cx="118947" cy="11894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7F72154-9158-9B49-A0BD-EA0690136763}">
      <dsp:nvSpPr>
        <dsp:cNvPr id="0" name=""/>
        <dsp:cNvSpPr/>
      </dsp:nvSpPr>
      <dsp:spPr>
        <a:xfrm>
          <a:off x="3470970" y="1116239"/>
          <a:ext cx="2718789" cy="6796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600" b="0" i="0" kern="1200" dirty="0"/>
            <a:t>Mejora el acceso a la Justicia de los Usuario.</a:t>
          </a:r>
          <a:endParaRPr lang="es-CO" sz="1600" kern="1200" dirty="0"/>
        </a:p>
      </dsp:txBody>
      <dsp:txXfrm>
        <a:off x="3490878" y="1136147"/>
        <a:ext cx="2678973" cy="639881"/>
      </dsp:txXfrm>
    </dsp:sp>
    <dsp:sp modelId="{BB49B7F2-18AF-AD40-B9C4-ABD7FA9C59C4}">
      <dsp:nvSpPr>
        <dsp:cNvPr id="0" name=""/>
        <dsp:cNvSpPr/>
      </dsp:nvSpPr>
      <dsp:spPr>
        <a:xfrm rot="5400000">
          <a:off x="4770891" y="1855410"/>
          <a:ext cx="118947" cy="11894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E36BE4-8CDB-9449-AE12-784606486F05}">
      <dsp:nvSpPr>
        <dsp:cNvPr id="0" name=""/>
        <dsp:cNvSpPr/>
      </dsp:nvSpPr>
      <dsp:spPr>
        <a:xfrm>
          <a:off x="3470970" y="2033830"/>
          <a:ext cx="2718789" cy="67969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600" b="0" i="0" kern="1200" dirty="0"/>
            <a:t>Mejora la divulgación de la información institucional.</a:t>
          </a:r>
          <a:endParaRPr lang="es-CO" sz="1600" kern="1200" dirty="0"/>
        </a:p>
      </dsp:txBody>
      <dsp:txXfrm>
        <a:off x="3490878" y="2053738"/>
        <a:ext cx="2678973" cy="6398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5FE59-584D-2C4B-A704-C24809BB1685}">
      <dsp:nvSpPr>
        <dsp:cNvPr id="0" name=""/>
        <dsp:cNvSpPr/>
      </dsp:nvSpPr>
      <dsp:spPr>
        <a:xfrm>
          <a:off x="179184" y="563833"/>
          <a:ext cx="1492711" cy="133881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  <a:latin typeface="Gotham" panose="02000604030000020004"/>
            </a:rPr>
            <a:t>Total Registros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  <a:latin typeface="Gotham" panose="02000604030000020004"/>
            </a:rPr>
            <a:t>30</a:t>
          </a:r>
          <a:endParaRPr lang="es-CO" sz="1600" b="1" kern="1200" dirty="0">
            <a:solidFill>
              <a:schemeClr val="tx1"/>
            </a:solidFill>
            <a:latin typeface="Gotham" panose="02000604030000020004"/>
          </a:endParaRPr>
        </a:p>
      </dsp:txBody>
      <dsp:txXfrm>
        <a:off x="397786" y="759897"/>
        <a:ext cx="1055507" cy="946684"/>
      </dsp:txXfrm>
    </dsp:sp>
    <dsp:sp modelId="{0B083901-8F3D-D946-81EA-F88EFA8E0998}">
      <dsp:nvSpPr>
        <dsp:cNvPr id="0" name=""/>
        <dsp:cNvSpPr/>
      </dsp:nvSpPr>
      <dsp:spPr>
        <a:xfrm rot="10800000">
          <a:off x="601601" y="2106897"/>
          <a:ext cx="647878" cy="433012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9FC02E-D5D1-C34D-A5D1-29863A5EBE1B}">
      <dsp:nvSpPr>
        <dsp:cNvPr id="0" name=""/>
        <dsp:cNvSpPr/>
      </dsp:nvSpPr>
      <dsp:spPr>
        <a:xfrm>
          <a:off x="91193" y="2719650"/>
          <a:ext cx="1668694" cy="1512830"/>
        </a:xfrm>
        <a:prstGeom prst="ellipse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  <a:latin typeface="Gotham" panose="02000604030000020004"/>
            </a:rPr>
            <a:t>Registros reclasificados en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  <a:latin typeface="Gotham" panose="02000604030000020004"/>
            </a:rPr>
            <a:t>15</a:t>
          </a:r>
          <a:endParaRPr lang="es-CO" sz="1600" b="1" kern="1200" dirty="0">
            <a:solidFill>
              <a:schemeClr val="tx1"/>
            </a:solidFill>
            <a:latin typeface="Gotham" panose="02000604030000020004"/>
          </a:endParaRPr>
        </a:p>
      </dsp:txBody>
      <dsp:txXfrm>
        <a:off x="335568" y="2941199"/>
        <a:ext cx="1179944" cy="1069732"/>
      </dsp:txXfrm>
    </dsp:sp>
    <dsp:sp modelId="{E4856E6D-6BD3-ED43-8604-3D47632C84DA}">
      <dsp:nvSpPr>
        <dsp:cNvPr id="0" name=""/>
        <dsp:cNvSpPr/>
      </dsp:nvSpPr>
      <dsp:spPr>
        <a:xfrm rot="5400000">
          <a:off x="2015952" y="3259559"/>
          <a:ext cx="647878" cy="433012"/>
        </a:xfrm>
        <a:prstGeom prst="triangl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079D90-7122-BB4F-9057-DE4407378B85}">
      <dsp:nvSpPr>
        <dsp:cNvPr id="0" name=""/>
        <dsp:cNvSpPr/>
      </dsp:nvSpPr>
      <dsp:spPr>
        <a:xfrm>
          <a:off x="2895384" y="2745708"/>
          <a:ext cx="1613554" cy="1460714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b="1" kern="1200" dirty="0">
            <a:solidFill>
              <a:schemeClr val="tx1"/>
            </a:solidFill>
            <a:latin typeface="Gotham" panose="02000604030000020004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  <a:latin typeface="Gotham" panose="02000604030000020004"/>
            </a:rPr>
            <a:t>Registros agotados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  <a:latin typeface="Gotham" panose="02000604030000020004"/>
            </a:rPr>
            <a:t>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b="1" kern="1200" dirty="0">
            <a:solidFill>
              <a:schemeClr val="tx1"/>
            </a:solidFill>
            <a:latin typeface="Gotham" panose="02000604030000020004"/>
          </a:endParaRPr>
        </a:p>
      </dsp:txBody>
      <dsp:txXfrm>
        <a:off x="3131684" y="2959625"/>
        <a:ext cx="1140954" cy="1032880"/>
      </dsp:txXfrm>
    </dsp:sp>
    <dsp:sp modelId="{F9CD0504-2527-944B-869E-A3CFF9DF2469}">
      <dsp:nvSpPr>
        <dsp:cNvPr id="0" name=""/>
        <dsp:cNvSpPr/>
      </dsp:nvSpPr>
      <dsp:spPr>
        <a:xfrm>
          <a:off x="3378222" y="2048998"/>
          <a:ext cx="647878" cy="433012"/>
        </a:xfrm>
        <a:prstGeom prst="triangl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0217F0-41BE-BD4A-B94E-C0026A728995}">
      <dsp:nvSpPr>
        <dsp:cNvPr id="0" name=""/>
        <dsp:cNvSpPr/>
      </dsp:nvSpPr>
      <dsp:spPr>
        <a:xfrm>
          <a:off x="2837793" y="144400"/>
          <a:ext cx="1728736" cy="1665410"/>
        </a:xfrm>
        <a:prstGeom prst="ellipse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  <a:latin typeface="Gotham" panose="02000604030000020004"/>
            </a:rPr>
            <a:t>Lista de Elegibles enviadas en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  <a:latin typeface="Gotham" panose="02000604030000020004"/>
            </a:rPr>
            <a:t>32</a:t>
          </a:r>
          <a:endParaRPr lang="es-CO" sz="1600" b="1" kern="1200" dirty="0">
            <a:solidFill>
              <a:schemeClr val="tx1"/>
            </a:solidFill>
            <a:latin typeface="Gotham" panose="02000604030000020004"/>
          </a:endParaRPr>
        </a:p>
      </dsp:txBody>
      <dsp:txXfrm>
        <a:off x="3090961" y="388294"/>
        <a:ext cx="1222400" cy="1177622"/>
      </dsp:txXfrm>
    </dsp:sp>
    <dsp:sp modelId="{72BBA468-D79B-594D-946E-F659B752835D}">
      <dsp:nvSpPr>
        <dsp:cNvPr id="0" name=""/>
        <dsp:cNvSpPr/>
      </dsp:nvSpPr>
      <dsp:spPr>
        <a:xfrm rot="5400000">
          <a:off x="4748202" y="760600"/>
          <a:ext cx="647878" cy="433012"/>
        </a:xfrm>
        <a:prstGeom prst="triangl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FC3833-FCE7-5548-AAB8-29433BF5C58F}">
      <dsp:nvSpPr>
        <dsp:cNvPr id="0" name=""/>
        <dsp:cNvSpPr/>
      </dsp:nvSpPr>
      <dsp:spPr>
        <a:xfrm>
          <a:off x="5553243" y="51565"/>
          <a:ext cx="1851081" cy="1851081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  <a:latin typeface="Gotham" panose="02000604030000020004"/>
            </a:rPr>
            <a:t>Integrantes posesionados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  <a:latin typeface="Gotham" panose="02000604030000020004"/>
            </a:rPr>
            <a:t>31</a:t>
          </a:r>
          <a:endParaRPr lang="es-CO" sz="1600" b="1" kern="1200" dirty="0">
            <a:solidFill>
              <a:schemeClr val="tx1"/>
            </a:solidFill>
            <a:latin typeface="Gotham" panose="02000604030000020004"/>
          </a:endParaRPr>
        </a:p>
      </dsp:txBody>
      <dsp:txXfrm>
        <a:off x="5824328" y="322650"/>
        <a:ext cx="1308911" cy="130891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C6147-E8C3-2745-A0BD-ED2B027BFB2D}">
      <dsp:nvSpPr>
        <dsp:cNvPr id="0" name=""/>
        <dsp:cNvSpPr/>
      </dsp:nvSpPr>
      <dsp:spPr>
        <a:xfrm>
          <a:off x="288564" y="0"/>
          <a:ext cx="3270395" cy="2659618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9BB75-9EC7-CF48-8127-F65678FFDD50}">
      <dsp:nvSpPr>
        <dsp:cNvPr id="0" name=""/>
        <dsp:cNvSpPr/>
      </dsp:nvSpPr>
      <dsp:spPr>
        <a:xfrm>
          <a:off x="317542" y="797885"/>
          <a:ext cx="1559299" cy="106384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1" kern="1200" dirty="0"/>
            <a:t>Ejecución del Presupuesto de Inversión </a:t>
          </a:r>
          <a:r>
            <a:rPr lang="es-MX" sz="1500" b="1" kern="1200" dirty="0"/>
            <a:t>99.98%. </a:t>
          </a:r>
          <a:endParaRPr lang="es-CO" sz="1500" kern="1200" dirty="0"/>
        </a:p>
      </dsp:txBody>
      <dsp:txXfrm>
        <a:off x="369475" y="849818"/>
        <a:ext cx="1455433" cy="959981"/>
      </dsp:txXfrm>
    </dsp:sp>
    <dsp:sp modelId="{C1372D5B-8B5A-5842-BAD8-268F6BF03539}">
      <dsp:nvSpPr>
        <dsp:cNvPr id="0" name=""/>
        <dsp:cNvSpPr/>
      </dsp:nvSpPr>
      <dsp:spPr>
        <a:xfrm>
          <a:off x="1970681" y="797885"/>
          <a:ext cx="1559299" cy="1063847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b="1" kern="1200"/>
            <a:t>Ejecución del Presupuesto de Funcionamiento </a:t>
          </a:r>
          <a:r>
            <a:rPr lang="es-MX" sz="1500" b="1" kern="1200"/>
            <a:t>99.83%</a:t>
          </a:r>
          <a:endParaRPr lang="es-CO" sz="1500" kern="1200"/>
        </a:p>
      </dsp:txBody>
      <dsp:txXfrm>
        <a:off x="2022614" y="849818"/>
        <a:ext cx="1455433" cy="959981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537C8-6708-1D42-AAE8-AFF780F97E94}">
      <dsp:nvSpPr>
        <dsp:cNvPr id="0" name=""/>
        <dsp:cNvSpPr/>
      </dsp:nvSpPr>
      <dsp:spPr>
        <a:xfrm>
          <a:off x="6327" y="693307"/>
          <a:ext cx="2243862" cy="16749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300" b="0" i="0" kern="1200" dirty="0">
              <a:hlinkClick xmlns:r="http://schemas.openxmlformats.org/officeDocument/2006/relationships" r:id="rId1"/>
            </a:rPr>
            <a:t>conseccor@cendoj.ramajudicial.gov.co</a:t>
          </a:r>
          <a:endParaRPr lang="es-CO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300" b="0" i="0" kern="1200" dirty="0">
              <a:hlinkClick xmlns:r="http://schemas.openxmlformats.org/officeDocument/2006/relationships" r:id="rId2"/>
            </a:rPr>
            <a:t>des01consecmtr@cendoj.ramajudicial.gov.co</a:t>
          </a:r>
          <a:endParaRPr lang="es-CO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300" b="0" i="0" kern="1200" dirty="0">
              <a:hlinkClick xmlns:r="http://schemas.openxmlformats.org/officeDocument/2006/relationships" r:id="rId3"/>
            </a:rPr>
            <a:t>des02consecmtr@cendoj.ramajudicial.gov.co</a:t>
          </a:r>
          <a:endParaRPr lang="es-CO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300" b="0" i="0" kern="1200" dirty="0">
              <a:hlinkClick xmlns:r="http://schemas.openxmlformats.org/officeDocument/2006/relationships" r:id="rId4"/>
            </a:rPr>
            <a:t>secdirsecmon@cendoj.ramajudicial.gov.co</a:t>
          </a:r>
          <a:endParaRPr lang="es-CO" sz="1300" kern="1200" dirty="0"/>
        </a:p>
      </dsp:txBody>
      <dsp:txXfrm>
        <a:off x="45574" y="732554"/>
        <a:ext cx="2165368" cy="1635748"/>
      </dsp:txXfrm>
    </dsp:sp>
    <dsp:sp modelId="{9F3784B2-BBA6-6847-A1F1-6E2E17F976CD}">
      <dsp:nvSpPr>
        <dsp:cNvPr id="0" name=""/>
        <dsp:cNvSpPr/>
      </dsp:nvSpPr>
      <dsp:spPr>
        <a:xfrm>
          <a:off x="6327" y="2368303"/>
          <a:ext cx="2243862" cy="72024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 dirty="0"/>
            <a:t>Correos electrónicos</a:t>
          </a:r>
          <a:endParaRPr lang="es-CO" sz="1600" kern="1200" dirty="0"/>
        </a:p>
      </dsp:txBody>
      <dsp:txXfrm>
        <a:off x="6327" y="2368303"/>
        <a:ext cx="1580184" cy="720248"/>
      </dsp:txXfrm>
    </dsp:sp>
    <dsp:sp modelId="{9E1EB87A-7322-534B-8F0A-ABF02FE7BEDB}">
      <dsp:nvSpPr>
        <dsp:cNvPr id="0" name=""/>
        <dsp:cNvSpPr/>
      </dsp:nvSpPr>
      <dsp:spPr>
        <a:xfrm>
          <a:off x="1649987" y="2482708"/>
          <a:ext cx="785351" cy="785351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8D4472-18A1-AE49-8ED3-DB7FD71B27C1}">
      <dsp:nvSpPr>
        <dsp:cNvPr id="0" name=""/>
        <dsp:cNvSpPr/>
      </dsp:nvSpPr>
      <dsp:spPr>
        <a:xfrm>
          <a:off x="2629905" y="693307"/>
          <a:ext cx="2243862" cy="16749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Consejo Seccional de la Judicatura de Córdoba, </a:t>
          </a:r>
          <a:r>
            <a:rPr lang="es-CO" sz="1400" b="0" i="0" kern="1200" dirty="0"/>
            <a:t>Carrera 6 </a:t>
          </a:r>
          <a:r>
            <a:rPr lang="es-CO" sz="1400" b="0" i="0" kern="1200" dirty="0" err="1"/>
            <a:t>N°</a:t>
          </a:r>
          <a:r>
            <a:rPr lang="es-CO" sz="1400" b="0" i="0" kern="1200" dirty="0"/>
            <a:t> 61-44 Piso 3, Edificio Elite. 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b="0" i="0" kern="1200" dirty="0"/>
            <a:t>Palacio de Justicia Montería,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400" b="0" i="0" kern="1200" dirty="0"/>
            <a:t>   Calle 27 No. 2 – 06 Piso 7. </a:t>
          </a:r>
          <a:endParaRPr lang="es-CO" sz="1400" kern="1200" dirty="0"/>
        </a:p>
      </dsp:txBody>
      <dsp:txXfrm>
        <a:off x="2669152" y="732554"/>
        <a:ext cx="2165368" cy="1635748"/>
      </dsp:txXfrm>
    </dsp:sp>
    <dsp:sp modelId="{DC439056-9D7E-C242-BFFF-41A9FF646DB4}">
      <dsp:nvSpPr>
        <dsp:cNvPr id="0" name=""/>
        <dsp:cNvSpPr/>
      </dsp:nvSpPr>
      <dsp:spPr>
        <a:xfrm>
          <a:off x="2629905" y="2368303"/>
          <a:ext cx="2243862" cy="720248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 dirty="0"/>
            <a:t>Direcciones físicas</a:t>
          </a:r>
          <a:endParaRPr lang="es-CO" sz="1600" kern="1200" dirty="0"/>
        </a:p>
      </dsp:txBody>
      <dsp:txXfrm>
        <a:off x="2629905" y="2368303"/>
        <a:ext cx="1580184" cy="720248"/>
      </dsp:txXfrm>
    </dsp:sp>
    <dsp:sp modelId="{A4D99A77-A834-C646-8DCA-8DA842F9CAA3}">
      <dsp:nvSpPr>
        <dsp:cNvPr id="0" name=""/>
        <dsp:cNvSpPr/>
      </dsp:nvSpPr>
      <dsp:spPr>
        <a:xfrm>
          <a:off x="4273565" y="2482708"/>
          <a:ext cx="785351" cy="785351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47A014-F1A6-7D4D-BB1C-892133E5810A}">
      <dsp:nvSpPr>
        <dsp:cNvPr id="0" name=""/>
        <dsp:cNvSpPr/>
      </dsp:nvSpPr>
      <dsp:spPr>
        <a:xfrm>
          <a:off x="5253482" y="693307"/>
          <a:ext cx="2243862" cy="16749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b="0" i="0" kern="1200"/>
            <a:t>@Desaj_Monteria</a:t>
          </a:r>
          <a:endParaRPr lang="es-CO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b="0" i="0" kern="1200" dirty="0"/>
            <a:t>@</a:t>
          </a:r>
          <a:r>
            <a:rPr lang="es-CO" sz="1400" b="0" i="0" kern="1200" dirty="0" err="1"/>
            <a:t>conseccordoba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400" kern="1200" dirty="0"/>
        </a:p>
      </dsp:txBody>
      <dsp:txXfrm>
        <a:off x="5292729" y="732554"/>
        <a:ext cx="2165368" cy="1635748"/>
      </dsp:txXfrm>
    </dsp:sp>
    <dsp:sp modelId="{8C73411E-9859-174F-845A-2EE1F20C275D}">
      <dsp:nvSpPr>
        <dsp:cNvPr id="0" name=""/>
        <dsp:cNvSpPr/>
      </dsp:nvSpPr>
      <dsp:spPr>
        <a:xfrm>
          <a:off x="5253482" y="2368303"/>
          <a:ext cx="2243862" cy="720248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 dirty="0"/>
            <a:t>Redes sociales</a:t>
          </a:r>
          <a:endParaRPr lang="es-CO" sz="1600" kern="1200" dirty="0"/>
        </a:p>
      </dsp:txBody>
      <dsp:txXfrm>
        <a:off x="5253482" y="2368303"/>
        <a:ext cx="1580184" cy="720248"/>
      </dsp:txXfrm>
    </dsp:sp>
    <dsp:sp modelId="{28350B40-A804-194C-A022-E32455005A45}">
      <dsp:nvSpPr>
        <dsp:cNvPr id="0" name=""/>
        <dsp:cNvSpPr/>
      </dsp:nvSpPr>
      <dsp:spPr>
        <a:xfrm>
          <a:off x="6897142" y="2482708"/>
          <a:ext cx="785351" cy="785351"/>
        </a:xfrm>
        <a:prstGeom prst="ellipse">
          <a:avLst/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D03C3A-87BA-C544-904B-07947012F3D7}">
      <dsp:nvSpPr>
        <dsp:cNvPr id="0" name=""/>
        <dsp:cNvSpPr/>
      </dsp:nvSpPr>
      <dsp:spPr>
        <a:xfrm>
          <a:off x="7877060" y="693307"/>
          <a:ext cx="2243862" cy="167499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Letra del sistema regular"/>
            <a:buChar char="📞"/>
          </a:pPr>
          <a:r>
            <a:rPr lang="es-CO" sz="1400" b="0" i="0" kern="1200" dirty="0">
              <a:solidFill>
                <a:schemeClr val="tx1"/>
              </a:solidFill>
            </a:rPr>
            <a:t>3224562920</a:t>
          </a:r>
          <a:endParaRPr lang="es-CO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Letra del sistema regular"/>
            <a:buChar char="📞"/>
          </a:pPr>
          <a:r>
            <a:rPr lang="es-CO" sz="1400" b="0" i="0" kern="1200" dirty="0">
              <a:solidFill>
                <a:schemeClr val="tx1"/>
              </a:solidFill>
            </a:rPr>
            <a:t>3224562873</a:t>
          </a:r>
          <a:endParaRPr lang="es-CO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Letra del sistema regular"/>
            <a:buChar char="📞"/>
          </a:pPr>
          <a:r>
            <a:rPr lang="es-CO" sz="1400" b="0" i="0" kern="1200" dirty="0">
              <a:solidFill>
                <a:schemeClr val="tx1"/>
              </a:solidFill>
            </a:rPr>
            <a:t>3224562901</a:t>
          </a:r>
          <a:endParaRPr lang="es-CO" sz="1400" kern="1200" dirty="0">
            <a:solidFill>
              <a:schemeClr val="tx1"/>
            </a:solidFill>
          </a:endParaRPr>
        </a:p>
      </dsp:txBody>
      <dsp:txXfrm>
        <a:off x="7916307" y="732554"/>
        <a:ext cx="2165368" cy="1635748"/>
      </dsp:txXfrm>
    </dsp:sp>
    <dsp:sp modelId="{D693A7C6-959E-8F4E-AE6A-BDF9503D7B3C}">
      <dsp:nvSpPr>
        <dsp:cNvPr id="0" name=""/>
        <dsp:cNvSpPr/>
      </dsp:nvSpPr>
      <dsp:spPr>
        <a:xfrm>
          <a:off x="7877060" y="2368303"/>
          <a:ext cx="2243862" cy="72024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i="0" kern="1200" dirty="0"/>
            <a:t>Celulares</a:t>
          </a:r>
          <a:endParaRPr lang="es-CO" sz="1600" kern="1200" dirty="0"/>
        </a:p>
      </dsp:txBody>
      <dsp:txXfrm>
        <a:off x="7877060" y="2368303"/>
        <a:ext cx="1580184" cy="720248"/>
      </dsp:txXfrm>
    </dsp:sp>
    <dsp:sp modelId="{2C7E81CB-510D-DA4F-9ECB-230B418D2D5C}">
      <dsp:nvSpPr>
        <dsp:cNvPr id="0" name=""/>
        <dsp:cNvSpPr/>
      </dsp:nvSpPr>
      <dsp:spPr>
        <a:xfrm>
          <a:off x="9520720" y="2482708"/>
          <a:ext cx="785351" cy="785351"/>
        </a:xfrm>
        <a:prstGeom prst="ellipse">
          <a:avLst/>
        </a:prstGeom>
        <a:blipFill>
          <a:blip xmlns:r="http://schemas.openxmlformats.org/officeDocument/2006/relationships" r:embed="rId8"/>
          <a:srcRect/>
          <a:stretch>
            <a:fillRect/>
          </a:stretch>
        </a:blip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515E1-EBCA-D64D-8570-545247A4062A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9DA479-F30C-3C44-9DAC-5AE67581F694}">
      <dsp:nvSpPr>
        <dsp:cNvPr id="0" name=""/>
        <dsp:cNvSpPr/>
      </dsp:nvSpPr>
      <dsp:spPr>
        <a:xfrm rot="8100000">
          <a:off x="76281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326B9-5A98-D848-96B4-21FBCED4917E}">
      <dsp:nvSpPr>
        <dsp:cNvPr id="0" name=""/>
        <dsp:cNvSpPr/>
      </dsp:nvSpPr>
      <dsp:spPr>
        <a:xfrm>
          <a:off x="111830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4C228-645B-764A-9E23-4954825E0BE7}">
      <dsp:nvSpPr>
        <dsp:cNvPr id="0" name=""/>
        <dsp:cNvSpPr/>
      </dsp:nvSpPr>
      <dsp:spPr>
        <a:xfrm>
          <a:off x="462548" y="887672"/>
          <a:ext cx="4364117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Video del Tribunal Superior del Distrito Judicial de Montería: Doctor Carmelo del Cristo Ruíz Villadiego, presidente período 2024.</a:t>
          </a:r>
        </a:p>
      </dsp:txBody>
      <dsp:txXfrm>
        <a:off x="462548" y="887672"/>
        <a:ext cx="4364117" cy="1287996"/>
      </dsp:txXfrm>
    </dsp:sp>
    <dsp:sp modelId="{3CA2A499-2FAD-D943-BC76-88775A14C483}">
      <dsp:nvSpPr>
        <dsp:cNvPr id="0" name=""/>
        <dsp:cNvSpPr/>
      </dsp:nvSpPr>
      <dsp:spPr>
        <a:xfrm>
          <a:off x="462548" y="435133"/>
          <a:ext cx="4364117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2024</a:t>
          </a:r>
        </a:p>
      </dsp:txBody>
      <dsp:txXfrm>
        <a:off x="462548" y="435133"/>
        <a:ext cx="4364117" cy="452539"/>
      </dsp:txXfrm>
    </dsp:sp>
    <dsp:sp modelId="{7F3F922B-65E3-E444-BD56-AF99257254AC}">
      <dsp:nvSpPr>
        <dsp:cNvPr id="0" name=""/>
        <dsp:cNvSpPr/>
      </dsp:nvSpPr>
      <dsp:spPr>
        <a:xfrm>
          <a:off x="236278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CDB14-65E2-6044-8F32-1B1C2388CA3E}">
      <dsp:nvSpPr>
        <dsp:cNvPr id="0" name=""/>
        <dsp:cNvSpPr/>
      </dsp:nvSpPr>
      <dsp:spPr>
        <a:xfrm>
          <a:off x="194677" y="2134940"/>
          <a:ext cx="81457" cy="814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D4755-44D7-884A-A2DF-F783F03B7775}">
      <dsp:nvSpPr>
        <dsp:cNvPr id="0" name=""/>
        <dsp:cNvSpPr/>
      </dsp:nvSpPr>
      <dsp:spPr>
        <a:xfrm rot="18900000">
          <a:off x="2695086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EB288-C733-8B49-B8EE-24200B096D07}">
      <dsp:nvSpPr>
        <dsp:cNvPr id="0" name=""/>
        <dsp:cNvSpPr/>
      </dsp:nvSpPr>
      <dsp:spPr>
        <a:xfrm>
          <a:off x="2730634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00595-5089-BB46-9EFC-22DDCA12650C}">
      <dsp:nvSpPr>
        <dsp:cNvPr id="0" name=""/>
        <dsp:cNvSpPr/>
      </dsp:nvSpPr>
      <dsp:spPr>
        <a:xfrm>
          <a:off x="3081352" y="2175669"/>
          <a:ext cx="4364117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Video de la Comisión Seccional de Disciplina de Córdoba: Doctor José Adolfo González Pérez, presidente período 2024.</a:t>
          </a:r>
        </a:p>
      </dsp:txBody>
      <dsp:txXfrm>
        <a:off x="3081352" y="2175669"/>
        <a:ext cx="4364117" cy="1287996"/>
      </dsp:txXfrm>
    </dsp:sp>
    <dsp:sp modelId="{4228D111-CA49-4147-9C76-D725B69EF5E9}">
      <dsp:nvSpPr>
        <dsp:cNvPr id="0" name=""/>
        <dsp:cNvSpPr/>
      </dsp:nvSpPr>
      <dsp:spPr>
        <a:xfrm>
          <a:off x="3081352" y="3463665"/>
          <a:ext cx="4364117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2024</a:t>
          </a:r>
        </a:p>
      </dsp:txBody>
      <dsp:txXfrm>
        <a:off x="3081352" y="3463665"/>
        <a:ext cx="4364117" cy="452539"/>
      </dsp:txXfrm>
    </dsp:sp>
    <dsp:sp modelId="{4D3A118D-947D-6F43-9011-71B0608B53F5}">
      <dsp:nvSpPr>
        <dsp:cNvPr id="0" name=""/>
        <dsp:cNvSpPr/>
      </dsp:nvSpPr>
      <dsp:spPr>
        <a:xfrm>
          <a:off x="2855082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629FB-29D0-6B4C-A464-D51D8B785F2D}">
      <dsp:nvSpPr>
        <dsp:cNvPr id="0" name=""/>
        <dsp:cNvSpPr/>
      </dsp:nvSpPr>
      <dsp:spPr>
        <a:xfrm>
          <a:off x="2813481" y="2134940"/>
          <a:ext cx="81457" cy="81457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80989-8933-BE46-8A7B-D9F459C55F0F}">
      <dsp:nvSpPr>
        <dsp:cNvPr id="0" name=""/>
        <dsp:cNvSpPr/>
      </dsp:nvSpPr>
      <dsp:spPr>
        <a:xfrm rot="8100000">
          <a:off x="5313890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870FF-F90D-B84D-8E45-F61F9CDCDBFB}">
      <dsp:nvSpPr>
        <dsp:cNvPr id="0" name=""/>
        <dsp:cNvSpPr/>
      </dsp:nvSpPr>
      <dsp:spPr>
        <a:xfrm>
          <a:off x="5349438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B4A14-57F7-954F-95CC-F80F20188E5D}">
      <dsp:nvSpPr>
        <dsp:cNvPr id="0" name=""/>
        <dsp:cNvSpPr/>
      </dsp:nvSpPr>
      <dsp:spPr>
        <a:xfrm>
          <a:off x="5700156" y="887672"/>
          <a:ext cx="4364117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Video del Tribunal de lo Contencioso Administrativo de Córdoba: Doctora Nadia Patricia Benítez Vega, actual vicepresidente período 2025.</a:t>
          </a:r>
        </a:p>
      </dsp:txBody>
      <dsp:txXfrm>
        <a:off x="5700156" y="887672"/>
        <a:ext cx="4364117" cy="1287996"/>
      </dsp:txXfrm>
    </dsp:sp>
    <dsp:sp modelId="{0CAF7B0F-1160-E549-8118-66F3C26CA1CD}">
      <dsp:nvSpPr>
        <dsp:cNvPr id="0" name=""/>
        <dsp:cNvSpPr/>
      </dsp:nvSpPr>
      <dsp:spPr>
        <a:xfrm>
          <a:off x="5700156" y="435133"/>
          <a:ext cx="4364117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2025</a:t>
          </a:r>
        </a:p>
      </dsp:txBody>
      <dsp:txXfrm>
        <a:off x="5700156" y="435133"/>
        <a:ext cx="4364117" cy="452539"/>
      </dsp:txXfrm>
    </dsp:sp>
    <dsp:sp modelId="{368E8396-4BDB-EC43-A1E6-C6B714A8B58C}">
      <dsp:nvSpPr>
        <dsp:cNvPr id="0" name=""/>
        <dsp:cNvSpPr/>
      </dsp:nvSpPr>
      <dsp:spPr>
        <a:xfrm>
          <a:off x="5473887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C0932-A4F1-1544-A8FA-0EDDE4E01080}">
      <dsp:nvSpPr>
        <dsp:cNvPr id="0" name=""/>
        <dsp:cNvSpPr/>
      </dsp:nvSpPr>
      <dsp:spPr>
        <a:xfrm>
          <a:off x="5432285" y="2134940"/>
          <a:ext cx="81457" cy="81457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C623A-5267-C349-A4BC-F5053CBAF635}">
      <dsp:nvSpPr>
        <dsp:cNvPr id="0" name=""/>
        <dsp:cNvSpPr/>
      </dsp:nvSpPr>
      <dsp:spPr>
        <a:xfrm>
          <a:off x="2421339" y="2656548"/>
          <a:ext cx="1595783" cy="159578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solidFill>
                <a:schemeClr val="tx1"/>
              </a:solidFill>
            </a:rPr>
            <a:t>Nominadores</a:t>
          </a:r>
        </a:p>
      </dsp:txBody>
      <dsp:txXfrm>
        <a:off x="2655036" y="2890245"/>
        <a:ext cx="1128389" cy="1128389"/>
      </dsp:txXfrm>
    </dsp:sp>
    <dsp:sp modelId="{94A942D1-3EE4-D644-BF44-57C6ABDE9961}">
      <dsp:nvSpPr>
        <dsp:cNvPr id="0" name=""/>
        <dsp:cNvSpPr/>
      </dsp:nvSpPr>
      <dsp:spPr>
        <a:xfrm rot="10800000">
          <a:off x="560277" y="3227041"/>
          <a:ext cx="1758703" cy="4547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BBD353-511A-354B-88D6-32FC23A60FDB}">
      <dsp:nvSpPr>
        <dsp:cNvPr id="0" name=""/>
        <dsp:cNvSpPr/>
      </dsp:nvSpPr>
      <dsp:spPr>
        <a:xfrm>
          <a:off x="1753" y="3007620"/>
          <a:ext cx="1117048" cy="893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tx1"/>
              </a:solidFill>
            </a:rPr>
            <a:t>Secretario de Juzgado Municipal= 70</a:t>
          </a:r>
        </a:p>
      </dsp:txBody>
      <dsp:txXfrm>
        <a:off x="27927" y="3033794"/>
        <a:ext cx="1064700" cy="841290"/>
      </dsp:txXfrm>
    </dsp:sp>
    <dsp:sp modelId="{CD8FFBC7-AB01-E842-90D6-771150C67318}">
      <dsp:nvSpPr>
        <dsp:cNvPr id="0" name=""/>
        <dsp:cNvSpPr/>
      </dsp:nvSpPr>
      <dsp:spPr>
        <a:xfrm rot="12600000">
          <a:off x="798699" y="2337240"/>
          <a:ext cx="1758703" cy="4547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341C87-5CCC-424F-BCC8-85892993A4AB}">
      <dsp:nvSpPr>
        <dsp:cNvPr id="0" name=""/>
        <dsp:cNvSpPr/>
      </dsp:nvSpPr>
      <dsp:spPr>
        <a:xfrm>
          <a:off x="357986" y="1678144"/>
          <a:ext cx="1117048" cy="893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tx1"/>
              </a:solidFill>
            </a:rPr>
            <a:t>Secretario de Juzgado Circuito= 26</a:t>
          </a:r>
        </a:p>
      </dsp:txBody>
      <dsp:txXfrm>
        <a:off x="384160" y="1704318"/>
        <a:ext cx="1064700" cy="841290"/>
      </dsp:txXfrm>
    </dsp:sp>
    <dsp:sp modelId="{B56B7207-1306-204A-8E97-FB177F5BB71E}">
      <dsp:nvSpPr>
        <dsp:cNvPr id="0" name=""/>
        <dsp:cNvSpPr/>
      </dsp:nvSpPr>
      <dsp:spPr>
        <a:xfrm rot="14400000">
          <a:off x="1450078" y="1685860"/>
          <a:ext cx="1758703" cy="4547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42CF06-DBAC-594C-8599-60EAD6B1D2D1}">
      <dsp:nvSpPr>
        <dsp:cNvPr id="0" name=""/>
        <dsp:cNvSpPr/>
      </dsp:nvSpPr>
      <dsp:spPr>
        <a:xfrm>
          <a:off x="1331230" y="704899"/>
          <a:ext cx="1117048" cy="893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tx1"/>
              </a:solidFill>
            </a:rPr>
            <a:t>Oficial Mayor o Sustanciador de Juzgado Circuito= 6</a:t>
          </a:r>
        </a:p>
      </dsp:txBody>
      <dsp:txXfrm>
        <a:off x="1357404" y="731073"/>
        <a:ext cx="1064700" cy="841290"/>
      </dsp:txXfrm>
    </dsp:sp>
    <dsp:sp modelId="{C458FB3E-2502-9A48-87E4-59299CC9815F}">
      <dsp:nvSpPr>
        <dsp:cNvPr id="0" name=""/>
        <dsp:cNvSpPr/>
      </dsp:nvSpPr>
      <dsp:spPr>
        <a:xfrm rot="16200000">
          <a:off x="2339879" y="1447439"/>
          <a:ext cx="1758703" cy="4547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E92C22-6426-6C4D-B00B-B7B6818D6A98}">
      <dsp:nvSpPr>
        <dsp:cNvPr id="0" name=""/>
        <dsp:cNvSpPr/>
      </dsp:nvSpPr>
      <dsp:spPr>
        <a:xfrm>
          <a:off x="2660707" y="348667"/>
          <a:ext cx="1117048" cy="893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tx1"/>
              </a:solidFill>
            </a:rPr>
            <a:t>Oficial Mayor o Sustanciador de Juzgado Municipal= 5</a:t>
          </a:r>
        </a:p>
      </dsp:txBody>
      <dsp:txXfrm>
        <a:off x="2686881" y="374841"/>
        <a:ext cx="1064700" cy="841290"/>
      </dsp:txXfrm>
    </dsp:sp>
    <dsp:sp modelId="{CDD70A48-DF01-2042-A92C-39C4582ED264}">
      <dsp:nvSpPr>
        <dsp:cNvPr id="0" name=""/>
        <dsp:cNvSpPr/>
      </dsp:nvSpPr>
      <dsp:spPr>
        <a:xfrm rot="18000000">
          <a:off x="3229680" y="1685860"/>
          <a:ext cx="1758703" cy="4547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0555F3-70E6-0944-A334-0599C7EEFF81}">
      <dsp:nvSpPr>
        <dsp:cNvPr id="0" name=""/>
        <dsp:cNvSpPr/>
      </dsp:nvSpPr>
      <dsp:spPr>
        <a:xfrm>
          <a:off x="3990184" y="704899"/>
          <a:ext cx="1117048" cy="893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tx1"/>
              </a:solidFill>
            </a:rPr>
            <a:t>Escribiente de Juzgado de Circuito= 3</a:t>
          </a:r>
        </a:p>
      </dsp:txBody>
      <dsp:txXfrm>
        <a:off x="4016358" y="731073"/>
        <a:ext cx="1064700" cy="841290"/>
      </dsp:txXfrm>
    </dsp:sp>
    <dsp:sp modelId="{48C630F0-06BE-9A45-A9DB-1E64811773CA}">
      <dsp:nvSpPr>
        <dsp:cNvPr id="0" name=""/>
        <dsp:cNvSpPr/>
      </dsp:nvSpPr>
      <dsp:spPr>
        <a:xfrm rot="19800000">
          <a:off x="3881060" y="2337240"/>
          <a:ext cx="1758703" cy="4547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D7235C-B426-BB49-A7A0-1CA5DF6B34C0}">
      <dsp:nvSpPr>
        <dsp:cNvPr id="0" name=""/>
        <dsp:cNvSpPr/>
      </dsp:nvSpPr>
      <dsp:spPr>
        <a:xfrm>
          <a:off x="4963428" y="1678144"/>
          <a:ext cx="1117048" cy="893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tx1"/>
              </a:solidFill>
            </a:rPr>
            <a:t>Escribiente de Juzgado Municipal= 2</a:t>
          </a:r>
        </a:p>
      </dsp:txBody>
      <dsp:txXfrm>
        <a:off x="4989602" y="1704318"/>
        <a:ext cx="1064700" cy="841290"/>
      </dsp:txXfrm>
    </dsp:sp>
    <dsp:sp modelId="{C65CC8AE-74B9-C34B-9514-42E30F8CA6B2}">
      <dsp:nvSpPr>
        <dsp:cNvPr id="0" name=""/>
        <dsp:cNvSpPr/>
      </dsp:nvSpPr>
      <dsp:spPr>
        <a:xfrm>
          <a:off x="4119481" y="3227041"/>
          <a:ext cx="1758703" cy="4547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D82DC6-9F0C-6A42-A139-F45EE9DC166C}">
      <dsp:nvSpPr>
        <dsp:cNvPr id="0" name=""/>
        <dsp:cNvSpPr/>
      </dsp:nvSpPr>
      <dsp:spPr>
        <a:xfrm>
          <a:off x="5319661" y="3007620"/>
          <a:ext cx="1117048" cy="8936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tx1"/>
              </a:solidFill>
            </a:rPr>
            <a:t>Escribiente de Juzgado Municipal de Centro de Servicios Judiciales= 1</a:t>
          </a:r>
        </a:p>
      </dsp:txBody>
      <dsp:txXfrm>
        <a:off x="5345835" y="3033794"/>
        <a:ext cx="1064700" cy="8412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BCD49-DEA0-E149-9AAD-544706B9B601}">
      <dsp:nvSpPr>
        <dsp:cNvPr id="0" name=""/>
        <dsp:cNvSpPr/>
      </dsp:nvSpPr>
      <dsp:spPr>
        <a:xfrm>
          <a:off x="1208539" y="1392495"/>
          <a:ext cx="1114725" cy="111472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chemeClr val="tx1"/>
              </a:solidFill>
            </a:rPr>
            <a:t>Citadores</a:t>
          </a:r>
        </a:p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chemeClr val="tx1"/>
              </a:solidFill>
            </a:rPr>
            <a:t>(Grado 3)</a:t>
          </a:r>
          <a:endParaRPr lang="es-MX" sz="1000" b="1" kern="1200" dirty="0">
            <a:solidFill>
              <a:schemeClr val="tx1"/>
            </a:solidFill>
          </a:endParaRPr>
        </a:p>
      </dsp:txBody>
      <dsp:txXfrm>
        <a:off x="1371787" y="1555743"/>
        <a:ext cx="788229" cy="788229"/>
      </dsp:txXfrm>
    </dsp:sp>
    <dsp:sp modelId="{3676AF86-77F7-5D4D-BD44-C37AEF0E7311}">
      <dsp:nvSpPr>
        <dsp:cNvPr id="0" name=""/>
        <dsp:cNvSpPr/>
      </dsp:nvSpPr>
      <dsp:spPr>
        <a:xfrm rot="12900000">
          <a:off x="449093" y="1183595"/>
          <a:ext cx="898660" cy="3176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01CA0F-835B-EE40-8619-86238245E174}">
      <dsp:nvSpPr>
        <dsp:cNvPr id="0" name=""/>
        <dsp:cNvSpPr/>
      </dsp:nvSpPr>
      <dsp:spPr>
        <a:xfrm>
          <a:off x="859" y="661122"/>
          <a:ext cx="1058989" cy="847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chemeClr val="tx1"/>
              </a:solidFill>
            </a:rPr>
            <a:t>Citador de Juzgado de Circuito=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chemeClr val="tx1"/>
              </a:solidFill>
            </a:rPr>
            <a:t>2</a:t>
          </a:r>
          <a:endParaRPr lang="es-MX" sz="1000" b="1" kern="1200" dirty="0">
            <a:solidFill>
              <a:schemeClr val="tx1"/>
            </a:solidFill>
          </a:endParaRPr>
        </a:p>
      </dsp:txBody>
      <dsp:txXfrm>
        <a:off x="25672" y="685935"/>
        <a:ext cx="1009363" cy="797565"/>
      </dsp:txXfrm>
    </dsp:sp>
    <dsp:sp modelId="{09E67480-228B-B64D-A1C7-2D06E02FB985}">
      <dsp:nvSpPr>
        <dsp:cNvPr id="0" name=""/>
        <dsp:cNvSpPr/>
      </dsp:nvSpPr>
      <dsp:spPr>
        <a:xfrm rot="16200000">
          <a:off x="1316572" y="732014"/>
          <a:ext cx="898660" cy="3176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A858AC-0D44-9045-88E1-C9678105581A}">
      <dsp:nvSpPr>
        <dsp:cNvPr id="0" name=""/>
        <dsp:cNvSpPr/>
      </dsp:nvSpPr>
      <dsp:spPr>
        <a:xfrm>
          <a:off x="1236407" y="17937"/>
          <a:ext cx="1058989" cy="847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chemeClr val="tx1"/>
              </a:solidFill>
            </a:rPr>
            <a:t>Citador de Juzgado Municipal de Centros de Servicios Judiciales= 1</a:t>
          </a:r>
          <a:endParaRPr lang="es-MX" sz="1000" b="1" kern="1200" dirty="0">
            <a:solidFill>
              <a:schemeClr val="tx1"/>
            </a:solidFill>
          </a:endParaRPr>
        </a:p>
      </dsp:txBody>
      <dsp:txXfrm>
        <a:off x="1261220" y="42750"/>
        <a:ext cx="1009363" cy="797565"/>
      </dsp:txXfrm>
    </dsp:sp>
    <dsp:sp modelId="{91606371-1C63-3C4F-AFAF-0CC04FB70373}">
      <dsp:nvSpPr>
        <dsp:cNvPr id="0" name=""/>
        <dsp:cNvSpPr/>
      </dsp:nvSpPr>
      <dsp:spPr>
        <a:xfrm rot="19500000">
          <a:off x="2184051" y="1183595"/>
          <a:ext cx="898660" cy="31769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B8EF57-A3C2-CC45-B01E-CD31AD9825C6}">
      <dsp:nvSpPr>
        <dsp:cNvPr id="0" name=""/>
        <dsp:cNvSpPr/>
      </dsp:nvSpPr>
      <dsp:spPr>
        <a:xfrm>
          <a:off x="2471955" y="661122"/>
          <a:ext cx="1058989" cy="847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chemeClr val="tx1"/>
              </a:solidFill>
            </a:rPr>
            <a:t>Citador de Juzgado Municipal=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>
              <a:solidFill>
                <a:schemeClr val="tx1"/>
              </a:solidFill>
            </a:rPr>
            <a:t>3</a:t>
          </a:r>
          <a:endParaRPr lang="es-MX" sz="1000" b="1" kern="1200" dirty="0">
            <a:solidFill>
              <a:schemeClr val="tx1"/>
            </a:solidFill>
          </a:endParaRPr>
        </a:p>
      </dsp:txBody>
      <dsp:txXfrm>
        <a:off x="2496768" y="685935"/>
        <a:ext cx="1009363" cy="7975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1AE43-9350-1046-973B-6E212FE4B501}">
      <dsp:nvSpPr>
        <dsp:cNvPr id="0" name=""/>
        <dsp:cNvSpPr/>
      </dsp:nvSpPr>
      <dsp:spPr>
        <a:xfrm>
          <a:off x="721621" y="58978"/>
          <a:ext cx="1294403" cy="129450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chemeClr val="tx1"/>
              </a:solidFill>
            </a:rPr>
            <a:t>Profesional Universitario de Juzgado Administrativo Grado 16= 2</a:t>
          </a:r>
        </a:p>
      </dsp:txBody>
      <dsp:txXfrm>
        <a:off x="911182" y="248554"/>
        <a:ext cx="915281" cy="915354"/>
      </dsp:txXfrm>
    </dsp:sp>
    <dsp:sp modelId="{F001754E-FEC2-8D44-8F69-368FF989AC9E}">
      <dsp:nvSpPr>
        <dsp:cNvPr id="0" name=""/>
        <dsp:cNvSpPr/>
      </dsp:nvSpPr>
      <dsp:spPr>
        <a:xfrm>
          <a:off x="1460264" y="0"/>
          <a:ext cx="144053" cy="14396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E3C365-CE7B-3646-B20B-A369933F0D39}">
      <dsp:nvSpPr>
        <dsp:cNvPr id="0" name=""/>
        <dsp:cNvSpPr/>
      </dsp:nvSpPr>
      <dsp:spPr>
        <a:xfrm>
          <a:off x="1119397" y="1257304"/>
          <a:ext cx="104334" cy="104346"/>
        </a:xfrm>
        <a:prstGeom prst="ellipse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7B36E6-82AB-CA45-9767-085915372327}">
      <dsp:nvSpPr>
        <dsp:cNvPr id="0" name=""/>
        <dsp:cNvSpPr/>
      </dsp:nvSpPr>
      <dsp:spPr>
        <a:xfrm>
          <a:off x="2099314" y="584342"/>
          <a:ext cx="104334" cy="104346"/>
        </a:xfrm>
        <a:prstGeom prst="ellipse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F3DE4-8BCC-114D-B63C-B1FE677FD5C4}">
      <dsp:nvSpPr>
        <dsp:cNvPr id="0" name=""/>
        <dsp:cNvSpPr/>
      </dsp:nvSpPr>
      <dsp:spPr>
        <a:xfrm>
          <a:off x="1600612" y="1368305"/>
          <a:ext cx="144053" cy="143968"/>
        </a:xfrm>
        <a:prstGeom prst="ellipse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6EDAB1-09C7-CA47-B97B-792E54CCB5E0}">
      <dsp:nvSpPr>
        <dsp:cNvPr id="0" name=""/>
        <dsp:cNvSpPr/>
      </dsp:nvSpPr>
      <dsp:spPr>
        <a:xfrm>
          <a:off x="1148890" y="204610"/>
          <a:ext cx="104334" cy="104346"/>
        </a:xfrm>
        <a:prstGeom prst="ellipse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DDF8C9-A6D1-8648-B860-F4B9D6AE41EB}">
      <dsp:nvSpPr>
        <dsp:cNvPr id="0" name=""/>
        <dsp:cNvSpPr/>
      </dsp:nvSpPr>
      <dsp:spPr>
        <a:xfrm>
          <a:off x="820324" y="801505"/>
          <a:ext cx="104334" cy="104346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1AE43-9350-1046-973B-6E212FE4B501}">
      <dsp:nvSpPr>
        <dsp:cNvPr id="0" name=""/>
        <dsp:cNvSpPr/>
      </dsp:nvSpPr>
      <dsp:spPr>
        <a:xfrm>
          <a:off x="721621" y="58978"/>
          <a:ext cx="1294403" cy="12945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chemeClr val="tx1"/>
              </a:solidFill>
            </a:rPr>
            <a:t>Técnico en Sistema de Tribunal Grado 1=  1</a:t>
          </a:r>
        </a:p>
      </dsp:txBody>
      <dsp:txXfrm>
        <a:off x="911182" y="248554"/>
        <a:ext cx="915281" cy="915354"/>
      </dsp:txXfrm>
    </dsp:sp>
    <dsp:sp modelId="{F001754E-FEC2-8D44-8F69-368FF989AC9E}">
      <dsp:nvSpPr>
        <dsp:cNvPr id="0" name=""/>
        <dsp:cNvSpPr/>
      </dsp:nvSpPr>
      <dsp:spPr>
        <a:xfrm>
          <a:off x="1460264" y="0"/>
          <a:ext cx="144053" cy="14396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E3C365-CE7B-3646-B20B-A369933F0D39}">
      <dsp:nvSpPr>
        <dsp:cNvPr id="0" name=""/>
        <dsp:cNvSpPr/>
      </dsp:nvSpPr>
      <dsp:spPr>
        <a:xfrm>
          <a:off x="1119397" y="1257304"/>
          <a:ext cx="104334" cy="1043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7B36E6-82AB-CA45-9767-085915372327}">
      <dsp:nvSpPr>
        <dsp:cNvPr id="0" name=""/>
        <dsp:cNvSpPr/>
      </dsp:nvSpPr>
      <dsp:spPr>
        <a:xfrm>
          <a:off x="2099314" y="584342"/>
          <a:ext cx="104334" cy="10434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F3DE4-8BCC-114D-B63C-B1FE677FD5C4}">
      <dsp:nvSpPr>
        <dsp:cNvPr id="0" name=""/>
        <dsp:cNvSpPr/>
      </dsp:nvSpPr>
      <dsp:spPr>
        <a:xfrm>
          <a:off x="1600612" y="1368305"/>
          <a:ext cx="144053" cy="14396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6EDAB1-09C7-CA47-B97B-792E54CCB5E0}">
      <dsp:nvSpPr>
        <dsp:cNvPr id="0" name=""/>
        <dsp:cNvSpPr/>
      </dsp:nvSpPr>
      <dsp:spPr>
        <a:xfrm>
          <a:off x="1148890" y="204610"/>
          <a:ext cx="104334" cy="10434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DDF8C9-A6D1-8648-B860-F4B9D6AE41EB}">
      <dsp:nvSpPr>
        <dsp:cNvPr id="0" name=""/>
        <dsp:cNvSpPr/>
      </dsp:nvSpPr>
      <dsp:spPr>
        <a:xfrm>
          <a:off x="820324" y="801505"/>
          <a:ext cx="104334" cy="1043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1AE43-9350-1046-973B-6E212FE4B501}">
      <dsp:nvSpPr>
        <dsp:cNvPr id="0" name=""/>
        <dsp:cNvSpPr/>
      </dsp:nvSpPr>
      <dsp:spPr>
        <a:xfrm>
          <a:off x="721621" y="58978"/>
          <a:ext cx="1294403" cy="129450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chemeClr val="tx1"/>
              </a:solidFill>
            </a:rPr>
            <a:t>Asistente Social de Juzgado de Familia, Promiscuo de Familia Grado 1=  1</a:t>
          </a:r>
        </a:p>
      </dsp:txBody>
      <dsp:txXfrm>
        <a:off x="911182" y="248554"/>
        <a:ext cx="915281" cy="915354"/>
      </dsp:txXfrm>
    </dsp:sp>
    <dsp:sp modelId="{F001754E-FEC2-8D44-8F69-368FF989AC9E}">
      <dsp:nvSpPr>
        <dsp:cNvPr id="0" name=""/>
        <dsp:cNvSpPr/>
      </dsp:nvSpPr>
      <dsp:spPr>
        <a:xfrm>
          <a:off x="1460264" y="0"/>
          <a:ext cx="144053" cy="14396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E3C365-CE7B-3646-B20B-A369933F0D39}">
      <dsp:nvSpPr>
        <dsp:cNvPr id="0" name=""/>
        <dsp:cNvSpPr/>
      </dsp:nvSpPr>
      <dsp:spPr>
        <a:xfrm>
          <a:off x="1119397" y="1257304"/>
          <a:ext cx="104334" cy="104346"/>
        </a:xfrm>
        <a:prstGeom prst="ellipse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7B36E6-82AB-CA45-9767-085915372327}">
      <dsp:nvSpPr>
        <dsp:cNvPr id="0" name=""/>
        <dsp:cNvSpPr/>
      </dsp:nvSpPr>
      <dsp:spPr>
        <a:xfrm>
          <a:off x="2099314" y="584342"/>
          <a:ext cx="104334" cy="104346"/>
        </a:xfrm>
        <a:prstGeom prst="ellipse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F3DE4-8BCC-114D-B63C-B1FE677FD5C4}">
      <dsp:nvSpPr>
        <dsp:cNvPr id="0" name=""/>
        <dsp:cNvSpPr/>
      </dsp:nvSpPr>
      <dsp:spPr>
        <a:xfrm>
          <a:off x="1600612" y="1368305"/>
          <a:ext cx="144053" cy="143968"/>
        </a:xfrm>
        <a:prstGeom prst="ellipse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6EDAB1-09C7-CA47-B97B-792E54CCB5E0}">
      <dsp:nvSpPr>
        <dsp:cNvPr id="0" name=""/>
        <dsp:cNvSpPr/>
      </dsp:nvSpPr>
      <dsp:spPr>
        <a:xfrm>
          <a:off x="1148890" y="204610"/>
          <a:ext cx="104334" cy="104346"/>
        </a:xfrm>
        <a:prstGeom prst="ellipse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DDF8C9-A6D1-8648-B860-F4B9D6AE41EB}">
      <dsp:nvSpPr>
        <dsp:cNvPr id="0" name=""/>
        <dsp:cNvSpPr/>
      </dsp:nvSpPr>
      <dsp:spPr>
        <a:xfrm>
          <a:off x="820324" y="801505"/>
          <a:ext cx="104334" cy="104346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84170-2C20-4278-BABB-2080121DD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641229-BD14-4F75-B187-A6D038E06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ACF54A-9870-468D-986A-EB34464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32BD6D-2E1F-4B1A-BE1C-ECB4062F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5BC5D8-5A31-41D4-8EFE-0D6A3311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114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01471-C1C6-49E3-B477-C60B1160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7AF7E4-DF1E-4D4D-97E7-AAD49AF72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564782-7723-436F-8367-2A514F76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702B6-18A1-448C-A830-43B9944F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8D34F-5E96-42EC-A9B9-87647A5B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12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8B164D-5AAF-47B8-81C7-7B3F8D7BC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1A3D22-F7E7-4E53-B7E3-F921B773A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619970-4A4C-4180-A8B8-56A39411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6E68E-A4F0-4B00-B204-64C8524A8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E1C75-5279-4E1A-8277-15CF063D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763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B6BC3-07F3-28FC-8F4B-646D4E898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38C537-41DA-BEC6-C0D4-A5803C8ED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7DE9B9-FEB2-DF1B-A547-AC73E51C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D7DAF1-FC74-6D07-2BA6-4E19A914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96792F-8053-57C8-57C7-8ED2CD84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97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7FAD9-9BBC-474D-BD38-452055CE8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28351B-67AC-1878-B83A-BEF6F797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1B8C21-BD0E-08E4-A00B-409D19D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314732-6DAE-642E-96C1-FA67988C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F767B9-5C68-DDC7-5551-37D9C298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4412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ECE76-0B84-D332-8E84-DEAF1ADA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5992C6-8F2A-459F-6433-DD7A8F57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B23B80-ACBD-671D-C1D1-FA75D85C7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E75013-0209-064D-BD76-DA86D55D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9DABD4-2300-C592-4F17-F4B4C94D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1676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2C21C-6321-E82C-172A-F0912E17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9B6947-1DF9-1433-7C95-5E865A433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EA3469-B71F-D574-CEE8-A079E62E4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8D9655-F44D-7C7B-BFB4-1AA81B612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0A7CB4-1FF5-5D08-33A3-AA64AF32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975B8B-DBC2-1A36-B3D6-D73F1E0E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360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ADBEA-5EAB-4D64-97CD-1BA64020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37871D-08D2-C22A-2DA1-969C42773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5E4C4C-32A2-BF50-02A0-5018D50ED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D6613A-ABEF-E423-EF2D-2C9CB9013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F4015D-B0C4-AF7E-2E6B-B4625ED23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62C9AF-5215-05D1-A8E0-5C10DDBD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D97A93-9C47-7945-B93B-6DE9B1CC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998CF5C-9531-9A2C-61FC-02D2028A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0844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A2AD8-7DDB-C6A7-8A56-08540BCE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96C425-5C68-6D67-1E8A-5594CF62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DD416A-9FF2-0449-EE35-6F6A0F82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FB351D-54F4-4AF7-4970-DC601C2F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973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E6E6624-5E3B-5D5E-0E47-72F1EA25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9EED68-46A8-E825-742F-B004B8A2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A6F10C1-BEF5-523B-A7F1-38CF18C1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9280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DF8608-F02F-2E13-5777-A9883876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20E51C-A4E3-EF86-C3BD-8CA77BBC0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ABCA4E-5B94-DB4B-F58D-06521A919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720C9E-5AFD-DA5C-19DE-5CC54B16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83FD00-7942-58F1-48BA-3C347BE9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3AFE08-EC8F-4BC9-9F3A-18553BA8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280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228ED-60E9-48E5-818A-7B1C565F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73AC8D-7D9D-40A6-AA0E-A52EB141D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8D2B97-3740-4C80-979D-9AB41C3B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A59AEE-2285-4C9A-833F-242E6AEC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FA87DA-2EF9-40FD-B659-C9129E71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621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72F40-2BC4-0DBD-CF46-1D08E23D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D582B4-D254-9B07-1E73-8A780E18B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AD60DB-C8DF-0DEB-B655-BC2E39932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927066-9969-92B3-C246-7F7B8E6E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774B96-7878-DCEC-5136-FAAFEF58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60240F-9022-E6E1-74CE-FD8403D2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7648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74769-E2F5-F8C9-A487-3FC3D455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CB050D-EBE2-9DF5-799D-1ECCCAB40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E56407-E281-70A5-C19C-556E83EB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D69184-DB76-6C5E-77EE-8CDCD0F0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14E926-1C4E-CD79-8633-03A504A9A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096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6FF1E6-2BAC-3EFD-A4E1-A3D708905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C6F9D3-2FD9-7A2A-FF7A-EE50A1A26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1436BA-5459-D332-B0B1-8E3AE7A0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093E5-EA98-BB4F-7421-10490966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F06F02-A3AF-A85E-D13C-CBD35C7B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816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AB8E0F-9394-4331-9DDB-CA288F6F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C59924-7877-4E78-80B8-05472ABE5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6DE6F9-55B6-4EA1-81EE-576817B0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56CE9C-A802-4521-B8C6-2D84B166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6C0EC5-0CA5-452B-B492-70EFF076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034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15303-6AAF-4C89-A3A4-5C989FD5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8ED84F-E5E8-46D2-9DDF-35BA0DDC2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128313-CD0A-4062-9B92-BF59210E5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0DF4F8-6A93-4A32-BE6F-A3931D59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8FEF70-8C6B-421E-8952-383B2EB6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6CBC8-B1AA-455C-A941-BCFEE9B7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7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EC88D-8BAA-477F-93FC-E61D44AFE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3EC7A4-50FB-4CE8-B5F4-246BFCAD7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616143-2B22-4470-85CE-0C0AD04F9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914AA4-5A4D-4620-B9BF-C7935ECD9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23BFBC-9E39-48DA-94B4-917DF80199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82F3031-2CAC-421F-B9DD-1D256A1F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536C4F1-547C-47FA-8F0E-7E635BD3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0FDB80F-B033-44D0-A23C-9A670934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2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FDD37-6468-427B-B628-60323BA2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175265-49CF-4F62-A4D3-379F7A88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4BAEBA-746A-4A26-B03E-249CCD1C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27EF26-1FDE-46DD-A1F7-3249D3CB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51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6A6B6F5-1D90-4EDC-9A23-93744368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0B343E-D62B-47D0-B724-8A4F6753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7BADA1-47BA-420C-8C0B-9C47FC80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83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3FEFA-769D-42AA-9364-ED970652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C258B7-E450-47B9-B594-4B67A9FE7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70015C-AD95-487A-B58B-DE2C00614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B84091-16B3-4616-B978-E4A0EE8E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B3C093-2CF9-40EF-92FD-6138094E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8A203D-7C56-4FE2-BCDF-2E29CC68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12E7D-73AC-4D88-A630-571D5E3A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AC8FE7-FF47-4791-8054-D69BC03C0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2394E0-A8B4-423D-A543-62242F9B7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896D7-F7F0-4928-A262-BDB9E0EA8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8A7727-68AD-4F03-A9FD-EE2645345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569018-A033-451D-AE80-86425EBC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5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0E5411E-87B4-488A-8FB2-7E4E24F5A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2FB54D-8ED6-44BA-862D-0E649BD59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8FB487-329A-4801-9ABC-574C0F60D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8D089-8FA2-41A8-9AEB-5C210679D78C}" type="datetimeFigureOut">
              <a:rPr lang="es-ES" smtClean="0"/>
              <a:t>17/3/25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CC9AE3-9928-44EC-88A8-C697FB706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A206A2-BD82-4561-A0EF-2B1F177E5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F1B75-26C6-46A9-B001-FA43195FFE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88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CAB0B9-E701-F18D-5352-E067434C5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29F594-3157-CC32-316E-C908546A1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9EACF0-7C85-9CAA-17B3-0BA1DCDDBC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5E78E-DBEB-D44D-AAA0-9A8FB9855CFD}" type="datetimeFigureOut">
              <a:rPr lang="es-CO" smtClean="0"/>
              <a:t>17/03/25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3B6CF4-8832-1DA6-E681-B53F0B35C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987D2-CF10-B07F-2662-D00F081B2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D5ECB-1A8F-8042-BC4D-EEE0B021B2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872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11.xml"/><Relationship Id="rId18" Type="http://schemas.microsoft.com/office/2007/relationships/diagramDrawing" Target="../diagrams/drawing12.xml"/><Relationship Id="rId26" Type="http://schemas.openxmlformats.org/officeDocument/2006/relationships/diagramQuickStyle" Target="../diagrams/quickStyle14.xml"/><Relationship Id="rId3" Type="http://schemas.openxmlformats.org/officeDocument/2006/relationships/image" Target="../media/image4.jpg"/><Relationship Id="rId21" Type="http://schemas.openxmlformats.org/officeDocument/2006/relationships/diagramQuickStyle" Target="../diagrams/quickStyle13.xml"/><Relationship Id="rId34" Type="http://schemas.openxmlformats.org/officeDocument/2006/relationships/image" Target="../media/image15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17" Type="http://schemas.openxmlformats.org/officeDocument/2006/relationships/diagramColors" Target="../diagrams/colors12.xml"/><Relationship Id="rId25" Type="http://schemas.openxmlformats.org/officeDocument/2006/relationships/diagramLayout" Target="../diagrams/layout14.xml"/><Relationship Id="rId33" Type="http://schemas.microsoft.com/office/2007/relationships/diagramDrawing" Target="../diagrams/drawing15.xml"/><Relationship Id="rId2" Type="http://schemas.openxmlformats.org/officeDocument/2006/relationships/slideLayout" Target="../slideLayouts/slideLayout2.xml"/><Relationship Id="rId16" Type="http://schemas.openxmlformats.org/officeDocument/2006/relationships/diagramQuickStyle" Target="../diagrams/quickStyle12.xml"/><Relationship Id="rId20" Type="http://schemas.openxmlformats.org/officeDocument/2006/relationships/diagramLayout" Target="../diagrams/layout13.xml"/><Relationship Id="rId29" Type="http://schemas.openxmlformats.org/officeDocument/2006/relationships/diagramData" Target="../diagrams/data15.xml"/><Relationship Id="rId1" Type="http://schemas.openxmlformats.org/officeDocument/2006/relationships/tags" Target="../tags/tag11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24" Type="http://schemas.openxmlformats.org/officeDocument/2006/relationships/diagramData" Target="../diagrams/data14.xml"/><Relationship Id="rId32" Type="http://schemas.openxmlformats.org/officeDocument/2006/relationships/diagramColors" Target="../diagrams/colors15.xml"/><Relationship Id="rId5" Type="http://schemas.openxmlformats.org/officeDocument/2006/relationships/diagramLayout" Target="../diagrams/layout10.xml"/><Relationship Id="rId15" Type="http://schemas.openxmlformats.org/officeDocument/2006/relationships/diagramLayout" Target="../diagrams/layout12.xml"/><Relationship Id="rId23" Type="http://schemas.microsoft.com/office/2007/relationships/diagramDrawing" Target="../diagrams/drawing13.xml"/><Relationship Id="rId28" Type="http://schemas.microsoft.com/office/2007/relationships/diagramDrawing" Target="../diagrams/drawing14.xml"/><Relationship Id="rId10" Type="http://schemas.openxmlformats.org/officeDocument/2006/relationships/diagramLayout" Target="../diagrams/layout11.xml"/><Relationship Id="rId19" Type="http://schemas.openxmlformats.org/officeDocument/2006/relationships/diagramData" Target="../diagrams/data13.xml"/><Relationship Id="rId31" Type="http://schemas.openxmlformats.org/officeDocument/2006/relationships/diagramQuickStyle" Target="../diagrams/quickStyle15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diagramData" Target="../diagrams/data12.xml"/><Relationship Id="rId22" Type="http://schemas.openxmlformats.org/officeDocument/2006/relationships/diagramColors" Target="../diagrams/colors13.xml"/><Relationship Id="rId27" Type="http://schemas.openxmlformats.org/officeDocument/2006/relationships/diagramColors" Target="../diagrams/colors14.xml"/><Relationship Id="rId30" Type="http://schemas.openxmlformats.org/officeDocument/2006/relationships/diagramLayout" Target="../diagrams/layout15.xml"/><Relationship Id="rId35" Type="http://schemas.openxmlformats.org/officeDocument/2006/relationships/image" Target="../media/image16.svg"/><Relationship Id="rId8" Type="http://schemas.microsoft.com/office/2007/relationships/diagramDrawing" Target="../diagrams/drawin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26.png"/><Relationship Id="rId9" Type="http://schemas.microsoft.com/office/2007/relationships/diagramDrawing" Target="../diagrams/drawin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13" Type="http://schemas.openxmlformats.org/officeDocument/2006/relationships/image" Target="../media/image35.svg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8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diagramLayout" Target="../diagrams/layout18.xml"/><Relationship Id="rId11" Type="http://schemas.openxmlformats.org/officeDocument/2006/relationships/image" Target="../media/image33.svg"/><Relationship Id="rId5" Type="http://schemas.openxmlformats.org/officeDocument/2006/relationships/diagramData" Target="../diagrams/data18.xml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diagramDrawing" Target="../diagrams/drawing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.jp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13" Type="http://schemas.microsoft.com/office/2007/relationships/diagramDrawing" Target="../diagrams/drawing20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9.xml"/><Relationship Id="rId12" Type="http://schemas.openxmlformats.org/officeDocument/2006/relationships/diagramColors" Target="../diagrams/colors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diagramQuickStyle" Target="../diagrams/quickStyle19.xml"/><Relationship Id="rId11" Type="http://schemas.openxmlformats.org/officeDocument/2006/relationships/diagramQuickStyle" Target="../diagrams/quickStyle20.xml"/><Relationship Id="rId5" Type="http://schemas.openxmlformats.org/officeDocument/2006/relationships/diagramLayout" Target="../diagrams/layout19.xml"/><Relationship Id="rId10" Type="http://schemas.openxmlformats.org/officeDocument/2006/relationships/diagramLayout" Target="../diagrams/layout20.xml"/><Relationship Id="rId4" Type="http://schemas.openxmlformats.org/officeDocument/2006/relationships/diagramData" Target="../diagrams/data19.xml"/><Relationship Id="rId9" Type="http://schemas.openxmlformats.org/officeDocument/2006/relationships/diagramData" Target="../diagrams/data20.xml"/><Relationship Id="rId14" Type="http://schemas.openxmlformats.org/officeDocument/2006/relationships/comments" Target="../comments/commen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13" Type="http://schemas.microsoft.com/office/2007/relationships/diagramDrawing" Target="../diagrams/drawing22.xml"/><Relationship Id="rId18" Type="http://schemas.microsoft.com/office/2007/relationships/diagramDrawing" Target="../diagrams/drawing23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1.xml"/><Relationship Id="rId12" Type="http://schemas.openxmlformats.org/officeDocument/2006/relationships/diagramColors" Target="../diagrams/colors22.xml"/><Relationship Id="rId17" Type="http://schemas.openxmlformats.org/officeDocument/2006/relationships/diagramColors" Target="../diagrams/colors23.xml"/><Relationship Id="rId2" Type="http://schemas.openxmlformats.org/officeDocument/2006/relationships/slideLayout" Target="../slideLayouts/slideLayout2.xml"/><Relationship Id="rId16" Type="http://schemas.openxmlformats.org/officeDocument/2006/relationships/diagramQuickStyle" Target="../diagrams/quickStyle23.xml"/><Relationship Id="rId1" Type="http://schemas.openxmlformats.org/officeDocument/2006/relationships/tags" Target="../tags/tag22.xml"/><Relationship Id="rId6" Type="http://schemas.openxmlformats.org/officeDocument/2006/relationships/diagramQuickStyle" Target="../diagrams/quickStyle21.xml"/><Relationship Id="rId11" Type="http://schemas.openxmlformats.org/officeDocument/2006/relationships/diagramQuickStyle" Target="../diagrams/quickStyle22.xml"/><Relationship Id="rId5" Type="http://schemas.openxmlformats.org/officeDocument/2006/relationships/diagramLayout" Target="../diagrams/layout21.xml"/><Relationship Id="rId15" Type="http://schemas.openxmlformats.org/officeDocument/2006/relationships/diagramLayout" Target="../diagrams/layout23.xml"/><Relationship Id="rId10" Type="http://schemas.openxmlformats.org/officeDocument/2006/relationships/diagramLayout" Target="../diagrams/layout22.xml"/><Relationship Id="rId4" Type="http://schemas.openxmlformats.org/officeDocument/2006/relationships/diagramData" Target="../diagrams/data21.xml"/><Relationship Id="rId9" Type="http://schemas.openxmlformats.org/officeDocument/2006/relationships/diagramData" Target="../diagrams/data22.xml"/><Relationship Id="rId14" Type="http://schemas.openxmlformats.org/officeDocument/2006/relationships/diagramData" Target="../diagrams/data2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Relationship Id="rId9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Relationship Id="rId9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7.xml"/><Relationship Id="rId18" Type="http://schemas.microsoft.com/office/2007/relationships/diagramDrawing" Target="../diagrams/drawing28.xml"/><Relationship Id="rId26" Type="http://schemas.openxmlformats.org/officeDocument/2006/relationships/diagramQuickStyle" Target="../diagrams/quickStyle30.xml"/><Relationship Id="rId39" Type="http://schemas.openxmlformats.org/officeDocument/2006/relationships/diagramData" Target="../diagrams/data33.xml"/><Relationship Id="rId21" Type="http://schemas.openxmlformats.org/officeDocument/2006/relationships/diagramQuickStyle" Target="../diagrams/quickStyle29.xml"/><Relationship Id="rId34" Type="http://schemas.openxmlformats.org/officeDocument/2006/relationships/diagramData" Target="../diagrams/data32.xml"/><Relationship Id="rId42" Type="http://schemas.openxmlformats.org/officeDocument/2006/relationships/diagramColors" Target="../diagrams/colors33.xml"/><Relationship Id="rId47" Type="http://schemas.openxmlformats.org/officeDocument/2006/relationships/diagramColors" Target="../diagrams/colors34.xml"/><Relationship Id="rId50" Type="http://schemas.openxmlformats.org/officeDocument/2006/relationships/diagramLayout" Target="../diagrams/layout35.xml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2.xml"/><Relationship Id="rId16" Type="http://schemas.openxmlformats.org/officeDocument/2006/relationships/diagramQuickStyle" Target="../diagrams/quickStyle28.xml"/><Relationship Id="rId29" Type="http://schemas.openxmlformats.org/officeDocument/2006/relationships/diagramData" Target="../diagrams/data31.xml"/><Relationship Id="rId11" Type="http://schemas.openxmlformats.org/officeDocument/2006/relationships/diagramQuickStyle" Target="../diagrams/quickStyle27.xml"/><Relationship Id="rId24" Type="http://schemas.openxmlformats.org/officeDocument/2006/relationships/diagramData" Target="../diagrams/data30.xml"/><Relationship Id="rId32" Type="http://schemas.openxmlformats.org/officeDocument/2006/relationships/diagramColors" Target="../diagrams/colors31.xml"/><Relationship Id="rId37" Type="http://schemas.openxmlformats.org/officeDocument/2006/relationships/diagramColors" Target="../diagrams/colors32.xml"/><Relationship Id="rId40" Type="http://schemas.openxmlformats.org/officeDocument/2006/relationships/diagramLayout" Target="../diagrams/layout33.xml"/><Relationship Id="rId45" Type="http://schemas.openxmlformats.org/officeDocument/2006/relationships/diagramLayout" Target="../diagrams/layout34.xml"/><Relationship Id="rId53" Type="http://schemas.microsoft.com/office/2007/relationships/diagramDrawing" Target="../diagrams/drawing35.xml"/><Relationship Id="rId5" Type="http://schemas.openxmlformats.org/officeDocument/2006/relationships/diagramLayout" Target="../diagrams/layout26.xml"/><Relationship Id="rId10" Type="http://schemas.openxmlformats.org/officeDocument/2006/relationships/diagramLayout" Target="../diagrams/layout27.xml"/><Relationship Id="rId19" Type="http://schemas.openxmlformats.org/officeDocument/2006/relationships/diagramData" Target="../diagrams/data29.xml"/><Relationship Id="rId31" Type="http://schemas.openxmlformats.org/officeDocument/2006/relationships/diagramQuickStyle" Target="../diagrams/quickStyle31.xml"/><Relationship Id="rId44" Type="http://schemas.openxmlformats.org/officeDocument/2006/relationships/diagramData" Target="../diagrams/data34.xml"/><Relationship Id="rId52" Type="http://schemas.openxmlformats.org/officeDocument/2006/relationships/diagramColors" Target="../diagrams/colors35.xml"/><Relationship Id="rId4" Type="http://schemas.openxmlformats.org/officeDocument/2006/relationships/diagramData" Target="../diagrams/data26.xml"/><Relationship Id="rId9" Type="http://schemas.openxmlformats.org/officeDocument/2006/relationships/diagramData" Target="../diagrams/data27.xml"/><Relationship Id="rId14" Type="http://schemas.openxmlformats.org/officeDocument/2006/relationships/diagramData" Target="../diagrams/data28.xml"/><Relationship Id="rId22" Type="http://schemas.openxmlformats.org/officeDocument/2006/relationships/diagramColors" Target="../diagrams/colors29.xml"/><Relationship Id="rId27" Type="http://schemas.openxmlformats.org/officeDocument/2006/relationships/diagramColors" Target="../diagrams/colors30.xml"/><Relationship Id="rId30" Type="http://schemas.openxmlformats.org/officeDocument/2006/relationships/diagramLayout" Target="../diagrams/layout31.xml"/><Relationship Id="rId35" Type="http://schemas.openxmlformats.org/officeDocument/2006/relationships/diagramLayout" Target="../diagrams/layout32.xml"/><Relationship Id="rId43" Type="http://schemas.microsoft.com/office/2007/relationships/diagramDrawing" Target="../diagrams/drawing33.xml"/><Relationship Id="rId48" Type="http://schemas.microsoft.com/office/2007/relationships/diagramDrawing" Target="../diagrams/drawing34.xml"/><Relationship Id="rId8" Type="http://schemas.microsoft.com/office/2007/relationships/diagramDrawing" Target="../diagrams/drawing26.xml"/><Relationship Id="rId51" Type="http://schemas.openxmlformats.org/officeDocument/2006/relationships/diagramQuickStyle" Target="../diagrams/quickStyle35.xml"/><Relationship Id="rId3" Type="http://schemas.openxmlformats.org/officeDocument/2006/relationships/image" Target="../media/image39.jpg"/><Relationship Id="rId12" Type="http://schemas.openxmlformats.org/officeDocument/2006/relationships/diagramColors" Target="../diagrams/colors27.xml"/><Relationship Id="rId17" Type="http://schemas.openxmlformats.org/officeDocument/2006/relationships/diagramColors" Target="../diagrams/colors28.xml"/><Relationship Id="rId25" Type="http://schemas.openxmlformats.org/officeDocument/2006/relationships/diagramLayout" Target="../diagrams/layout30.xml"/><Relationship Id="rId33" Type="http://schemas.microsoft.com/office/2007/relationships/diagramDrawing" Target="../diagrams/drawing31.xml"/><Relationship Id="rId38" Type="http://schemas.microsoft.com/office/2007/relationships/diagramDrawing" Target="../diagrams/drawing32.xml"/><Relationship Id="rId46" Type="http://schemas.openxmlformats.org/officeDocument/2006/relationships/diagramQuickStyle" Target="../diagrams/quickStyle34.xml"/><Relationship Id="rId20" Type="http://schemas.openxmlformats.org/officeDocument/2006/relationships/diagramLayout" Target="../diagrams/layout29.xml"/><Relationship Id="rId41" Type="http://schemas.openxmlformats.org/officeDocument/2006/relationships/diagramQuickStyle" Target="../diagrams/quickStyle33.xml"/><Relationship Id="rId1" Type="http://schemas.openxmlformats.org/officeDocument/2006/relationships/tags" Target="../tags/tag25.xml"/><Relationship Id="rId6" Type="http://schemas.openxmlformats.org/officeDocument/2006/relationships/diagramQuickStyle" Target="../diagrams/quickStyle26.xml"/><Relationship Id="rId15" Type="http://schemas.openxmlformats.org/officeDocument/2006/relationships/diagramLayout" Target="../diagrams/layout28.xml"/><Relationship Id="rId23" Type="http://schemas.microsoft.com/office/2007/relationships/diagramDrawing" Target="../diagrams/drawing29.xml"/><Relationship Id="rId28" Type="http://schemas.microsoft.com/office/2007/relationships/diagramDrawing" Target="../diagrams/drawing30.xml"/><Relationship Id="rId36" Type="http://schemas.openxmlformats.org/officeDocument/2006/relationships/diagramQuickStyle" Target="../diagrams/quickStyle32.xml"/><Relationship Id="rId49" Type="http://schemas.openxmlformats.org/officeDocument/2006/relationships/diagramData" Target="../diagrams/data3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diagramQuickStyle" Target="../diagrams/quickStyle37.xml"/><Relationship Id="rId5" Type="http://schemas.openxmlformats.org/officeDocument/2006/relationships/diagramLayout" Target="../diagrams/layout37.xml"/><Relationship Id="rId4" Type="http://schemas.openxmlformats.org/officeDocument/2006/relationships/diagramData" Target="../diagrams/data3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diagramQuickStyle" Target="../diagrams/quickStyle38.xml"/><Relationship Id="rId5" Type="http://schemas.openxmlformats.org/officeDocument/2006/relationships/diagramLayout" Target="../diagrams/layout38.xml"/><Relationship Id="rId4" Type="http://schemas.openxmlformats.org/officeDocument/2006/relationships/diagramData" Target="../diagrams/data38.xml"/><Relationship Id="rId9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diagramQuickStyle" Target="../diagrams/quickStyle39.xml"/><Relationship Id="rId11" Type="http://schemas.openxmlformats.org/officeDocument/2006/relationships/image" Target="../media/image48.png"/><Relationship Id="rId5" Type="http://schemas.openxmlformats.org/officeDocument/2006/relationships/diagramLayout" Target="../diagrams/layout39.xml"/><Relationship Id="rId10" Type="http://schemas.openxmlformats.org/officeDocument/2006/relationships/image" Target="../media/image47.png"/><Relationship Id="rId4" Type="http://schemas.openxmlformats.org/officeDocument/2006/relationships/diagramData" Target="../diagrams/data39.xml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diagramQuickStyle" Target="../diagrams/quickStyle40.xml"/><Relationship Id="rId5" Type="http://schemas.openxmlformats.org/officeDocument/2006/relationships/diagramLayout" Target="../diagrams/layout40.xml"/><Relationship Id="rId4" Type="http://schemas.openxmlformats.org/officeDocument/2006/relationships/diagramData" Target="../diagrams/data40.xml"/><Relationship Id="rId9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68.emf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diagramQuickStyle" Target="../diagrams/quickStyle41.xml"/><Relationship Id="rId5" Type="http://schemas.openxmlformats.org/officeDocument/2006/relationships/diagramLayout" Target="../diagrams/layout41.xml"/><Relationship Id="rId10" Type="http://schemas.openxmlformats.org/officeDocument/2006/relationships/image" Target="../media/image74.png"/><Relationship Id="rId4" Type="http://schemas.openxmlformats.org/officeDocument/2006/relationships/diagramData" Target="../diagrams/data41.xml"/><Relationship Id="rId9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4.svg"/><Relationship Id="rId5" Type="http://schemas.openxmlformats.org/officeDocument/2006/relationships/diagramData" Target="../diagrams/data3.xml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26" Type="http://schemas.openxmlformats.org/officeDocument/2006/relationships/diagramQuickStyle" Target="../diagrams/quickStyle9.xml"/><Relationship Id="rId3" Type="http://schemas.openxmlformats.org/officeDocument/2006/relationships/image" Target="../media/image4.jpg"/><Relationship Id="rId21" Type="http://schemas.openxmlformats.org/officeDocument/2006/relationships/diagramQuickStyle" Target="../diagrams/quickStyle8.xml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5" Type="http://schemas.openxmlformats.org/officeDocument/2006/relationships/diagramLayout" Target="../diagrams/layout9.xml"/><Relationship Id="rId2" Type="http://schemas.openxmlformats.org/officeDocument/2006/relationships/slideLayout" Target="../slideLayouts/slideLayout2.xml"/><Relationship Id="rId16" Type="http://schemas.openxmlformats.org/officeDocument/2006/relationships/diagramQuickStyle" Target="../diagrams/quickStyle7.xml"/><Relationship Id="rId20" Type="http://schemas.openxmlformats.org/officeDocument/2006/relationships/diagramLayout" Target="../diagrams/layout8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24" Type="http://schemas.openxmlformats.org/officeDocument/2006/relationships/diagramData" Target="../diagrams/data9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23" Type="http://schemas.microsoft.com/office/2007/relationships/diagramDrawing" Target="../diagrams/drawing8.xml"/><Relationship Id="rId28" Type="http://schemas.microsoft.com/office/2007/relationships/diagramDrawing" Target="../diagrams/drawing9.xml"/><Relationship Id="rId10" Type="http://schemas.openxmlformats.org/officeDocument/2006/relationships/diagramLayout" Target="../diagrams/layout6.xml"/><Relationship Id="rId19" Type="http://schemas.openxmlformats.org/officeDocument/2006/relationships/diagramData" Target="../diagrams/data8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Relationship Id="rId22" Type="http://schemas.openxmlformats.org/officeDocument/2006/relationships/diagramColors" Target="../diagrams/colors8.xml"/><Relationship Id="rId27" Type="http://schemas.openxmlformats.org/officeDocument/2006/relationships/diagramColors" Target="../diagrams/colors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E13D1-99E0-4BD0-B7C8-62332FFC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1" y="1441450"/>
            <a:ext cx="5541818" cy="1325563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rgbClr val="2F5496"/>
                </a:solidFill>
                <a:latin typeface="Gotham" panose="02000604030000020004"/>
                <a:ea typeface="+mn-ea"/>
                <a:cs typeface="Calibri" panose="020F0502020204030204" pitchFamily="34" charset="0"/>
              </a:rPr>
              <a:t>Audiencia Pública de Rendición de Cuentas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B4D88B-63C5-4A39-945C-C1DCE0672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998" y="2962275"/>
            <a:ext cx="5308049" cy="3371850"/>
          </a:xfrm>
        </p:spPr>
        <p:txBody>
          <a:bodyPr>
            <a:normAutofit/>
          </a:bodyPr>
          <a:lstStyle/>
          <a:p>
            <a:pPr algn="just"/>
            <a:r>
              <a:rPr lang="es-ES" sz="2400" b="1" i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rPr>
              <a:t>Rama Judicial Distrito Judicial de Montería y de lo Contencioso Administrativo de Córdoba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75A39A-B4BD-F36D-D8DD-3519D3DB1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07" y="1129650"/>
            <a:ext cx="5071403" cy="50714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8021648-8B67-4519-A1F8-3953D2DD01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058"/>
          <a:stretch/>
        </p:blipFill>
        <p:spPr>
          <a:xfrm>
            <a:off x="10015440" y="5560250"/>
            <a:ext cx="2176560" cy="969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519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262A6-CF41-1699-037D-6466BDCAD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0DAB2-3A43-30C9-37D6-72EDE036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3978"/>
            <a:ext cx="8887522" cy="1008109"/>
          </a:xfrm>
          <a:prstGeom prst="homePlat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lvl="1" algn="l">
              <a:lnSpc>
                <a:spcPct val="110000"/>
              </a:lnSpc>
              <a:spcAft>
                <a:spcPts val="600"/>
              </a:spcAft>
            </a:pPr>
            <a:r>
              <a:rPr lang="es-CO" sz="2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Vacantes definitivas presentadas por las causales del Artículo 149 de la Ley 270 de 1996 en 2024</a:t>
            </a:r>
            <a:endParaRPr lang="es-MX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Marcador de contenido 6">
            <a:extLst>
              <a:ext uri="{FF2B5EF4-FFF2-40B4-BE49-F238E27FC236}">
                <a16:creationId xmlns:a16="http://schemas.microsoft.com/office/drawing/2014/main" id="{2C4205E1-7E46-6874-7936-122557C3D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3066365"/>
              </p:ext>
            </p:extLst>
          </p:nvPr>
        </p:nvGraphicFramePr>
        <p:xfrm>
          <a:off x="2617675" y="4239535"/>
          <a:ext cx="4114029" cy="211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Marcador de contenido 6">
            <a:extLst>
              <a:ext uri="{FF2B5EF4-FFF2-40B4-BE49-F238E27FC236}">
                <a16:creationId xmlns:a16="http://schemas.microsoft.com/office/drawing/2014/main" id="{EBF2184F-A5D2-4A9E-573D-976750F72C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494518"/>
              </p:ext>
            </p:extLst>
          </p:nvPr>
        </p:nvGraphicFramePr>
        <p:xfrm>
          <a:off x="8563279" y="2098487"/>
          <a:ext cx="3252197" cy="2670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5" name="Marcador de contenido 6">
            <a:extLst>
              <a:ext uri="{FF2B5EF4-FFF2-40B4-BE49-F238E27FC236}">
                <a16:creationId xmlns:a16="http://schemas.microsoft.com/office/drawing/2014/main" id="{6AFDC9E6-B7F4-DB29-AE1B-76B95008D7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337906"/>
              </p:ext>
            </p:extLst>
          </p:nvPr>
        </p:nvGraphicFramePr>
        <p:xfrm>
          <a:off x="1416392" y="2309652"/>
          <a:ext cx="4114029" cy="211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6" name="Marcador de contenido 6">
            <a:extLst>
              <a:ext uri="{FF2B5EF4-FFF2-40B4-BE49-F238E27FC236}">
                <a16:creationId xmlns:a16="http://schemas.microsoft.com/office/drawing/2014/main" id="{76F82B7A-6F4E-CD26-E799-2499E0D22B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19942"/>
              </p:ext>
            </p:extLst>
          </p:nvPr>
        </p:nvGraphicFramePr>
        <p:xfrm>
          <a:off x="4518849" y="2537118"/>
          <a:ext cx="3772549" cy="2039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8" name="Marcador de contenido 6">
            <a:extLst>
              <a:ext uri="{FF2B5EF4-FFF2-40B4-BE49-F238E27FC236}">
                <a16:creationId xmlns:a16="http://schemas.microsoft.com/office/drawing/2014/main" id="{5862C439-FF9E-A392-7CD2-3D5E0D3CE1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335093"/>
              </p:ext>
            </p:extLst>
          </p:nvPr>
        </p:nvGraphicFramePr>
        <p:xfrm>
          <a:off x="278674" y="4092498"/>
          <a:ext cx="3258298" cy="2263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9" name="Marcador de contenido 6">
            <a:extLst>
              <a:ext uri="{FF2B5EF4-FFF2-40B4-BE49-F238E27FC236}">
                <a16:creationId xmlns:a16="http://schemas.microsoft.com/office/drawing/2014/main" id="{6A65F6D2-4B60-9F3F-E294-146DC3E86D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6431928"/>
              </p:ext>
            </p:extLst>
          </p:nvPr>
        </p:nvGraphicFramePr>
        <p:xfrm>
          <a:off x="6297949" y="4275935"/>
          <a:ext cx="2878195" cy="2042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502D8558-FDFB-9E33-2DBB-1634CFED530C}"/>
              </a:ext>
            </a:extLst>
          </p:cNvPr>
          <p:cNvSpPr txBox="1"/>
          <p:nvPr/>
        </p:nvSpPr>
        <p:spPr>
          <a:xfrm>
            <a:off x="9592869" y="5160279"/>
            <a:ext cx="2599131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Durante el año 2024 se presentaron  39 vacantes definitivas.</a:t>
            </a:r>
          </a:p>
        </p:txBody>
      </p:sp>
      <p:pic>
        <p:nvPicPr>
          <p:cNvPr id="16" name="Gráfico 15" descr="Office worker male con relleno sólido">
            <a:extLst>
              <a:ext uri="{FF2B5EF4-FFF2-40B4-BE49-F238E27FC236}">
                <a16:creationId xmlns:a16="http://schemas.microsoft.com/office/drawing/2014/main" id="{B2544632-1A54-61A5-876F-D3A859C6FBC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040199" y="6617062"/>
            <a:ext cx="765862" cy="765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48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76463-DD53-54FC-DE09-D3BFAF8D6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cumento 7">
            <a:extLst>
              <a:ext uri="{FF2B5EF4-FFF2-40B4-BE49-F238E27FC236}">
                <a16:creationId xmlns:a16="http://schemas.microsoft.com/office/drawing/2014/main" id="{340BC887-255C-8228-40CE-33E12E071B43}"/>
              </a:ext>
            </a:extLst>
          </p:cNvPr>
          <p:cNvSpPr/>
          <p:nvPr/>
        </p:nvSpPr>
        <p:spPr>
          <a:xfrm>
            <a:off x="503571" y="1341745"/>
            <a:ext cx="3848100" cy="2917056"/>
          </a:xfrm>
          <a:prstGeom prst="flowChartDocumen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6194C8-CB9F-D4C3-C762-D8E15B69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82" y="2766218"/>
            <a:ext cx="3598718" cy="1325563"/>
          </a:xfrm>
        </p:spPr>
        <p:txBody>
          <a:bodyPr>
            <a:noAutofit/>
          </a:bodyPr>
          <a:lstStyle/>
          <a:p>
            <a:pPr marL="457200" lvl="1" algn="l">
              <a:lnSpc>
                <a:spcPct val="110000"/>
              </a:lnSpc>
              <a:spcAft>
                <a:spcPts val="600"/>
              </a:spcAft>
            </a:pPr>
            <a: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Lista de elegibles remitidas a Nominadores 2024</a:t>
            </a:r>
            <a:br>
              <a:rPr lang="es-MX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s-MX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MX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BEFDADB-C269-9CAE-EBD5-A5713ED93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887" y="1217179"/>
            <a:ext cx="6927721" cy="442364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82CAFA0-60D2-7FBE-890C-A0C3FCB70574}"/>
              </a:ext>
            </a:extLst>
          </p:cNvPr>
          <p:cNvSpPr txBox="1"/>
          <p:nvPr/>
        </p:nvSpPr>
        <p:spPr>
          <a:xfrm>
            <a:off x="-293913" y="5158709"/>
            <a:ext cx="4180113" cy="71508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CO" i="1" dirty="0">
                <a:solidFill>
                  <a:schemeClr val="tx1"/>
                </a:solidFill>
              </a:rPr>
              <a:t>Durante el año 2024 se remitieron </a:t>
            </a:r>
            <a:r>
              <a:rPr lang="es-CO" b="1" i="1" dirty="0">
                <a:solidFill>
                  <a:schemeClr val="tx1"/>
                </a:solidFill>
              </a:rPr>
              <a:t>32 </a:t>
            </a:r>
            <a:r>
              <a:rPr lang="es-CO" i="1" dirty="0">
                <a:solidFill>
                  <a:schemeClr val="tx1"/>
                </a:solidFill>
              </a:rPr>
              <a:t>listas de elegibles a nominadores.</a:t>
            </a:r>
          </a:p>
        </p:txBody>
      </p:sp>
      <p:pic>
        <p:nvPicPr>
          <p:cNvPr id="16" name="Gráfico 15" descr="Open book contorno">
            <a:extLst>
              <a:ext uri="{FF2B5EF4-FFF2-40B4-BE49-F238E27FC236}">
                <a16:creationId xmlns:a16="http://schemas.microsoft.com/office/drawing/2014/main" id="{8F249BDE-0550-611D-613C-9D479DFC5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5502" y="4510985"/>
            <a:ext cx="784209" cy="814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46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76463-DD53-54FC-DE09-D3BFAF8D6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5AFBFA1-D08C-32C6-2BEF-999EE261B940}"/>
              </a:ext>
            </a:extLst>
          </p:cNvPr>
          <p:cNvSpPr txBox="1">
            <a:spLocks/>
          </p:cNvSpPr>
          <p:nvPr/>
        </p:nvSpPr>
        <p:spPr>
          <a:xfrm>
            <a:off x="0" y="1111327"/>
            <a:ext cx="6577411" cy="1435168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 algn="l">
              <a:lnSpc>
                <a:spcPct val="110000"/>
              </a:lnSpc>
              <a:spcAft>
                <a:spcPts val="600"/>
              </a:spcAft>
            </a:pPr>
            <a:r>
              <a:rPr lang="es-CO" sz="7500" b="1" kern="0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Gestión para el ingreso y permanencia en la carrera judicial</a:t>
            </a:r>
            <a:r>
              <a:rPr lang="es-CO" sz="4800" b="1" kern="0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br>
              <a:rPr lang="es-CO" sz="2400" b="1" kern="0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CO" sz="5300" b="1" i="1" kern="0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Cobertura de cargos de funcionarios y empleados</a:t>
            </a:r>
            <a:br>
              <a:rPr lang="es-CO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MX" sz="120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MX" sz="1200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697C6D-B468-41E3-BB44-8B9803A746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451103"/>
              </p:ext>
            </p:extLst>
          </p:nvPr>
        </p:nvGraphicFramePr>
        <p:xfrm>
          <a:off x="6096000" y="1083453"/>
          <a:ext cx="5602040" cy="375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DF80612-4DB4-4B87-B0A4-A1C9400665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923708"/>
              </p:ext>
            </p:extLst>
          </p:nvPr>
        </p:nvGraphicFramePr>
        <p:xfrm>
          <a:off x="693521" y="2574369"/>
          <a:ext cx="5190367" cy="375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7017079-3E84-8E01-1634-AB23D0B429F3}"/>
              </a:ext>
            </a:extLst>
          </p:cNvPr>
          <p:cNvSpPr txBox="1"/>
          <p:nvPr/>
        </p:nvSpPr>
        <p:spPr>
          <a:xfrm>
            <a:off x="6774023" y="4966106"/>
            <a:ext cx="5602041" cy="98615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88645">
              <a:lnSpc>
                <a:spcPct val="110000"/>
              </a:lnSpc>
              <a:spcAft>
                <a:spcPts val="600"/>
              </a:spcAft>
            </a:pPr>
            <a:r>
              <a:rPr lang="es-CO" sz="160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 el 2024 </a:t>
            </a:r>
            <a:r>
              <a:rPr lang="es-CO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Distrito Judicial tiene un total de 704 servidores distribuidos en empleados, jueces y magistrados como se puede observar los gráficos.</a:t>
            </a:r>
            <a:endParaRPr lang="es-CO" sz="11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482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007607-B6C4-7C81-B985-EC0C130F7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103AFD50-CC33-B0C4-EF58-2CAEEAD5E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652342"/>
              </p:ext>
            </p:extLst>
          </p:nvPr>
        </p:nvGraphicFramePr>
        <p:xfrm>
          <a:off x="977999" y="2331243"/>
          <a:ext cx="10373822" cy="4021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id="{CB95C681-AD51-162A-9683-C3F24EBC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360" y="1251426"/>
            <a:ext cx="5285641" cy="1325563"/>
          </a:xfrm>
        </p:spPr>
        <p:txBody>
          <a:bodyPr>
            <a:noAutofit/>
          </a:bodyPr>
          <a:lstStyle/>
          <a:p>
            <a:pPr marL="457200" lvl="1" algn="r">
              <a:lnSpc>
                <a:spcPct val="110000"/>
              </a:lnSpc>
              <a:spcAft>
                <a:spcPts val="600"/>
              </a:spcAft>
            </a:pPr>
            <a: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Gestión </a:t>
            </a:r>
            <a:r>
              <a:rPr lang="es-CO" sz="3200" b="1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ara el Ingreso y Permanencia en </a:t>
            </a:r>
            <a:r>
              <a:rPr lang="es-CO" sz="3200" b="1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Carrera Judicial</a:t>
            </a:r>
            <a:endParaRPr lang="es-MX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Marca de verificación Lista de verificación Icono de marca Plantilla de  logotipo vectorial | Vector Premium">
            <a:extLst>
              <a:ext uri="{FF2B5EF4-FFF2-40B4-BE49-F238E27FC236}">
                <a16:creationId xmlns:a16="http://schemas.microsoft.com/office/drawing/2014/main" id="{2077F74C-EFC8-AC7C-2365-4C7B8318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60" y="2874962"/>
            <a:ext cx="781844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71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3F5C6E-D273-EA65-5EAC-949FF8AA1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BCD31B0-C730-5A9F-599C-C3B9A6014AD0}"/>
              </a:ext>
            </a:extLst>
          </p:cNvPr>
          <p:cNvSpPr txBox="1"/>
          <p:nvPr/>
        </p:nvSpPr>
        <p:spPr>
          <a:xfrm>
            <a:off x="267629" y="1049162"/>
            <a:ext cx="6982062" cy="9233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5A1D9FC-0B4C-AB6A-8822-0565FF5A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509" y="1037694"/>
            <a:ext cx="6781340" cy="1058458"/>
          </a:xfrm>
        </p:spPr>
        <p:txBody>
          <a:bodyPr>
            <a:noAutofit/>
          </a:bodyPr>
          <a:lstStyle/>
          <a:p>
            <a:pPr algn="r"/>
            <a:br>
              <a:rPr lang="es-CO" sz="2800" b="1" i="1" dirty="0">
                <a:solidFill>
                  <a:schemeClr val="accent1"/>
                </a:solidFill>
                <a:latin typeface="+mn-lt"/>
              </a:rPr>
            </a:br>
            <a:r>
              <a:rPr lang="es-CO" sz="2800" b="1" i="1" dirty="0">
                <a:solidFill>
                  <a:schemeClr val="accent1"/>
                </a:solidFill>
                <a:latin typeface="+mn-lt"/>
              </a:rPr>
              <a:t>Calificación de Servicios de funcionarios </a:t>
            </a:r>
            <a:br>
              <a:rPr lang="es-CO" sz="2800" b="1" i="1" dirty="0">
                <a:solidFill>
                  <a:schemeClr val="accent1"/>
                </a:solidFill>
                <a:latin typeface="+mn-lt"/>
              </a:rPr>
            </a:br>
            <a:r>
              <a:rPr lang="es-CO" sz="2800" b="1" i="1" dirty="0">
                <a:solidFill>
                  <a:schemeClr val="accent1"/>
                </a:solidFill>
                <a:latin typeface="+mn-lt"/>
              </a:rPr>
              <a:t>período 2023 consolidada en 2024</a:t>
            </a:r>
            <a:br>
              <a:rPr lang="es-CO" sz="2800" b="1" i="1" dirty="0">
                <a:solidFill>
                  <a:schemeClr val="accent1"/>
                </a:solidFill>
                <a:latin typeface="+mn-lt"/>
              </a:rPr>
            </a:br>
            <a:endParaRPr lang="es-CO" sz="28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935767B-3DCD-16E4-4EF8-EEABC3C6D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46" y="2998769"/>
            <a:ext cx="7045093" cy="239694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C846A06-42C9-CA4E-215B-B87A6BE5811A}"/>
              </a:ext>
            </a:extLst>
          </p:cNvPr>
          <p:cNvSpPr txBox="1"/>
          <p:nvPr/>
        </p:nvSpPr>
        <p:spPr>
          <a:xfrm>
            <a:off x="620441" y="4197239"/>
            <a:ext cx="2385432" cy="830997"/>
          </a:xfrm>
          <a:prstGeom prst="rightArrow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i="1" dirty="0">
                <a:solidFill>
                  <a:schemeClr val="tx1"/>
                </a:solidFill>
              </a:rPr>
              <a:t>Funcionarios calificados en 2024: </a:t>
            </a:r>
            <a:r>
              <a:rPr lang="es-CO" sz="1600" b="1" i="1" dirty="0">
                <a:solidFill>
                  <a:schemeClr val="tx1"/>
                </a:solidFill>
              </a:rPr>
              <a:t>58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13677F83-C938-97C8-90DE-B74A794C0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30965"/>
              </p:ext>
            </p:extLst>
          </p:nvPr>
        </p:nvGraphicFramePr>
        <p:xfrm>
          <a:off x="8140158" y="1439080"/>
          <a:ext cx="3401353" cy="176131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89913">
                  <a:extLst>
                    <a:ext uri="{9D8B030D-6E8A-4147-A177-3AD203B41FA5}">
                      <a16:colId xmlns:a16="http://schemas.microsoft.com/office/drawing/2014/main" val="1191780938"/>
                    </a:ext>
                  </a:extLst>
                </a:gridCol>
                <a:gridCol w="849913">
                  <a:extLst>
                    <a:ext uri="{9D8B030D-6E8A-4147-A177-3AD203B41FA5}">
                      <a16:colId xmlns:a16="http://schemas.microsoft.com/office/drawing/2014/main" val="1075348600"/>
                    </a:ext>
                  </a:extLst>
                </a:gridCol>
                <a:gridCol w="861527">
                  <a:extLst>
                    <a:ext uri="{9D8B030D-6E8A-4147-A177-3AD203B41FA5}">
                      <a16:colId xmlns:a16="http://schemas.microsoft.com/office/drawing/2014/main" val="2232434002"/>
                    </a:ext>
                  </a:extLst>
                </a:gridCol>
              </a:tblGrid>
              <a:tr h="66137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effectLst/>
                        </a:rPr>
                        <a:t>Factores Evaluación</a:t>
                      </a:r>
                      <a:endParaRPr lang="es-CO" sz="1100" b="1" i="1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effectLst/>
                        </a:rPr>
                        <a:t>Promedio Puntaje Obtenido</a:t>
                      </a:r>
                      <a:endParaRPr lang="es-CO" sz="1100" b="1" i="1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effectLst/>
                        </a:rPr>
                        <a:t>Puntos Máximos</a:t>
                      </a:r>
                      <a:endParaRPr lang="es-CO" sz="1100" b="1" i="1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592023"/>
                  </a:ext>
                </a:extLst>
              </a:tr>
              <a:tr h="203175">
                <a:tc>
                  <a:txBody>
                    <a:bodyPr/>
                    <a:lstStyle/>
                    <a:p>
                      <a:pPr lvl="0" algn="l" fontAlgn="ctr"/>
                      <a:r>
                        <a:rPr lang="es-CO" sz="1100" u="none" strike="noStrike" dirty="0">
                          <a:effectLst/>
                        </a:rPr>
                        <a:t>Eficiencia o rendimiento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41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45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2881599"/>
                  </a:ext>
                </a:extLst>
              </a:tr>
              <a:tr h="203175">
                <a:tc>
                  <a:txBody>
                    <a:bodyPr/>
                    <a:lstStyle/>
                    <a:p>
                      <a:pPr lvl="0" algn="l" fontAlgn="ctr"/>
                      <a:r>
                        <a:rPr lang="es-CO" sz="1100" u="none" strike="noStrike" dirty="0">
                          <a:effectLst/>
                        </a:rPr>
                        <a:t>Calidad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39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42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8923814"/>
                  </a:ext>
                </a:extLst>
              </a:tr>
              <a:tr h="203175">
                <a:tc>
                  <a:txBody>
                    <a:bodyPr/>
                    <a:lstStyle/>
                    <a:p>
                      <a:pPr lvl="0" algn="l" fontAlgn="ctr"/>
                      <a:r>
                        <a:rPr lang="es-CO" sz="1100" u="none" strike="noStrike" dirty="0">
                          <a:effectLst/>
                        </a:rPr>
                        <a:t>Organización del Trabajo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12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12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397498"/>
                  </a:ext>
                </a:extLst>
              </a:tr>
              <a:tr h="287247">
                <a:tc>
                  <a:txBody>
                    <a:bodyPr/>
                    <a:lstStyle/>
                    <a:p>
                      <a:pPr lvl="0" algn="l" fontAlgn="ctr"/>
                      <a:r>
                        <a:rPr lang="es-CO" sz="1100" u="none" strike="noStrike" dirty="0">
                          <a:effectLst/>
                        </a:rPr>
                        <a:t>Publicaciones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0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2435594"/>
                  </a:ext>
                </a:extLst>
              </a:tr>
              <a:tr h="2031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effectLst/>
                        </a:rPr>
                        <a:t>Calificación Final</a:t>
                      </a:r>
                      <a:endParaRPr lang="es-CO" sz="1100" b="1" i="1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effectLst/>
                        </a:rPr>
                        <a:t>92</a:t>
                      </a:r>
                      <a:endParaRPr lang="es-CO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effectLst/>
                        </a:rPr>
                        <a:t>100</a:t>
                      </a:r>
                      <a:endParaRPr lang="es-CO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0602"/>
                  </a:ext>
                </a:extLst>
              </a:tr>
            </a:tbl>
          </a:graphicData>
        </a:graphic>
      </p:graphicFrame>
      <p:pic>
        <p:nvPicPr>
          <p:cNvPr id="17" name="Gráfico 16" descr="CheckList contorno">
            <a:extLst>
              <a:ext uri="{FF2B5EF4-FFF2-40B4-BE49-F238E27FC236}">
                <a16:creationId xmlns:a16="http://schemas.microsoft.com/office/drawing/2014/main" id="{499DE967-5CC9-5C88-461F-05115AFDD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5251" y="2023171"/>
            <a:ext cx="914400" cy="914400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A120C0EF-567E-21A6-661F-9BECFD0F48E1}"/>
              </a:ext>
            </a:extLst>
          </p:cNvPr>
          <p:cNvSpPr txBox="1">
            <a:spLocks/>
          </p:cNvSpPr>
          <p:nvPr/>
        </p:nvSpPr>
        <p:spPr>
          <a:xfrm>
            <a:off x="-55951" y="1049163"/>
            <a:ext cx="323580" cy="92332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800" b="1" dirty="0">
              <a:solidFill>
                <a:srgbClr val="2F5496"/>
              </a:solidFill>
              <a:latin typeface="Gotham" panose="02000604030000020004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20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62AA-D35A-B22F-2E08-73683846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05FF6E81-8211-EEEB-8F6A-3C699F628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355834" y="753499"/>
            <a:ext cx="5559973" cy="5841646"/>
          </a:xfrm>
          <a:prstGeom prst="ellipse">
            <a:avLst/>
          </a:prstGeom>
        </p:spPr>
      </p:pic>
      <p:sp>
        <p:nvSpPr>
          <p:cNvPr id="5" name="Arco 4">
            <a:extLst>
              <a:ext uri="{FF2B5EF4-FFF2-40B4-BE49-F238E27FC236}">
                <a16:creationId xmlns:a16="http://schemas.microsoft.com/office/drawing/2014/main" id="{7CD1644F-4ADB-67E2-454C-0AEEC9C09BD9}"/>
              </a:ext>
            </a:extLst>
          </p:cNvPr>
          <p:cNvSpPr/>
          <p:nvPr/>
        </p:nvSpPr>
        <p:spPr>
          <a:xfrm>
            <a:off x="6767125" y="753499"/>
            <a:ext cx="3825240" cy="3368040"/>
          </a:xfrm>
          <a:prstGeom prst="arc">
            <a:avLst>
              <a:gd name="adj1" fmla="val 16467336"/>
              <a:gd name="adj2" fmla="val 572586"/>
            </a:avLst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4BCD6F2-7490-333A-1985-607A4B730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4689166"/>
              </p:ext>
            </p:extLst>
          </p:nvPr>
        </p:nvGraphicFramePr>
        <p:xfrm>
          <a:off x="2122309" y="841056"/>
          <a:ext cx="8605163" cy="526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7506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EBC66-5C92-DB2A-8A73-CC860BF5F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8FA551A5-FBBE-6DAE-55AD-D1BEFDF40928}"/>
              </a:ext>
            </a:extLst>
          </p:cNvPr>
          <p:cNvSpPr txBox="1"/>
          <p:nvPr/>
        </p:nvSpPr>
        <p:spPr>
          <a:xfrm>
            <a:off x="-24693" y="1035801"/>
            <a:ext cx="4953995" cy="1477328"/>
          </a:xfrm>
          <a:prstGeom prst="homePlat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79ED5E-F0F2-4469-9F57-41FFB607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463" y="1265215"/>
            <a:ext cx="5575561" cy="1325563"/>
          </a:xfrm>
        </p:spPr>
        <p:txBody>
          <a:bodyPr>
            <a:normAutofit fontScale="90000"/>
          </a:bodyPr>
          <a:lstStyle/>
          <a:p>
            <a:pPr marL="457200" lvl="1" algn="l">
              <a:spcAft>
                <a:spcPts val="600"/>
              </a:spcAft>
            </a:pPr>
            <a:r>
              <a:rPr lang="es-CO" sz="40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Demanda de Justicia </a:t>
            </a:r>
            <a:br>
              <a:rPr lang="es-CO" sz="31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CO" sz="31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Ingresos por reparto</a:t>
            </a:r>
            <a:br>
              <a:rPr lang="es-MX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MX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1" name="Tabla 70">
            <a:extLst>
              <a:ext uri="{FF2B5EF4-FFF2-40B4-BE49-F238E27FC236}">
                <a16:creationId xmlns:a16="http://schemas.microsoft.com/office/drawing/2014/main" id="{BEA6F59B-789B-9ED9-95BD-A02F16E2C88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25500" cy="215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841290593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394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0556899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7CC93476-15FE-7555-2D6B-9C45F1254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"/>
          <a:stretch/>
        </p:blipFill>
        <p:spPr>
          <a:xfrm>
            <a:off x="8701395" y="3097773"/>
            <a:ext cx="2930146" cy="135156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7DF3542-5AF3-FA53-65EE-630C5CB86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98" y="1265215"/>
            <a:ext cx="2822860" cy="1016990"/>
          </a:xfrm>
          <a:prstGeom prst="rect">
            <a:avLst/>
          </a:prstGeom>
        </p:spPr>
      </p:pic>
      <p:sp>
        <p:nvSpPr>
          <p:cNvPr id="22" name="Cheurón 21">
            <a:extLst>
              <a:ext uri="{FF2B5EF4-FFF2-40B4-BE49-F238E27FC236}">
                <a16:creationId xmlns:a16="http://schemas.microsoft.com/office/drawing/2014/main" id="{ED1CCDB3-E81A-ECA2-7F73-9B2A8DCAAF14}"/>
              </a:ext>
            </a:extLst>
          </p:cNvPr>
          <p:cNvSpPr/>
          <p:nvPr/>
        </p:nvSpPr>
        <p:spPr>
          <a:xfrm>
            <a:off x="4297386" y="1046732"/>
            <a:ext cx="1063109" cy="1477328"/>
          </a:xfrm>
          <a:prstGeom prst="chevron">
            <a:avLst>
              <a:gd name="adj" fmla="val 7202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EF86C04-6E9C-BE50-7231-BCF3398AA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83" y="3097773"/>
            <a:ext cx="8260812" cy="2609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03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ACA19-2DD6-C59F-2F25-5B587C02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3079407-FBE5-0337-8BD6-C955B76F8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561" y="1819490"/>
            <a:ext cx="6529754" cy="39657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AFB1D0-AD17-9B96-5BAF-F2522B1E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0945"/>
            <a:ext cx="5915043" cy="1325563"/>
          </a:xfrm>
        </p:spPr>
        <p:txBody>
          <a:bodyPr>
            <a:normAutofit fontScale="90000"/>
          </a:bodyPr>
          <a:lstStyle/>
          <a:p>
            <a:pPr marL="457200" lvl="1" algn="l">
              <a:spcAft>
                <a:spcPts val="600"/>
              </a:spcAft>
            </a:pPr>
            <a:r>
              <a:rPr lang="es-CO" sz="36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Demanda de Justicia 2024</a:t>
            </a:r>
            <a:br>
              <a:rPr lang="es-CO" sz="20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CO" sz="27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Porcentaje de </a:t>
            </a:r>
            <a:r>
              <a:rPr lang="es-CO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CO" sz="27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Participación de las Especialidades</a:t>
            </a:r>
            <a:br>
              <a:rPr lang="es-C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MX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MX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93A9A7C-186A-F0AD-BB8D-7C91DC65E5AB}"/>
              </a:ext>
            </a:extLst>
          </p:cNvPr>
          <p:cNvSpPr txBox="1"/>
          <p:nvPr/>
        </p:nvSpPr>
        <p:spPr>
          <a:xfrm>
            <a:off x="-429917" y="5393485"/>
            <a:ext cx="6775058" cy="101602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algn="just">
              <a:lnSpc>
                <a:spcPct val="110000"/>
              </a:lnSpc>
              <a:spcAft>
                <a:spcPts val="600"/>
              </a:spcAft>
            </a:pPr>
            <a:r>
              <a:rPr lang="es-CO" sz="15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gráfico muestra la participación porcentual de diferentes especialidades en demanda de justicia. </a:t>
            </a:r>
          </a:p>
          <a:p>
            <a:pPr marL="457200" algn="just">
              <a:lnSpc>
                <a:spcPct val="110000"/>
              </a:lnSpc>
              <a:spcAft>
                <a:spcPts val="600"/>
              </a:spcAft>
            </a:pPr>
            <a:r>
              <a:rPr lang="es-CO" sz="15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Las áreas con mayor participación son Promiscuo (30,69%) y Penal (21</a:t>
            </a:r>
            <a:r>
              <a:rPr lang="es-CO" sz="1500" b="1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,69</a:t>
            </a:r>
            <a:r>
              <a:rPr lang="es-CO" sz="15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%). </a:t>
            </a:r>
            <a:endParaRPr lang="es-CO" sz="1500" b="1" i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2B37A8E-A365-B744-2C16-5E6B9769E6B4}"/>
              </a:ext>
            </a:extLst>
          </p:cNvPr>
          <p:cNvGrpSpPr/>
          <p:nvPr/>
        </p:nvGrpSpPr>
        <p:grpSpPr>
          <a:xfrm>
            <a:off x="0" y="1188930"/>
            <a:ext cx="5398477" cy="1483812"/>
            <a:chOff x="0" y="1188930"/>
            <a:chExt cx="5398477" cy="1483812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CA7E9E1-365E-5E21-31A6-44C7C7B728BB}"/>
                </a:ext>
              </a:extLst>
            </p:cNvPr>
            <p:cNvSpPr txBox="1"/>
            <p:nvPr/>
          </p:nvSpPr>
          <p:spPr>
            <a:xfrm>
              <a:off x="345688" y="1195414"/>
              <a:ext cx="5052789" cy="1477328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</p:txBody>
        </p:sp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49D1D457-1172-49E7-5C0F-26A72AD8D7B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45688" cy="1477328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501F14-9878-901A-A22C-7BC7CF45F51F}"/>
              </a:ext>
            </a:extLst>
          </p:cNvPr>
          <p:cNvSpPr txBox="1"/>
          <p:nvPr/>
        </p:nvSpPr>
        <p:spPr>
          <a:xfrm>
            <a:off x="7203882" y="5992990"/>
            <a:ext cx="383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i="1" dirty="0">
                <a:solidFill>
                  <a:srgbClr val="FF0000"/>
                </a:solidFill>
              </a:rPr>
              <a:t>***No incluye acciones de tutelas ni habeas corpus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6723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8AB69-C9AC-3585-98E0-6AC8CB075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264D34B-5843-4E69-0825-0803E7D74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08" y="1357170"/>
            <a:ext cx="7001811" cy="46145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6F6EE9F-E5DF-9FE7-91E8-8D79670FF344}"/>
              </a:ext>
            </a:extLst>
          </p:cNvPr>
          <p:cNvSpPr txBox="1"/>
          <p:nvPr/>
        </p:nvSpPr>
        <p:spPr>
          <a:xfrm>
            <a:off x="-289560" y="1227542"/>
            <a:ext cx="5880132" cy="67800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r"/>
            <a:endParaRPr lang="es-CO" i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23E01C8-37EB-621C-D241-4659F348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1227542"/>
            <a:ext cx="5132792" cy="678004"/>
          </a:xfrm>
        </p:spPr>
        <p:txBody>
          <a:bodyPr>
            <a:normAutofit fontScale="90000"/>
          </a:bodyPr>
          <a:lstStyle/>
          <a:p>
            <a:pPr algn="r"/>
            <a:r>
              <a:rPr lang="es-CO" b="1" i="1" dirty="0">
                <a:solidFill>
                  <a:schemeClr val="accent1"/>
                </a:solidFill>
                <a:latin typeface="+mn-lt"/>
              </a:rPr>
              <a:t>Ingresos Efectivos 2024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DD476B-1D64-87E2-6A26-B191778C26E6}"/>
              </a:ext>
            </a:extLst>
          </p:cNvPr>
          <p:cNvSpPr txBox="1"/>
          <p:nvPr/>
        </p:nvSpPr>
        <p:spPr>
          <a:xfrm>
            <a:off x="-195056" y="4809572"/>
            <a:ext cx="4540628" cy="1162178"/>
          </a:xfrm>
          <a:prstGeom prst="homePlate">
            <a:avLst>
              <a:gd name="adj" fmla="val 41451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es-CO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muestra la variación en los ingresos efectivos por despacho entre 2023 y 2024, destacando el crecimiento en </a:t>
            </a:r>
            <a:r>
              <a:rPr lang="es-CO" sz="16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Promiscuo </a:t>
            </a:r>
            <a:r>
              <a:rPr lang="es-CO" sz="160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s-CO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19.920 casos</a:t>
            </a:r>
            <a:r>
              <a:rPr lang="es-CO" sz="1600" i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CO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 </a:t>
            </a:r>
            <a:r>
              <a:rPr lang="es-CO" sz="16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Penal</a:t>
            </a:r>
            <a:r>
              <a:rPr lang="es-CO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13.425 casos.</a:t>
            </a:r>
            <a:endParaRPr lang="es-CO" sz="11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19CD27C7-B973-A5F0-2619-47984DBDD2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013717"/>
              </p:ext>
            </p:extLst>
          </p:nvPr>
        </p:nvGraphicFramePr>
        <p:xfrm>
          <a:off x="803130" y="2239320"/>
          <a:ext cx="3229451" cy="2226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Gráfico 9" descr="Arrow: Counter-clockwise curve con relleno sólido">
            <a:extLst>
              <a:ext uri="{FF2B5EF4-FFF2-40B4-BE49-F238E27FC236}">
                <a16:creationId xmlns:a16="http://schemas.microsoft.com/office/drawing/2014/main" id="{5C349AC0-7BF8-8521-B2EA-FC560FE6B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625360">
            <a:off x="9148400" y="2090599"/>
            <a:ext cx="320231" cy="320231"/>
          </a:xfrm>
          <a:prstGeom prst="rect">
            <a:avLst/>
          </a:prstGeom>
        </p:spPr>
      </p:pic>
      <p:pic>
        <p:nvPicPr>
          <p:cNvPr id="14" name="Gráfico 13" descr="Arrow: Counter-clockwise curve con relleno sólido">
            <a:extLst>
              <a:ext uri="{FF2B5EF4-FFF2-40B4-BE49-F238E27FC236}">
                <a16:creationId xmlns:a16="http://schemas.microsoft.com/office/drawing/2014/main" id="{EE801B62-681B-E9C9-7469-6947DECF87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521025">
            <a:off x="6875633" y="3008265"/>
            <a:ext cx="320231" cy="320231"/>
          </a:xfrm>
          <a:prstGeom prst="rect">
            <a:avLst/>
          </a:prstGeom>
        </p:spPr>
      </p:pic>
      <p:pic>
        <p:nvPicPr>
          <p:cNvPr id="15" name="Gráfico 14" descr="Arrow: Counter-clockwise curve con relleno sólido">
            <a:extLst>
              <a:ext uri="{FF2B5EF4-FFF2-40B4-BE49-F238E27FC236}">
                <a16:creationId xmlns:a16="http://schemas.microsoft.com/office/drawing/2014/main" id="{925AB565-18FE-06EE-6470-3B20C45A3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625360">
            <a:off x="7245345" y="3502795"/>
            <a:ext cx="320231" cy="320231"/>
          </a:xfrm>
          <a:prstGeom prst="rect">
            <a:avLst/>
          </a:prstGeom>
        </p:spPr>
      </p:pic>
      <p:pic>
        <p:nvPicPr>
          <p:cNvPr id="16" name="Gráfico 15" descr="Arrow: Counter-clockwise curve con relleno sólido">
            <a:extLst>
              <a:ext uri="{FF2B5EF4-FFF2-40B4-BE49-F238E27FC236}">
                <a16:creationId xmlns:a16="http://schemas.microsoft.com/office/drawing/2014/main" id="{C57E2684-24DC-016E-5FAA-AB051DD233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625360">
            <a:off x="9754086" y="4339458"/>
            <a:ext cx="320231" cy="320231"/>
          </a:xfrm>
          <a:prstGeom prst="rect">
            <a:avLst/>
          </a:prstGeom>
        </p:spPr>
      </p:pic>
      <p:pic>
        <p:nvPicPr>
          <p:cNvPr id="17" name="Gráfico 16" descr="Arrow: Counter-clockwise curve con relleno sólido">
            <a:extLst>
              <a:ext uri="{FF2B5EF4-FFF2-40B4-BE49-F238E27FC236}">
                <a16:creationId xmlns:a16="http://schemas.microsoft.com/office/drawing/2014/main" id="{451F23B0-4AD7-4108-97ED-EB63FE734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625360">
            <a:off x="11190489" y="4792226"/>
            <a:ext cx="320231" cy="320231"/>
          </a:xfrm>
          <a:prstGeom prst="rect">
            <a:avLst/>
          </a:prstGeom>
        </p:spPr>
      </p:pic>
      <p:pic>
        <p:nvPicPr>
          <p:cNvPr id="18" name="Gráfico 17" descr="Arrow: Counter-clockwise curve con relleno sólido">
            <a:extLst>
              <a:ext uri="{FF2B5EF4-FFF2-40B4-BE49-F238E27FC236}">
                <a16:creationId xmlns:a16="http://schemas.microsoft.com/office/drawing/2014/main" id="{30D81A87-E86F-98D6-AD1C-C173C7D3D7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521025">
            <a:off x="7471730" y="3886640"/>
            <a:ext cx="320231" cy="320231"/>
          </a:xfrm>
          <a:prstGeom prst="rect">
            <a:avLst/>
          </a:prstGeom>
        </p:spPr>
      </p:pic>
      <p:pic>
        <p:nvPicPr>
          <p:cNvPr id="20" name="Gráfico 19" descr="Arrow: Counter-clockwise curve con relleno sólido">
            <a:extLst>
              <a:ext uri="{FF2B5EF4-FFF2-40B4-BE49-F238E27FC236}">
                <a16:creationId xmlns:a16="http://schemas.microsoft.com/office/drawing/2014/main" id="{C17CE336-BF24-0636-2646-B8F109F19F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521025">
            <a:off x="10737672" y="2528149"/>
            <a:ext cx="320231" cy="320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1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98AC79-0781-828C-7709-7EDA9C6C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DFFCA74-EA4E-0A6B-550E-3A78FD9A90A3}"/>
              </a:ext>
            </a:extLst>
          </p:cNvPr>
          <p:cNvSpPr txBox="1"/>
          <p:nvPr/>
        </p:nvSpPr>
        <p:spPr>
          <a:xfrm>
            <a:off x="-579120" y="1227542"/>
            <a:ext cx="5880132" cy="67800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r"/>
            <a:endParaRPr lang="es-CO" i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9FAF83C-E57C-EF1C-1A0B-15A8061B3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1227542"/>
            <a:ext cx="5285192" cy="678004"/>
          </a:xfrm>
        </p:spPr>
        <p:txBody>
          <a:bodyPr>
            <a:normAutofit fontScale="90000"/>
          </a:bodyPr>
          <a:lstStyle/>
          <a:p>
            <a:pPr algn="r"/>
            <a:r>
              <a:rPr lang="es-CO" b="1" i="1" dirty="0">
                <a:solidFill>
                  <a:schemeClr val="accent1"/>
                </a:solidFill>
                <a:latin typeface="+mn-lt"/>
              </a:rPr>
              <a:t>Egresos Efectivos 2024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3A3CD3E-81D9-758C-21C0-017D817871DC}"/>
              </a:ext>
            </a:extLst>
          </p:cNvPr>
          <p:cNvSpPr txBox="1"/>
          <p:nvPr/>
        </p:nvSpPr>
        <p:spPr>
          <a:xfrm>
            <a:off x="-289560" y="4198281"/>
            <a:ext cx="4540628" cy="1162178"/>
          </a:xfrm>
          <a:prstGeom prst="homePlate">
            <a:avLst>
              <a:gd name="adj" fmla="val 41451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es-CO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 observa un aumento en la mayoría de las especialidades. Los mayores incrementos son </a:t>
            </a:r>
            <a:r>
              <a:rPr lang="es-CO" sz="16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Civil</a:t>
            </a:r>
            <a:r>
              <a:rPr lang="es-CO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(de 9.551 a 11.982) y </a:t>
            </a:r>
            <a:r>
              <a:rPr lang="es-CO" sz="16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Promiscuo</a:t>
            </a:r>
            <a:r>
              <a:rPr lang="es-CO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(de 15.698 a 17.663). </a:t>
            </a:r>
            <a:endParaRPr lang="es-CO" sz="105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F18CB8A-8837-36FE-406E-80BE543BA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" t="2440"/>
          <a:stretch/>
        </p:blipFill>
        <p:spPr>
          <a:xfrm>
            <a:off x="4917969" y="1708932"/>
            <a:ext cx="6875362" cy="4222871"/>
          </a:xfrm>
          <a:prstGeom prst="snip2SameRect">
            <a:avLst/>
          </a:prstGeom>
        </p:spPr>
      </p:pic>
      <p:pic>
        <p:nvPicPr>
          <p:cNvPr id="2" name="Gráfico 1" descr="Arrow: Counter-clockwise curve con relleno sólido">
            <a:extLst>
              <a:ext uri="{FF2B5EF4-FFF2-40B4-BE49-F238E27FC236}">
                <a16:creationId xmlns:a16="http://schemas.microsoft.com/office/drawing/2014/main" id="{FE5386F6-AF38-0277-7830-058F778D7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25360">
            <a:off x="9821148" y="2635282"/>
            <a:ext cx="320231" cy="320231"/>
          </a:xfrm>
          <a:prstGeom prst="rect">
            <a:avLst/>
          </a:prstGeom>
        </p:spPr>
      </p:pic>
      <p:pic>
        <p:nvPicPr>
          <p:cNvPr id="3" name="Gráfico 2" descr="Arrow: Counter-clockwise curve con relleno sólido">
            <a:extLst>
              <a:ext uri="{FF2B5EF4-FFF2-40B4-BE49-F238E27FC236}">
                <a16:creationId xmlns:a16="http://schemas.microsoft.com/office/drawing/2014/main" id="{93C3D5E2-B027-549E-51C6-40855B548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521025">
            <a:off x="9154199" y="2182463"/>
            <a:ext cx="320231" cy="320231"/>
          </a:xfrm>
          <a:prstGeom prst="rect">
            <a:avLst/>
          </a:prstGeom>
        </p:spPr>
      </p:pic>
      <p:pic>
        <p:nvPicPr>
          <p:cNvPr id="5" name="Gráfico 4" descr="Arrow: Counter-clockwise curve con relleno sólido">
            <a:extLst>
              <a:ext uri="{FF2B5EF4-FFF2-40B4-BE49-F238E27FC236}">
                <a16:creationId xmlns:a16="http://schemas.microsoft.com/office/drawing/2014/main" id="{6B459C4F-6085-D4D3-17CF-1C42D72704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25360">
            <a:off x="6723541" y="3088051"/>
            <a:ext cx="320231" cy="320231"/>
          </a:xfrm>
          <a:prstGeom prst="rect">
            <a:avLst/>
          </a:prstGeom>
        </p:spPr>
      </p:pic>
      <p:pic>
        <p:nvPicPr>
          <p:cNvPr id="8" name="Gráfico 7" descr="Arrow: Counter-clockwise curve con relleno sólido">
            <a:extLst>
              <a:ext uri="{FF2B5EF4-FFF2-40B4-BE49-F238E27FC236}">
                <a16:creationId xmlns:a16="http://schemas.microsoft.com/office/drawing/2014/main" id="{0BE5F79A-F9E1-6FD3-4009-B41B866AE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25360">
            <a:off x="7263802" y="3540820"/>
            <a:ext cx="320231" cy="320231"/>
          </a:xfrm>
          <a:prstGeom prst="rect">
            <a:avLst/>
          </a:prstGeom>
        </p:spPr>
      </p:pic>
      <p:pic>
        <p:nvPicPr>
          <p:cNvPr id="10" name="Gráfico 9" descr="Arrow: Counter-clockwise curve con relleno sólido">
            <a:extLst>
              <a:ext uri="{FF2B5EF4-FFF2-40B4-BE49-F238E27FC236}">
                <a16:creationId xmlns:a16="http://schemas.microsoft.com/office/drawing/2014/main" id="{8FACDAEB-5FDD-3A37-630D-40B0D3840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25360">
            <a:off x="7351295" y="3953345"/>
            <a:ext cx="320231" cy="320231"/>
          </a:xfrm>
          <a:prstGeom prst="rect">
            <a:avLst/>
          </a:prstGeom>
        </p:spPr>
      </p:pic>
      <p:pic>
        <p:nvPicPr>
          <p:cNvPr id="11" name="Gráfico 10" descr="Arrow: Counter-clockwise curve con relleno sólido">
            <a:extLst>
              <a:ext uri="{FF2B5EF4-FFF2-40B4-BE49-F238E27FC236}">
                <a16:creationId xmlns:a16="http://schemas.microsoft.com/office/drawing/2014/main" id="{8AB3646E-7849-F168-E88A-7C3920B3B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25360">
            <a:off x="10171120" y="4392869"/>
            <a:ext cx="320231" cy="320231"/>
          </a:xfrm>
          <a:prstGeom prst="rect">
            <a:avLst/>
          </a:prstGeom>
        </p:spPr>
      </p:pic>
      <p:pic>
        <p:nvPicPr>
          <p:cNvPr id="12" name="Gráfico 11" descr="Arrow: Counter-clockwise curve con relleno sólido">
            <a:extLst>
              <a:ext uri="{FF2B5EF4-FFF2-40B4-BE49-F238E27FC236}">
                <a16:creationId xmlns:a16="http://schemas.microsoft.com/office/drawing/2014/main" id="{FB78B78C-FAFA-3D91-1489-D69EDAEC2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25360">
            <a:off x="11375223" y="4840429"/>
            <a:ext cx="320231" cy="320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11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FAAFEA-31A2-0805-A7B6-939A0E9DD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06D89CB-C1ED-7A93-CEB8-128BECA16D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28"/>
          <a:stretch/>
        </p:blipFill>
        <p:spPr>
          <a:xfrm>
            <a:off x="1053297" y="875122"/>
            <a:ext cx="5914664" cy="5547594"/>
          </a:xfrm>
          <a:prstGeom prst="snip2SameRect">
            <a:avLst>
              <a:gd name="adj1" fmla="val 22717"/>
              <a:gd name="adj2" fmla="val 0"/>
            </a:avLst>
          </a:prstGeom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495A477E-512A-8564-D813-B4994D51B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481" y="3946967"/>
            <a:ext cx="6333125" cy="4349657"/>
          </a:xfrm>
        </p:spPr>
        <p:txBody>
          <a:bodyPr/>
          <a:lstStyle/>
          <a:p>
            <a:pPr marL="0" indent="0" algn="r">
              <a:buNone/>
            </a:pPr>
            <a:r>
              <a:rPr lang="es-E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parte de nuestro compromiso con la transparencia, nos complace presentar el informe de rendición de cuentas correspondiente a la gestión del 2024, destacando los resultados alcanzados en este período y el desempeño general en relación con las metas establecidas y recursos utilizados</a:t>
            </a:r>
            <a:r>
              <a:rPr lang="es-CO" sz="1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361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882020-D06F-92EB-31C0-F995862AA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55A134-9841-3CA8-06D8-0EF7082C7E76}"/>
              </a:ext>
            </a:extLst>
          </p:cNvPr>
          <p:cNvSpPr txBox="1"/>
          <p:nvPr/>
        </p:nvSpPr>
        <p:spPr>
          <a:xfrm>
            <a:off x="345686" y="1278526"/>
            <a:ext cx="10011651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  <a:p>
            <a:pPr lvl="1" algn="r"/>
            <a:endParaRPr lang="es-CO" i="1" dirty="0">
              <a:solidFill>
                <a:schemeClr val="tx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0050608-92D7-ECC2-5940-7CFE4B9F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67" y="1425661"/>
            <a:ext cx="9530270" cy="906058"/>
          </a:xfrm>
        </p:spPr>
        <p:txBody>
          <a:bodyPr>
            <a:normAutofit fontScale="90000"/>
          </a:bodyPr>
          <a:lstStyle/>
          <a:p>
            <a:pPr algn="r"/>
            <a:r>
              <a:rPr lang="es-CO" b="1" i="1" dirty="0">
                <a:solidFill>
                  <a:schemeClr val="accent1"/>
                </a:solidFill>
                <a:latin typeface="+mn-lt"/>
              </a:rPr>
              <a:t>Análisis comparativo demanda de justicia de Tutelas y Habeas Corpus 2023 - 2024</a:t>
            </a:r>
            <a:endParaRPr lang="es-CO" b="1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85EBD407-9E29-A388-2929-869A8A2133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511403"/>
              </p:ext>
            </p:extLst>
          </p:nvPr>
        </p:nvGraphicFramePr>
        <p:xfrm>
          <a:off x="1126972" y="3554422"/>
          <a:ext cx="4183582" cy="2770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2AE0A9D5-723A-EBC7-3290-8366024BF052}"/>
              </a:ext>
            </a:extLst>
          </p:cNvPr>
          <p:cNvSpPr txBox="1"/>
          <p:nvPr/>
        </p:nvSpPr>
        <p:spPr>
          <a:xfrm>
            <a:off x="637409" y="3169323"/>
            <a:ext cx="1403131" cy="519351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tx1"/>
                </a:solidFill>
              </a:rPr>
              <a:t>Ingresos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CD05D58-5F00-A756-9DAD-570457465896}"/>
              </a:ext>
            </a:extLst>
          </p:cNvPr>
          <p:cNvSpPr txBox="1"/>
          <p:nvPr/>
        </p:nvSpPr>
        <p:spPr>
          <a:xfrm>
            <a:off x="4357239" y="3208578"/>
            <a:ext cx="1403131" cy="519351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tx1"/>
                </a:solidFill>
              </a:rPr>
              <a:t>Egresos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DF0831-0D2E-D80C-0EAD-FA99EEDFD05F}"/>
              </a:ext>
            </a:extLst>
          </p:cNvPr>
          <p:cNvSpPr txBox="1">
            <a:spLocks/>
          </p:cNvSpPr>
          <p:nvPr/>
        </p:nvSpPr>
        <p:spPr>
          <a:xfrm>
            <a:off x="0" y="1278526"/>
            <a:ext cx="345687" cy="120032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800" b="1" dirty="0">
              <a:solidFill>
                <a:srgbClr val="2F5496"/>
              </a:solidFill>
              <a:latin typeface="Gotham" panose="02000604030000020004"/>
              <a:cs typeface="Calibri" panose="020F050202020403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9981636-F2D9-BFD0-8CB7-74A1DEE5FE5D}"/>
              </a:ext>
            </a:extLst>
          </p:cNvPr>
          <p:cNvSpPr txBox="1">
            <a:spLocks/>
          </p:cNvSpPr>
          <p:nvPr/>
        </p:nvSpPr>
        <p:spPr>
          <a:xfrm>
            <a:off x="2410473" y="3745523"/>
            <a:ext cx="1657536" cy="597716"/>
          </a:xfrm>
          <a:prstGeom prst="flowChartOffpageConnector">
            <a:avLst/>
          </a:prstGeom>
          <a:solidFill>
            <a:schemeClr val="accent4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800" b="1" kern="0" dirty="0">
                <a:solidFill>
                  <a:schemeClr val="accent1"/>
                </a:solidFill>
              </a:rPr>
              <a:t>Tutelas</a:t>
            </a:r>
            <a:endParaRPr lang="es-CO" sz="2000" i="1" kern="0" dirty="0">
              <a:solidFill>
                <a:schemeClr val="accent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1DD4DB0-43EE-1B0C-50AD-BA92E08FD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374087"/>
              </p:ext>
            </p:extLst>
          </p:nvPr>
        </p:nvGraphicFramePr>
        <p:xfrm>
          <a:off x="7295621" y="3563253"/>
          <a:ext cx="4183582" cy="2770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47F223F-D0D8-2CFD-954D-3E6F01BDE4F7}"/>
              </a:ext>
            </a:extLst>
          </p:cNvPr>
          <p:cNvSpPr txBox="1"/>
          <p:nvPr/>
        </p:nvSpPr>
        <p:spPr>
          <a:xfrm>
            <a:off x="6792122" y="3169324"/>
            <a:ext cx="1403131" cy="519351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tx1"/>
                </a:solidFill>
              </a:rPr>
              <a:t>Ingresos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D0B791-99FA-6812-E517-11902E865566}"/>
              </a:ext>
            </a:extLst>
          </p:cNvPr>
          <p:cNvSpPr txBox="1"/>
          <p:nvPr/>
        </p:nvSpPr>
        <p:spPr>
          <a:xfrm>
            <a:off x="10498016" y="3105487"/>
            <a:ext cx="1403131" cy="519351"/>
          </a:xfrm>
          <a:prstGeom prst="flowChartTermina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i="1" dirty="0">
                <a:solidFill>
                  <a:schemeClr val="tx1"/>
                </a:solidFill>
              </a:rPr>
              <a:t>Egresos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EF4D050-90A7-44D0-2A59-EB0C5A20F5AB}"/>
              </a:ext>
            </a:extLst>
          </p:cNvPr>
          <p:cNvSpPr txBox="1">
            <a:spLocks/>
          </p:cNvSpPr>
          <p:nvPr/>
        </p:nvSpPr>
        <p:spPr>
          <a:xfrm>
            <a:off x="8561538" y="3745523"/>
            <a:ext cx="1936478" cy="597716"/>
          </a:xfrm>
          <a:prstGeom prst="flowChartOffpageConnector">
            <a:avLst/>
          </a:prstGeom>
          <a:solidFill>
            <a:schemeClr val="accent4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b="1" kern="0" dirty="0">
                <a:solidFill>
                  <a:schemeClr val="accent1"/>
                </a:solidFill>
              </a:rPr>
              <a:t>Habeas Corpus</a:t>
            </a:r>
            <a:endParaRPr lang="es-CO" sz="2400" i="1" kern="0" dirty="0">
              <a:solidFill>
                <a:schemeClr val="accent6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39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D3236-606A-6B14-51B9-0145090F2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400E7270-A581-6075-D6C3-324C720651F1}"/>
              </a:ext>
            </a:extLst>
          </p:cNvPr>
          <p:cNvGrpSpPr/>
          <p:nvPr/>
        </p:nvGrpSpPr>
        <p:grpSpPr>
          <a:xfrm>
            <a:off x="0" y="1313914"/>
            <a:ext cx="5226803" cy="1026864"/>
            <a:chOff x="0" y="1278526"/>
            <a:chExt cx="5226803" cy="1200329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F75231C-84CB-0932-C2F9-143C25EFB625}"/>
                </a:ext>
              </a:extLst>
            </p:cNvPr>
            <p:cNvSpPr txBox="1"/>
            <p:nvPr/>
          </p:nvSpPr>
          <p:spPr>
            <a:xfrm>
              <a:off x="345686" y="1278526"/>
              <a:ext cx="4881117" cy="120032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  <a:p>
              <a:pPr lvl="1" algn="r"/>
              <a:endParaRPr lang="es-CO" i="1" dirty="0">
                <a:solidFill>
                  <a:schemeClr val="tx1"/>
                </a:solidFill>
              </a:endParaRPr>
            </a:p>
          </p:txBody>
        </p:sp>
        <p:sp>
          <p:nvSpPr>
            <p:cNvPr id="2" name="Título 1">
              <a:extLst>
                <a:ext uri="{FF2B5EF4-FFF2-40B4-BE49-F238E27FC236}">
                  <a16:creationId xmlns:a16="http://schemas.microsoft.com/office/drawing/2014/main" id="{83F2E122-B2A9-ED22-7053-BC71F8602FF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278526"/>
              <a:ext cx="345687" cy="1200329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92CFD454-A080-D97E-5240-8F98EBC4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19450" y="1374317"/>
            <a:ext cx="9530270" cy="906058"/>
          </a:xfrm>
        </p:spPr>
        <p:txBody>
          <a:bodyPr>
            <a:normAutofit/>
          </a:bodyPr>
          <a:lstStyle/>
          <a:p>
            <a:pPr algn="r"/>
            <a:r>
              <a:rPr lang="es-CO" sz="3600" b="1" i="1" dirty="0">
                <a:solidFill>
                  <a:schemeClr val="accent1"/>
                </a:solidFill>
                <a:latin typeface="+mn-lt"/>
              </a:rPr>
              <a:t>Derechos más tutelados</a:t>
            </a:r>
            <a:endParaRPr lang="es-CO" sz="3600" b="1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9AE6462-3821-3C43-2D2E-3064DF782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226158"/>
              </p:ext>
            </p:extLst>
          </p:nvPr>
        </p:nvGraphicFramePr>
        <p:xfrm>
          <a:off x="5580391" y="2625990"/>
          <a:ext cx="4055633" cy="987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37E4AE5-A324-516B-CCEE-7B227D29E4E5}"/>
              </a:ext>
            </a:extLst>
          </p:cNvPr>
          <p:cNvSpPr txBox="1"/>
          <p:nvPr/>
        </p:nvSpPr>
        <p:spPr>
          <a:xfrm>
            <a:off x="2786244" y="2756180"/>
            <a:ext cx="2360069" cy="707886"/>
          </a:xfrm>
          <a:prstGeom prst="rightArrowCallout">
            <a:avLst>
              <a:gd name="adj1" fmla="val 20032"/>
              <a:gd name="adj2" fmla="val 22516"/>
              <a:gd name="adj3" fmla="val 25000"/>
              <a:gd name="adj4" fmla="val 64977"/>
            </a:avLst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CO" sz="2000" b="1" dirty="0">
                <a:solidFill>
                  <a:schemeClr val="bg1"/>
                </a:solidFill>
              </a:rPr>
              <a:t>1. Derecho de petición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2273E95-2B1A-33EE-E997-C2A2B68DC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482258"/>
              </p:ext>
            </p:extLst>
          </p:nvPr>
        </p:nvGraphicFramePr>
        <p:xfrm>
          <a:off x="5580391" y="3923273"/>
          <a:ext cx="4055633" cy="987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82B4B6A-DD6C-CBF0-4BC7-F994D8886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166840"/>
              </p:ext>
            </p:extLst>
          </p:nvPr>
        </p:nvGraphicFramePr>
        <p:xfrm>
          <a:off x="5580391" y="5219784"/>
          <a:ext cx="4055633" cy="987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A3722741-6230-37AB-067A-6F76B9506D8A}"/>
              </a:ext>
            </a:extLst>
          </p:cNvPr>
          <p:cNvSpPr txBox="1"/>
          <p:nvPr/>
        </p:nvSpPr>
        <p:spPr>
          <a:xfrm>
            <a:off x="2786242" y="4236536"/>
            <a:ext cx="2360069" cy="4001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232"/>
            </a:avLst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just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 dirty="0"/>
              <a:t>2. Salud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32C5F63-D26E-AEA4-A3C3-DCCE4152A6A5}"/>
              </a:ext>
            </a:extLst>
          </p:cNvPr>
          <p:cNvSpPr txBox="1"/>
          <p:nvPr/>
        </p:nvSpPr>
        <p:spPr>
          <a:xfrm>
            <a:off x="2786242" y="5359824"/>
            <a:ext cx="2360069" cy="707886"/>
          </a:xfrm>
          <a:prstGeom prst="rightArrowCallou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just"/>
            <a:r>
              <a:rPr lang="es-CO" dirty="0"/>
              <a:t>3. Debido proceso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840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D1E6CC-B743-32FB-96FA-B4242D860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7B41D23-27B0-BAF3-6D3C-DAD3ADABA4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695954"/>
              </p:ext>
            </p:extLst>
          </p:nvPr>
        </p:nvGraphicFramePr>
        <p:xfrm>
          <a:off x="2641600" y="519603"/>
          <a:ext cx="10210799" cy="5540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id="{937B70A2-3332-EA9B-7AD9-267E3437F7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" b="3"/>
          <a:stretch/>
        </p:blipFill>
        <p:spPr>
          <a:xfrm>
            <a:off x="1462946" y="1160148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818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76463-DD53-54FC-DE09-D3BFAF8D6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194C8-CB9F-D4C3-C762-D8E15B69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38" y="971035"/>
            <a:ext cx="7549662" cy="132556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es-MX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rPr>
              <a:t>Impacto de la Tecnología en la administración de justicia</a:t>
            </a:r>
            <a:endParaRPr lang="es-ES" b="1" dirty="0">
              <a:solidFill>
                <a:srgbClr val="2F5496"/>
              </a:solidFill>
              <a:latin typeface="Gotham" panose="02000604030000020004"/>
              <a:cs typeface="Calibri" panose="020F0502020204030204" pitchFamily="34" charset="0"/>
            </a:endParaRP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8DBA2A97-15A8-69F8-36F4-391347B2EA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95567"/>
              </p:ext>
            </p:extLst>
          </p:nvPr>
        </p:nvGraphicFramePr>
        <p:xfrm>
          <a:off x="858129" y="2663484"/>
          <a:ext cx="7859151" cy="3354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94A5EDD7-40A4-7B2E-C30A-F6112A6C9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9" y="3467686"/>
            <a:ext cx="2784275" cy="278427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794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E13D1-99E0-4BD0-B7C8-62332FFC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1636712"/>
            <a:ext cx="7011169" cy="1325563"/>
          </a:xfrm>
        </p:spPr>
        <p:txBody>
          <a:bodyPr>
            <a:normAutofit fontScale="90000"/>
          </a:bodyPr>
          <a:lstStyle/>
          <a:p>
            <a:r>
              <a:rPr lang="es-MX" sz="36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rPr>
              <a:t>Impacto de la Tecnología en la administración de justicia</a:t>
            </a:r>
            <a:br>
              <a:rPr lang="es-MX" sz="36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rPr>
            </a:br>
            <a:r>
              <a:rPr lang="es-CO" sz="2700" b="1" i="1" dirty="0">
                <a:solidFill>
                  <a:schemeClr val="accent6"/>
                </a:solidFill>
                <a:effectLst/>
                <a:latin typeface="Gotham" panose="02000604030000020004"/>
                <a:ea typeface="Times New Roman" panose="02020603050405020304" pitchFamily="18" charset="0"/>
              </a:rPr>
              <a:t>Digitalización de Expedientes Judiciales</a:t>
            </a:r>
            <a:br>
              <a:rPr lang="es-ES" sz="1600" i="1" dirty="0">
                <a:solidFill>
                  <a:schemeClr val="accent6"/>
                </a:solidFill>
                <a:latin typeface="Gotham" panose="02000604030000020004"/>
              </a:rPr>
            </a:br>
            <a:br>
              <a:rPr lang="es-MX" sz="2700" b="1" i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rPr>
            </a:br>
            <a:endParaRPr lang="es-ES" sz="3600" i="1" dirty="0">
              <a:solidFill>
                <a:schemeClr val="accent6"/>
              </a:solidFill>
              <a:latin typeface="Gotham" panose="02000604030000020004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D7D71333-FFCB-F66C-89EC-6DE8297D1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476985"/>
              </p:ext>
            </p:extLst>
          </p:nvPr>
        </p:nvGraphicFramePr>
        <p:xfrm>
          <a:off x="319785" y="2960400"/>
          <a:ext cx="2771953" cy="186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7ABFC96-E6A2-7968-A6BF-8E16D05EA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977611"/>
              </p:ext>
            </p:extLst>
          </p:nvPr>
        </p:nvGraphicFramePr>
        <p:xfrm>
          <a:off x="4885675" y="2873327"/>
          <a:ext cx="2781146" cy="1863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6DC0D6D-55C3-03EB-E6AA-83DE1782EE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566753"/>
              </p:ext>
            </p:extLst>
          </p:nvPr>
        </p:nvGraphicFramePr>
        <p:xfrm>
          <a:off x="2588328" y="2922628"/>
          <a:ext cx="2781146" cy="1863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58EAF5D-DD94-69B2-69BB-2C54B7692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164993"/>
              </p:ext>
            </p:extLst>
          </p:nvPr>
        </p:nvGraphicFramePr>
        <p:xfrm>
          <a:off x="6931963" y="2874364"/>
          <a:ext cx="3182927" cy="183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C46857D-B5D8-71DB-53BF-678F60C1E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85089"/>
              </p:ext>
            </p:extLst>
          </p:nvPr>
        </p:nvGraphicFramePr>
        <p:xfrm>
          <a:off x="9218892" y="2873327"/>
          <a:ext cx="3183858" cy="183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E5F5F4C5-EA18-61A6-435F-9815F817E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609955"/>
              </p:ext>
            </p:extLst>
          </p:nvPr>
        </p:nvGraphicFramePr>
        <p:xfrm>
          <a:off x="319785" y="4477780"/>
          <a:ext cx="2771953" cy="186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2B30B3ED-29C0-BDFF-9EFA-7AF6542A4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294579"/>
              </p:ext>
            </p:extLst>
          </p:nvPr>
        </p:nvGraphicFramePr>
        <p:xfrm>
          <a:off x="4950664" y="4496975"/>
          <a:ext cx="2781146" cy="1863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B1F70EA2-3258-4FD7-DBC5-AD7F0082F7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795808"/>
              </p:ext>
            </p:extLst>
          </p:nvPr>
        </p:nvGraphicFramePr>
        <p:xfrm>
          <a:off x="2606769" y="4496976"/>
          <a:ext cx="2781146" cy="1863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9" r:lo="rId40" r:qs="rId41" r:cs="rId42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6D1C2902-8C6C-7E10-BEBB-4B086FF33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511035"/>
              </p:ext>
            </p:extLst>
          </p:nvPr>
        </p:nvGraphicFramePr>
        <p:xfrm>
          <a:off x="7061941" y="4428480"/>
          <a:ext cx="3182927" cy="183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4" r:lo="rId45" r:qs="rId46" r:cs="rId47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466A7C2F-4D05-1AEC-2B8B-036A97C6E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4473405"/>
              </p:ext>
            </p:extLst>
          </p:nvPr>
        </p:nvGraphicFramePr>
        <p:xfrm>
          <a:off x="9237276" y="4353636"/>
          <a:ext cx="3183858" cy="183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9" r:lo="rId50" r:qs="rId51" r:cs="rId52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E4722FDC-E0C7-DF2E-59F4-1DBADEDC9AFC}"/>
              </a:ext>
            </a:extLst>
          </p:cNvPr>
          <p:cNvSpPr txBox="1"/>
          <p:nvPr/>
        </p:nvSpPr>
        <p:spPr>
          <a:xfrm>
            <a:off x="7110248" y="1897297"/>
            <a:ext cx="5081752" cy="6463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CO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 culminó exitosamente el proceso de digitalización de todos los expedientes de los juzgados de la seccional, cumpliendo con los objetivos propuestos. </a:t>
            </a:r>
          </a:p>
          <a:p>
            <a:r>
              <a:rPr lang="es-CO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Digitalización total= </a:t>
            </a:r>
            <a:r>
              <a:rPr lang="es-CO" sz="1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18.595.934 folios;</a:t>
            </a:r>
            <a:r>
              <a:rPr lang="es-CO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O" sz="1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Expedientes= 109.182 </a:t>
            </a:r>
            <a:endParaRPr lang="es-CO" sz="1200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10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6DC7C2E7-E1EC-4C2B-8A9E-23958C9E35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936732"/>
              </p:ext>
            </p:extLst>
          </p:nvPr>
        </p:nvGraphicFramePr>
        <p:xfrm>
          <a:off x="786385" y="2700444"/>
          <a:ext cx="5061384" cy="3436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1C7A4F4E-8557-E19B-0BC5-0B26A96A01B9}"/>
              </a:ext>
            </a:extLst>
          </p:cNvPr>
          <p:cNvGrpSpPr/>
          <p:nvPr/>
        </p:nvGrpSpPr>
        <p:grpSpPr>
          <a:xfrm>
            <a:off x="0" y="1188930"/>
            <a:ext cx="7878846" cy="1325564"/>
            <a:chOff x="0" y="1188930"/>
            <a:chExt cx="7878846" cy="1325564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14EAC322-EB38-722A-5876-7EEF78AB280D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2800" b="1" dirty="0">
                  <a:solidFill>
                    <a:srgbClr val="2F5496"/>
                  </a:solidFill>
                  <a:latin typeface="Gotham" panose="02000604030000020004"/>
                  <a:cs typeface="Calibri" panose="020F0502020204030204" pitchFamily="34" charset="0"/>
                </a:rPr>
                <a:t>Impacto de la Tecnología en la administración de justicia</a:t>
              </a:r>
            </a:p>
            <a:p>
              <a:r>
                <a:rPr lang="es-CO" sz="2800" b="1" i="1" dirty="0">
                  <a:solidFill>
                    <a:schemeClr val="accent6"/>
                  </a:solidFill>
                  <a:effectLst/>
                  <a:latin typeface="Gotham" panose="02000604030000020004"/>
                  <a:ea typeface="Times New Roman" panose="02020603050405020304" pitchFamily="18" charset="0"/>
                </a:rPr>
                <a:t>Ventanilla de Servicio Judicial</a:t>
              </a:r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0032F088-D4C0-1F76-6DBA-23DC81AC0B0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DDCD58AB-8E50-79F6-D6B9-25098194B8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4230" y="2008290"/>
            <a:ext cx="5061385" cy="3961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C8DAECB-2236-8588-84AE-F42C681FA25A}"/>
              </a:ext>
            </a:extLst>
          </p:cNvPr>
          <p:cNvSpPr txBox="1"/>
          <p:nvPr/>
        </p:nvSpPr>
        <p:spPr>
          <a:xfrm>
            <a:off x="55626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242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9C4337A-8513-492F-826C-019C61B747D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57261" y="2624463"/>
            <a:ext cx="5040293" cy="3438089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8D84483-7C5A-5A28-2683-673230FEE771}"/>
              </a:ext>
            </a:extLst>
          </p:cNvPr>
          <p:cNvGrpSpPr/>
          <p:nvPr/>
        </p:nvGrpSpPr>
        <p:grpSpPr>
          <a:xfrm>
            <a:off x="0" y="1111180"/>
            <a:ext cx="7878846" cy="1325564"/>
            <a:chOff x="0" y="1188930"/>
            <a:chExt cx="7878846" cy="1325564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F61A257B-74AE-BCC2-6ABE-1E5ED78ED46C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2800" b="1" dirty="0">
                  <a:solidFill>
                    <a:srgbClr val="2F5496"/>
                  </a:solidFill>
                  <a:latin typeface="Gotham" panose="02000604030000020004"/>
                  <a:cs typeface="Calibri" panose="020F0502020204030204" pitchFamily="34" charset="0"/>
                </a:rPr>
                <a:t>Impacto de la Tecnología en la administración de justicia</a:t>
              </a:r>
            </a:p>
            <a:p>
              <a:r>
                <a:rPr lang="es-CO" sz="2800" b="1" i="1" dirty="0">
                  <a:solidFill>
                    <a:schemeClr val="accent6"/>
                  </a:solidFill>
                  <a:effectLst/>
                  <a:latin typeface="Gotham" panose="02000604030000020004"/>
                  <a:ea typeface="Times New Roman" panose="02020603050405020304" pitchFamily="18" charset="0"/>
                </a:rPr>
                <a:t>Herramientas Ofimáticas</a:t>
              </a:r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CD322C33-ED1D-FA85-C591-A3C23BB3F77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4E82F5-57C4-A5DF-F24C-C896805AE6B1}"/>
              </a:ext>
            </a:extLst>
          </p:cNvPr>
          <p:cNvSpPr txBox="1"/>
          <p:nvPr/>
        </p:nvSpPr>
        <p:spPr>
          <a:xfrm>
            <a:off x="656007" y="2924655"/>
            <a:ext cx="5439993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 uso de herramientas ofimáticas ha facilitado </a:t>
            </a:r>
            <a:r>
              <a:rPr lang="es-CO" sz="1600" i="0" u="none" strike="noStrike" dirty="0">
                <a:effectLst/>
                <a:latin typeface="Inter"/>
              </a:rPr>
              <a:t> el acceso de los usuarios al servicio de administración de justicia.</a:t>
            </a:r>
          </a:p>
          <a:p>
            <a:pPr algn="just"/>
            <a:endParaRPr lang="es-CO" sz="1600" i="0" u="none" strike="noStrike" dirty="0">
              <a:solidFill>
                <a:srgbClr val="404040"/>
              </a:solidFill>
              <a:effectLst/>
              <a:latin typeface="Inter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s-CO" sz="1600" b="1" i="0" u="none" strike="noStrike" dirty="0">
                <a:solidFill>
                  <a:srgbClr val="002060"/>
                </a:solidFill>
                <a:effectLst/>
                <a:latin typeface="Inter"/>
              </a:rPr>
              <a:t>Herramientas implementadas:</a:t>
            </a:r>
            <a:endParaRPr lang="es-CO" sz="1600" b="0" i="0" u="none" strike="noStrike" dirty="0">
              <a:solidFill>
                <a:srgbClr val="002060"/>
              </a:solidFill>
              <a:effectLst/>
              <a:latin typeface="Inter"/>
            </a:endParaRPr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CO" sz="1600" b="1" i="0" u="none" strike="noStrike" dirty="0">
                <a:solidFill>
                  <a:srgbClr val="002060"/>
                </a:solidFill>
                <a:effectLst/>
                <a:latin typeface="Inter"/>
              </a:rPr>
              <a:t>Correos electrónicos:</a:t>
            </a:r>
            <a:r>
              <a:rPr lang="es-CO" sz="1600" b="0" i="0" u="none" strike="noStrike" dirty="0">
                <a:solidFill>
                  <a:srgbClr val="002060"/>
                </a:solidFill>
                <a:effectLst/>
                <a:latin typeface="Inter"/>
              </a:rPr>
              <a:t> </a:t>
            </a:r>
            <a:r>
              <a:rPr lang="es-CO" sz="1600" b="0" i="0" u="none" strike="noStrike" dirty="0">
                <a:effectLst/>
                <a:latin typeface="Inter"/>
              </a:rPr>
              <a:t>Para la recepción de requerimientos y solicitudes de los usuarios</a:t>
            </a:r>
            <a:r>
              <a:rPr lang="es-CO" sz="1600" b="0" i="0" u="none" strike="noStrike" dirty="0">
                <a:solidFill>
                  <a:srgbClr val="404040"/>
                </a:solidFill>
                <a:effectLst/>
                <a:latin typeface="Inter"/>
              </a:rPr>
              <a:t>.</a:t>
            </a:r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CO" sz="1600" b="1" i="0" u="none" strike="noStrike" dirty="0">
                <a:solidFill>
                  <a:srgbClr val="002060"/>
                </a:solidFill>
                <a:effectLst/>
                <a:latin typeface="Inter"/>
              </a:rPr>
              <a:t>OneDrive:</a:t>
            </a:r>
            <a:r>
              <a:rPr lang="es-CO" sz="1600" b="0" i="0" u="none" strike="noStrike" dirty="0">
                <a:solidFill>
                  <a:srgbClr val="404040"/>
                </a:solidFill>
                <a:effectLst/>
                <a:latin typeface="Inter"/>
              </a:rPr>
              <a:t> </a:t>
            </a:r>
            <a:r>
              <a:rPr lang="es-CO" sz="1600" b="0" i="0" u="none" strike="noStrike" dirty="0">
                <a:effectLst/>
                <a:latin typeface="Inter"/>
              </a:rPr>
              <a:t>Como repositorio documental para compartir expedientes judiciales.</a:t>
            </a:r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CO" sz="1600" b="1" i="0" u="none" strike="noStrike" dirty="0" err="1">
                <a:solidFill>
                  <a:srgbClr val="002060"/>
                </a:solidFill>
                <a:effectLst/>
                <a:latin typeface="Inter"/>
              </a:rPr>
              <a:t>Teams</a:t>
            </a:r>
            <a:r>
              <a:rPr lang="es-CO" sz="1600" b="1" i="0" u="none" strike="noStrike" dirty="0">
                <a:solidFill>
                  <a:srgbClr val="002060"/>
                </a:solidFill>
                <a:effectLst/>
                <a:latin typeface="Inter"/>
              </a:rPr>
              <a:t>:</a:t>
            </a:r>
            <a:r>
              <a:rPr lang="es-CO" sz="1600" b="0" i="0" u="none" strike="noStrike" dirty="0">
                <a:solidFill>
                  <a:srgbClr val="404040"/>
                </a:solidFill>
                <a:effectLst/>
                <a:latin typeface="Inter"/>
              </a:rPr>
              <a:t> </a:t>
            </a:r>
            <a:r>
              <a:rPr lang="es-CO" sz="1600" b="0" i="0" u="none" strike="noStrike" dirty="0">
                <a:effectLst/>
                <a:latin typeface="Inter"/>
              </a:rPr>
              <a:t>Para la realización de audiencias virtuales.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CO" sz="1600" b="1" i="1" u="none" strike="noStrike" dirty="0">
              <a:solidFill>
                <a:srgbClr val="404040"/>
              </a:solidFill>
              <a:effectLst/>
              <a:latin typeface="Inter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5F8AB72-2AAE-A267-5896-08842989BFEF}"/>
              </a:ext>
            </a:extLst>
          </p:cNvPr>
          <p:cNvSpPr txBox="1"/>
          <p:nvPr/>
        </p:nvSpPr>
        <p:spPr>
          <a:xfrm>
            <a:off x="656007" y="5543225"/>
            <a:ext cx="5629229" cy="64698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CO" sz="1600" i="1" u="none" strike="noStrike" dirty="0">
                <a:solidFill>
                  <a:schemeClr val="bg1"/>
                </a:solidFill>
                <a:effectLst/>
                <a:latin typeface="Inter"/>
              </a:rPr>
              <a:t>Estas mejoras han optimizado la gestión judicial, ofreciendo un servicio más ágil y eficiente para la ciudadanía.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814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5EF288-6589-BB43-EE77-4072C9C8D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56" t="14539" r="15056" b="1453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4CBBCB-474D-8286-52B2-CFFDCCFD2717}"/>
              </a:ext>
            </a:extLst>
          </p:cNvPr>
          <p:cNvSpPr txBox="1"/>
          <p:nvPr/>
        </p:nvSpPr>
        <p:spPr>
          <a:xfrm>
            <a:off x="643208" y="3429000"/>
            <a:ext cx="3758290" cy="316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s-CO" sz="1700" b="1" i="0" u="none" strike="noStrike" dirty="0">
                <a:solidFill>
                  <a:srgbClr val="002060"/>
                </a:solidFill>
                <a:effectLst/>
                <a:latin typeface="Inter"/>
              </a:rPr>
              <a:t>Desarrollo de herramienta tecnológica:</a:t>
            </a:r>
            <a:endParaRPr lang="es-CO" sz="1700" b="0" i="0" u="none" strike="noStrike" dirty="0">
              <a:solidFill>
                <a:srgbClr val="002060"/>
              </a:solidFill>
              <a:effectLst/>
              <a:latin typeface="Inter"/>
            </a:endParaRPr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CO" sz="1700" b="0" i="0" u="none" strike="noStrike" dirty="0">
                <a:effectLst/>
                <a:latin typeface="Inter"/>
              </a:rPr>
              <a:t>En la Seccional Córdoba se creó una herramienta para validar los expedientes digitalizados por el contratista (CONSORCIO DIGIJUDICIAL).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s-CO" sz="1700" b="1" i="0" u="none" strike="noStrike" dirty="0">
                <a:solidFill>
                  <a:srgbClr val="002060"/>
                </a:solidFill>
                <a:effectLst/>
                <a:latin typeface="Inter"/>
              </a:rPr>
              <a:t>Objetivo:</a:t>
            </a:r>
            <a:endParaRPr lang="es-CO" sz="1700" b="0" i="0" u="none" strike="noStrike" dirty="0">
              <a:solidFill>
                <a:srgbClr val="002060"/>
              </a:solidFill>
              <a:effectLst/>
              <a:latin typeface="Inter"/>
            </a:endParaRPr>
          </a:p>
          <a:p>
            <a:pPr marL="742950" lvl="1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s-CO" sz="1700" b="0" i="0" u="none" strike="noStrike" dirty="0">
                <a:effectLst/>
                <a:latin typeface="Inter"/>
              </a:rPr>
              <a:t>Estandarizar las búsquedas de los procesos judiciales.</a:t>
            </a:r>
          </a:p>
          <a:p>
            <a:pPr algn="just">
              <a:buNone/>
            </a:pPr>
            <a:br>
              <a:rPr lang="es-CO" sz="1700" dirty="0"/>
            </a:br>
            <a:endParaRPr lang="es-CO" sz="17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60A81D2-4A83-5F91-E1B6-8097B3EE5587}"/>
              </a:ext>
            </a:extLst>
          </p:cNvPr>
          <p:cNvGrpSpPr/>
          <p:nvPr/>
        </p:nvGrpSpPr>
        <p:grpSpPr>
          <a:xfrm>
            <a:off x="0" y="1080441"/>
            <a:ext cx="6949264" cy="1639610"/>
            <a:chOff x="0" y="1188930"/>
            <a:chExt cx="6949264" cy="1325564"/>
          </a:xfrm>
        </p:grpSpPr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DF5D57DC-DCA2-4C95-96CF-3A07FEFC3389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6620080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3200" b="1" dirty="0">
                  <a:solidFill>
                    <a:srgbClr val="002060"/>
                  </a:solidFill>
                  <a:latin typeface="Gotham" panose="02000604030000020004"/>
                  <a:cs typeface="Calibri" panose="020F0502020204030204" pitchFamily="34" charset="0"/>
                </a:rPr>
                <a:t>Impacto de la Tecnología en la administración de justicia</a:t>
              </a:r>
            </a:p>
            <a:p>
              <a:r>
                <a:rPr lang="es-CO" sz="2400" b="1" i="1" dirty="0">
                  <a:solidFill>
                    <a:schemeClr val="bg1"/>
                  </a:solidFill>
                  <a:effectLst/>
                  <a:latin typeface="Gotham" panose="02000604030000020004"/>
                  <a:ea typeface="Times New Roman" panose="02020603050405020304" pitchFamily="18" charset="0"/>
                </a:rPr>
                <a:t>Validador de proceso para la migración de Expediente Judicial. </a:t>
              </a:r>
              <a:endParaRPr lang="es-ES" sz="2400" b="1" dirty="0">
                <a:solidFill>
                  <a:schemeClr val="bg1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BCBEE9E4-245E-5BF7-903D-43FF7AAC4B1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B47E6F35-F754-5AEE-1CE1-08DB88F361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53" y="0"/>
            <a:ext cx="2138947" cy="812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1FDE11-1CB2-7BC7-5CEB-A69B2D19E7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78135"/>
            <a:ext cx="12188951" cy="4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71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78AEE8E-2DF7-9610-DB8C-83CD9EBE5F49}"/>
              </a:ext>
            </a:extLst>
          </p:cNvPr>
          <p:cNvGrpSpPr/>
          <p:nvPr/>
        </p:nvGrpSpPr>
        <p:grpSpPr>
          <a:xfrm>
            <a:off x="0" y="1111180"/>
            <a:ext cx="8890000" cy="1251020"/>
            <a:chOff x="0" y="1188930"/>
            <a:chExt cx="7878846" cy="1325564"/>
          </a:xfrm>
        </p:grpSpPr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9D142AE6-6C9E-3C45-3886-C64D46E7E2DC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2800" b="1" dirty="0">
                  <a:solidFill>
                    <a:srgbClr val="2F5496"/>
                  </a:solidFill>
                  <a:latin typeface="Gotham" panose="02000604030000020004"/>
                  <a:cs typeface="Calibri" panose="020F0502020204030204" pitchFamily="34" charset="0"/>
                </a:rPr>
                <a:t>Impacto de la Tecnología en la administración de justicia</a:t>
              </a:r>
            </a:p>
            <a:p>
              <a:r>
                <a:rPr lang="es-CO" sz="2800" b="1" i="1" dirty="0">
                  <a:solidFill>
                    <a:schemeClr val="accent6"/>
                  </a:solidFill>
                  <a:effectLst/>
                  <a:latin typeface="Gotham" panose="02000604030000020004"/>
                  <a:ea typeface="Times New Roman" panose="02020603050405020304" pitchFamily="18" charset="0"/>
                </a:rPr>
                <a:t>Compra de computadores y equipos tecnológicos</a:t>
              </a:r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67EBD968-A690-F7A0-C955-FFEE68498D9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9455C8F4-0FC9-F7C3-C774-F6B662DF1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28957"/>
              </p:ext>
            </p:extLst>
          </p:nvPr>
        </p:nvGraphicFramePr>
        <p:xfrm>
          <a:off x="1452562" y="2717455"/>
          <a:ext cx="9286875" cy="3280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2BAAC334-05E0-BA9C-8D1B-93A42437E75D}"/>
              </a:ext>
            </a:extLst>
          </p:cNvPr>
          <p:cNvSpPr txBox="1"/>
          <p:nvPr/>
        </p:nvSpPr>
        <p:spPr>
          <a:xfrm>
            <a:off x="473031" y="2532789"/>
            <a:ext cx="2895600" cy="369332"/>
          </a:xfrm>
          <a:prstGeom prst="homePlat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O" b="1" i="1" u="none" strike="noStrike" dirty="0">
                <a:solidFill>
                  <a:schemeClr val="bg1"/>
                </a:solidFill>
                <a:effectLst/>
                <a:latin typeface="Inter"/>
              </a:rPr>
              <a:t>Adquisiciones en 2024:</a:t>
            </a:r>
            <a:endParaRPr lang="es-CO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0584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930F33F-0656-CB25-821A-63F245706E3F}"/>
              </a:ext>
            </a:extLst>
          </p:cNvPr>
          <p:cNvGrpSpPr/>
          <p:nvPr/>
        </p:nvGrpSpPr>
        <p:grpSpPr>
          <a:xfrm>
            <a:off x="0" y="1111180"/>
            <a:ext cx="8890000" cy="1251020"/>
            <a:chOff x="0" y="1188930"/>
            <a:chExt cx="7878846" cy="1325564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F8205519-C66F-2C92-FC42-A5E6D30F869D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2800" b="1" dirty="0">
                  <a:solidFill>
                    <a:srgbClr val="2F5496"/>
                  </a:solidFill>
                  <a:latin typeface="Gotham" panose="02000604030000020004"/>
                  <a:cs typeface="Calibri" panose="020F0502020204030204" pitchFamily="34" charset="0"/>
                </a:rPr>
                <a:t>Impacto de la Tecnología en la administración de justicia</a:t>
              </a:r>
            </a:p>
            <a:p>
              <a:r>
                <a:rPr lang="es-CO" sz="2800" b="1" i="1" dirty="0">
                  <a:solidFill>
                    <a:schemeClr val="accent6"/>
                  </a:solidFill>
                  <a:effectLst/>
                  <a:latin typeface="Gotham" panose="02000604030000020004"/>
                  <a:ea typeface="Times New Roman" panose="02020603050405020304" pitchFamily="18" charset="0"/>
                </a:rPr>
                <a:t>Mejoras en las Redes de Datos</a:t>
              </a:r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A3E29AE1-7F95-76E3-7799-6D244B5A525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28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7D721D8-8BE7-A4DD-89C4-4C0F705D2A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101756"/>
              </p:ext>
            </p:extLst>
          </p:nvPr>
        </p:nvGraphicFramePr>
        <p:xfrm>
          <a:off x="1836715" y="2732472"/>
          <a:ext cx="8518568" cy="317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12DDF93B-98BD-859F-5F36-BF44E0AE7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233" y="2362199"/>
            <a:ext cx="2324100" cy="2324100"/>
          </a:xfrm>
          <a:prstGeom prst="ellipse">
            <a:avLst/>
          </a:prstGeom>
          <a:ln w="63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01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42D08-C43E-BA2D-DED8-FC6117F9A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1294C-C68A-3869-0925-93908865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61" y="1242548"/>
            <a:ext cx="11083636" cy="1325563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rPr>
              <a:t>Contexto</a:t>
            </a:r>
            <a:br>
              <a:rPr lang="es-MX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rPr>
            </a:br>
            <a:r>
              <a:rPr lang="es-ES" sz="2200" b="1" i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rPr>
              <a:t>Rama Judicial Distrito Judicial de Montería </a:t>
            </a:r>
            <a:br>
              <a:rPr lang="es-ES" sz="2200" b="1" i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rPr>
            </a:br>
            <a:r>
              <a:rPr lang="es-ES" sz="2200" b="1" i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rPr>
              <a:t>y de lo Contencioso Administrativo de Córdoba</a:t>
            </a:r>
            <a:br>
              <a:rPr lang="es-ES" b="1" i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rPr>
            </a:br>
            <a:endParaRPr lang="es-ES" b="1" dirty="0">
              <a:solidFill>
                <a:srgbClr val="2F5496"/>
              </a:solidFill>
              <a:latin typeface="Gotham" panose="02000604030000020004"/>
              <a:cs typeface="Calibri" panose="020F050202020403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DFBBC7A-05E1-DE86-2CB0-B68AD43DFD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032740"/>
              </p:ext>
            </p:extLst>
          </p:nvPr>
        </p:nvGraphicFramePr>
        <p:xfrm>
          <a:off x="8250608" y="1525986"/>
          <a:ext cx="3015598" cy="1878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03211C5-38A1-FEA9-B827-99BD316E2A71}"/>
              </a:ext>
            </a:extLst>
          </p:cNvPr>
          <p:cNvSpPr txBox="1"/>
          <p:nvPr/>
        </p:nvSpPr>
        <p:spPr>
          <a:xfrm>
            <a:off x="891464" y="2395690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i="1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Inter"/>
              </a:rPr>
              <a:t>Distritos Judiciales</a:t>
            </a:r>
            <a:endParaRPr lang="es-CO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718E034-BDED-F53B-4B4B-7366A3687115}"/>
              </a:ext>
            </a:extLst>
          </p:cNvPr>
          <p:cNvGrpSpPr/>
          <p:nvPr/>
        </p:nvGrpSpPr>
        <p:grpSpPr>
          <a:xfrm>
            <a:off x="2835253" y="2048274"/>
            <a:ext cx="5595069" cy="4016072"/>
            <a:chOff x="2212025" y="2361084"/>
            <a:chExt cx="5465692" cy="4016072"/>
          </a:xfrm>
        </p:grpSpPr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4D6E733A-ECBF-E674-2547-174860873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025" y="2621171"/>
              <a:ext cx="3088254" cy="375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9F6F6D2C-DBE7-720F-EADF-7BF582395994}"/>
                </a:ext>
              </a:extLst>
            </p:cNvPr>
            <p:cNvSpPr/>
            <p:nvPr/>
          </p:nvSpPr>
          <p:spPr>
            <a:xfrm>
              <a:off x="3200400" y="4041648"/>
              <a:ext cx="182880" cy="17373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D9D06D44-D33E-4530-948D-F683944A0E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1840" y="2694747"/>
              <a:ext cx="2459736" cy="144812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EBD58E7-E44C-A341-812D-89A47F2EBD79}"/>
                </a:ext>
              </a:extLst>
            </p:cNvPr>
            <p:cNvSpPr txBox="1"/>
            <p:nvPr/>
          </p:nvSpPr>
          <p:spPr>
            <a:xfrm>
              <a:off x="5751576" y="2361084"/>
              <a:ext cx="1926141" cy="664012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lvl="0"/>
              <a:r>
                <a:rPr lang="es-CO" sz="1100" b="1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Distrito Judicial de Montería</a:t>
              </a:r>
            </a:p>
            <a:p>
              <a:pPr marL="171450" lvl="0" indent="-171450">
                <a:buFont typeface="Wingdings" pitchFamily="2" charset="2"/>
                <a:buChar char="ü"/>
              </a:pPr>
              <a:r>
                <a:rPr lang="es-CO" sz="1100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8 Circuitos Judiciales </a:t>
              </a:r>
            </a:p>
            <a:p>
              <a:pPr marL="171450" lvl="0" indent="-171450">
                <a:buFont typeface="Wingdings" pitchFamily="2" charset="2"/>
                <a:buChar char="ü"/>
              </a:pPr>
              <a:r>
                <a:rPr lang="es-CO" sz="1100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108 Despachos Judiciales</a:t>
              </a:r>
              <a:endParaRPr lang="es-MX" sz="1100" dirty="0">
                <a:solidFill>
                  <a:schemeClr val="tx1"/>
                </a:solidFill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B665722-140E-5C84-8326-8529EC35999F}"/>
                </a:ext>
              </a:extLst>
            </p:cNvPr>
            <p:cNvSpPr/>
            <p:nvPr/>
          </p:nvSpPr>
          <p:spPr>
            <a:xfrm>
              <a:off x="3373120" y="4412295"/>
              <a:ext cx="182880" cy="17373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28EB66C9-84DF-0DE1-C6CF-B48D3821A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5897" y="3804981"/>
              <a:ext cx="2215679" cy="66401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6C89382A-52D8-3DE5-9567-45ABC10C3B5F}"/>
                </a:ext>
              </a:extLst>
            </p:cNvPr>
            <p:cNvSpPr txBox="1"/>
            <p:nvPr/>
          </p:nvSpPr>
          <p:spPr>
            <a:xfrm>
              <a:off x="5746708" y="3143718"/>
              <a:ext cx="1926141" cy="141315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s-CO" sz="1100" b="1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Distrito Judicial de lo Contencioso Administrativo de Córdoba</a:t>
              </a:r>
            </a:p>
            <a:p>
              <a:pPr marL="171450" lvl="0" indent="-171450">
                <a:buFont typeface="Wingdings" pitchFamily="2" charset="2"/>
                <a:buChar char="ü"/>
              </a:pPr>
              <a:r>
                <a:rPr lang="es-CO" sz="1100" b="0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1 Circuito Judicial</a:t>
              </a:r>
            </a:p>
            <a:p>
              <a:pPr marL="171450" lvl="0" indent="-171450">
                <a:buFont typeface="Wingdings" pitchFamily="2" charset="2"/>
                <a:buChar char="ü"/>
              </a:pPr>
              <a:r>
                <a:rPr lang="es-CO" sz="1100" b="0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17 Despachos Judiciales: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s-CO" sz="1100" i="1" dirty="0">
                  <a:solidFill>
                    <a:schemeClr val="tx1"/>
                  </a:solidFill>
                  <a:latin typeface="Inter"/>
                </a:rPr>
                <a:t>11 Juzgados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s-MX" sz="1100" i="1" dirty="0">
                  <a:solidFill>
                    <a:schemeClr val="tx1"/>
                  </a:solidFill>
                </a:rPr>
                <a:t>6 Magistrados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AF587867-A096-420C-E8F5-12BC9AE89C59}"/>
                </a:ext>
              </a:extLst>
            </p:cNvPr>
            <p:cNvSpPr/>
            <p:nvPr/>
          </p:nvSpPr>
          <p:spPr>
            <a:xfrm>
              <a:off x="3383280" y="4842665"/>
              <a:ext cx="182880" cy="17373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B40733AD-DD82-D620-F373-6FC56B346105}"/>
                </a:ext>
              </a:extLst>
            </p:cNvPr>
            <p:cNvCxnSpPr>
              <a:cxnSpLocks/>
              <a:stCxn id="27" idx="6"/>
            </p:cNvCxnSpPr>
            <p:nvPr/>
          </p:nvCxnSpPr>
          <p:spPr>
            <a:xfrm>
              <a:off x="3566160" y="4929533"/>
              <a:ext cx="2186261" cy="13839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4CB985C1-C18C-6FFC-17E8-97BEE77DF1DB}"/>
                </a:ext>
              </a:extLst>
            </p:cNvPr>
            <p:cNvSpPr txBox="1"/>
            <p:nvPr/>
          </p:nvSpPr>
          <p:spPr>
            <a:xfrm>
              <a:off x="5746708" y="4722147"/>
              <a:ext cx="1926141" cy="664012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lvl="0"/>
              <a:r>
                <a:rPr lang="es-CO" sz="1100" b="1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Comisión Seccional de Disciplina Judicial</a:t>
              </a:r>
            </a:p>
            <a:p>
              <a:pPr marL="171450" lvl="0" indent="-171450">
                <a:buFont typeface="Wingdings" pitchFamily="2" charset="2"/>
                <a:buChar char="ü"/>
              </a:pPr>
              <a:r>
                <a:rPr lang="es-CO" sz="1100" b="0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3 Magistrados</a:t>
              </a:r>
              <a:endParaRPr lang="es-MX" sz="1100" dirty="0">
                <a:solidFill>
                  <a:schemeClr val="tx1"/>
                </a:solidFill>
              </a:endParaRPr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9672D7DC-8ED8-972B-235C-8F1866787893}"/>
                </a:ext>
              </a:extLst>
            </p:cNvPr>
            <p:cNvSpPr/>
            <p:nvPr/>
          </p:nvSpPr>
          <p:spPr>
            <a:xfrm>
              <a:off x="3246348" y="5338944"/>
              <a:ext cx="182880" cy="17373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999FF334-522B-7DE5-DD1B-247D6537CE4D}"/>
                </a:ext>
              </a:extLst>
            </p:cNvPr>
            <p:cNvCxnSpPr>
              <a:cxnSpLocks/>
            </p:cNvCxnSpPr>
            <p:nvPr/>
          </p:nvCxnSpPr>
          <p:spPr>
            <a:xfrm>
              <a:off x="3347019" y="5437684"/>
              <a:ext cx="2404556" cy="42518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37DFEF24-E156-8C1D-28A0-C3C623CBC5C7}"/>
                </a:ext>
              </a:extLst>
            </p:cNvPr>
            <p:cNvSpPr txBox="1"/>
            <p:nvPr/>
          </p:nvSpPr>
          <p:spPr>
            <a:xfrm>
              <a:off x="5751575" y="5579227"/>
              <a:ext cx="1926141" cy="664012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lvl="0"/>
              <a:r>
                <a:rPr lang="es-CO" sz="1100" b="1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Consejo Seccional de la Judicatura de Córdoba</a:t>
              </a:r>
            </a:p>
            <a:p>
              <a:pPr marL="171450" lvl="0" indent="-171450">
                <a:buFont typeface="Wingdings" pitchFamily="2" charset="2"/>
                <a:buChar char="ü"/>
              </a:pPr>
              <a:r>
                <a:rPr lang="es-CO" sz="1100" b="0" i="0" u="none" strike="noStrike" dirty="0">
                  <a:solidFill>
                    <a:schemeClr val="tx1"/>
                  </a:solidFill>
                  <a:effectLst/>
                  <a:latin typeface="Inter"/>
                </a:rPr>
                <a:t>2 Consejeros</a:t>
              </a:r>
              <a:endParaRPr lang="es-MX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Elipse 36">
            <a:extLst>
              <a:ext uri="{FF2B5EF4-FFF2-40B4-BE49-F238E27FC236}">
                <a16:creationId xmlns:a16="http://schemas.microsoft.com/office/drawing/2014/main" id="{81CF3FF9-B416-59E8-BFB3-758F948E0C17}"/>
              </a:ext>
            </a:extLst>
          </p:cNvPr>
          <p:cNvSpPr/>
          <p:nvPr/>
        </p:nvSpPr>
        <p:spPr>
          <a:xfrm>
            <a:off x="10954385" y="3445982"/>
            <a:ext cx="623641" cy="610328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9B77996C-D455-7FE4-23AD-6F657FB6FDDC}"/>
              </a:ext>
            </a:extLst>
          </p:cNvPr>
          <p:cNvSpPr/>
          <p:nvPr/>
        </p:nvSpPr>
        <p:spPr>
          <a:xfrm>
            <a:off x="10396256" y="4208891"/>
            <a:ext cx="469900" cy="410403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4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930F33F-0656-CB25-821A-63F245706E3F}"/>
              </a:ext>
            </a:extLst>
          </p:cNvPr>
          <p:cNvGrpSpPr/>
          <p:nvPr/>
        </p:nvGrpSpPr>
        <p:grpSpPr>
          <a:xfrm>
            <a:off x="0" y="1076616"/>
            <a:ext cx="8890000" cy="1251020"/>
            <a:chOff x="0" y="1188930"/>
            <a:chExt cx="7878846" cy="1325564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F8205519-C66F-2C92-FC42-A5E6D30F869D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+mn-ea"/>
                  <a:cs typeface="Calibri" panose="020F0502020204030204" pitchFamily="34" charset="0"/>
                </a:rPr>
                <a:t>Impacto de la Tecnología en la administración de justicia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Mejoras en las Redes de Datos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A3E29AE1-7F95-76E3-7799-6D244B5A525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07D721D8-8BE7-A4DD-89C4-4C0F705D2AB0}"/>
              </a:ext>
            </a:extLst>
          </p:cNvPr>
          <p:cNvGraphicFramePr/>
          <p:nvPr/>
        </p:nvGraphicFramePr>
        <p:xfrm>
          <a:off x="534319" y="3039713"/>
          <a:ext cx="6192397" cy="2912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98803A7-C3FE-4393-A9B7-884B202AE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06" y="1088563"/>
            <a:ext cx="2707063" cy="2710240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9A127D-98CD-4AAD-9449-D1DF425717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3415" y="3206338"/>
            <a:ext cx="1886213" cy="2093232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635A8C-1EC0-4C2B-83B6-3656877B8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0450" y="4032809"/>
            <a:ext cx="2305503" cy="2533521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392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E58A9ABC-EEFF-4321-8D22-89E4930AD6D7}"/>
              </a:ext>
            </a:extLst>
          </p:cNvPr>
          <p:cNvGrpSpPr/>
          <p:nvPr/>
        </p:nvGrpSpPr>
        <p:grpSpPr>
          <a:xfrm>
            <a:off x="0" y="1111180"/>
            <a:ext cx="8890000" cy="1251020"/>
            <a:chOff x="0" y="1188930"/>
            <a:chExt cx="7878846" cy="1325564"/>
          </a:xfrm>
        </p:grpSpPr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C656F075-5822-4D3C-9C2D-A030F3B7BFF9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+mn-ea"/>
                  <a:cs typeface="Calibri" panose="020F0502020204030204" pitchFamily="34" charset="0"/>
                </a:rPr>
                <a:t>Impacto de la Tecnología en la administración de justicia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Participación Primer Concurso de Innovación de la Rama Judicial - JusticiaLAB 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ítulo 1">
              <a:extLst>
                <a:ext uri="{FF2B5EF4-FFF2-40B4-BE49-F238E27FC236}">
                  <a16:creationId xmlns:a16="http://schemas.microsoft.com/office/drawing/2014/main" id="{A2D12E75-A7D6-4D80-AC13-A6EE9444052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3DEFDCF-73AC-4600-8219-2125BCFF438F}"/>
              </a:ext>
            </a:extLst>
          </p:cNvPr>
          <p:cNvSpPr txBox="1"/>
          <p:nvPr/>
        </p:nvSpPr>
        <p:spPr>
          <a:xfrm>
            <a:off x="5633577" y="2721768"/>
            <a:ext cx="6097424" cy="1414463"/>
          </a:xfrm>
          <a:prstGeom prst="downArrowCallou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Dirección Seccional de Montería fue la única seleccionada como finalista en el primer concurso de innovación promovido por la Rama Judicial en el año 2024</a:t>
            </a:r>
          </a:p>
        </p:txBody>
      </p:sp>
      <p:pic>
        <p:nvPicPr>
          <p:cNvPr id="16" name="Picture 4" descr="Conoce las 9 iniciativas finalistas de #JusticIALab! En el Primer Concurso  de Innovación de la Rama Judicial estas fueron las propuestas que marcaron  la diferencia: Categoría: Justicia Cercana 1️⃣ Despacho en Línea:">
            <a:extLst>
              <a:ext uri="{FF2B5EF4-FFF2-40B4-BE49-F238E27FC236}">
                <a16:creationId xmlns:a16="http://schemas.microsoft.com/office/drawing/2014/main" id="{5AD13D43-3E7A-4441-90DF-D3519B845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04" y="3421447"/>
            <a:ext cx="2750961" cy="2750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A31C4B6-73CC-47D2-862E-7155D684222C}"/>
              </a:ext>
            </a:extLst>
          </p:cNvPr>
          <p:cNvSpPr txBox="1"/>
          <p:nvPr/>
        </p:nvSpPr>
        <p:spPr>
          <a:xfrm>
            <a:off x="5758161" y="4823489"/>
            <a:ext cx="6097424" cy="1328023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Esta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solución pretendía </a:t>
            </a:r>
            <a:r>
              <a:rPr lang="es-ES" dirty="0">
                <a:solidFill>
                  <a:prstClr val="black"/>
                </a:solidFill>
                <a:latin typeface="Calibri" panose="020F0502020204030204"/>
              </a:rPr>
              <a:t>simplificar</a:t>
            </a:r>
            <a:r>
              <a:rPr kumimoji="0" lang="es-E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trámites de los servidores judiciales ante</a:t>
            </a:r>
            <a:r>
              <a:rPr kumimoji="0" lang="es-E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Dirección Seccional de Administración Judicial de Montería,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optimizando el tiempo de respuesta de sus solicitudes.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8BB1EB-54D5-45AF-B045-7FBC351F011F}"/>
              </a:ext>
            </a:extLst>
          </p:cNvPr>
          <p:cNvSpPr txBox="1"/>
          <p:nvPr/>
        </p:nvSpPr>
        <p:spPr>
          <a:xfrm>
            <a:off x="5633577" y="4136231"/>
            <a:ext cx="609742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Proyecto tecnológico se llamó </a:t>
            </a: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DESAPP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judicatura | Instagram | Linktree">
            <a:extLst>
              <a:ext uri="{FF2B5EF4-FFF2-40B4-BE49-F238E27FC236}">
                <a16:creationId xmlns:a16="http://schemas.microsoft.com/office/drawing/2014/main" id="{FBECD78E-7B5A-405C-89A9-3B1EDF878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4" b="32188"/>
          <a:stretch/>
        </p:blipFill>
        <p:spPr bwMode="auto">
          <a:xfrm>
            <a:off x="2287276" y="2624447"/>
            <a:ext cx="2991757" cy="1162839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5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fuera de página 7">
            <a:extLst>
              <a:ext uri="{FF2B5EF4-FFF2-40B4-BE49-F238E27FC236}">
                <a16:creationId xmlns:a16="http://schemas.microsoft.com/office/drawing/2014/main" id="{039F8509-D39E-8AC1-7171-DB43B77A99C3}"/>
              </a:ext>
            </a:extLst>
          </p:cNvPr>
          <p:cNvSpPr/>
          <p:nvPr/>
        </p:nvSpPr>
        <p:spPr>
          <a:xfrm rot="16200000">
            <a:off x="1228725" y="-92075"/>
            <a:ext cx="2609850" cy="5067300"/>
          </a:xfrm>
          <a:prstGeom prst="flowChartOffpageConnector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3E13D1-99E0-4BD0-B7C8-62332FFC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82" y="1347787"/>
            <a:ext cx="3560618" cy="2199746"/>
          </a:xfrm>
        </p:spPr>
        <p:txBody>
          <a:bodyPr>
            <a:normAutofit fontScale="90000"/>
          </a:bodyPr>
          <a:lstStyle/>
          <a:p>
            <a:pPr algn="just"/>
            <a:r>
              <a:rPr lang="es-CO" b="1" dirty="0">
                <a:solidFill>
                  <a:srgbClr val="2F5496"/>
                </a:solidFill>
                <a:effectLst/>
                <a:latin typeface="Gotham" panose="02000604030000020004"/>
                <a:ea typeface="Times New Roman" panose="02020603050405020304" pitchFamily="18" charset="0"/>
              </a:rPr>
              <a:t>Mejoras en la infraestructura de las sedes judiciales</a:t>
            </a:r>
            <a:endParaRPr lang="es-ES" dirty="0">
              <a:latin typeface="Gotham" panose="02000604030000020004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996C39-9C44-E964-41B7-18FFEF2C0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26583"/>
            <a:ext cx="5239826" cy="5041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075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D76828-615A-7819-690C-699BA16E9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ED9AFCF-5028-2556-D610-13C7DCA5C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93104"/>
              </p:ext>
            </p:extLst>
          </p:nvPr>
        </p:nvGraphicFramePr>
        <p:xfrm>
          <a:off x="2006598" y="2909888"/>
          <a:ext cx="8547101" cy="317182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2412524">
                  <a:extLst>
                    <a:ext uri="{9D8B030D-6E8A-4147-A177-3AD203B41FA5}">
                      <a16:colId xmlns:a16="http://schemas.microsoft.com/office/drawing/2014/main" val="4240402085"/>
                    </a:ext>
                  </a:extLst>
                </a:gridCol>
                <a:gridCol w="2109310">
                  <a:extLst>
                    <a:ext uri="{9D8B030D-6E8A-4147-A177-3AD203B41FA5}">
                      <a16:colId xmlns:a16="http://schemas.microsoft.com/office/drawing/2014/main" val="2071191877"/>
                    </a:ext>
                  </a:extLst>
                </a:gridCol>
                <a:gridCol w="2478440">
                  <a:extLst>
                    <a:ext uri="{9D8B030D-6E8A-4147-A177-3AD203B41FA5}">
                      <a16:colId xmlns:a16="http://schemas.microsoft.com/office/drawing/2014/main" val="4101924260"/>
                    </a:ext>
                  </a:extLst>
                </a:gridCol>
                <a:gridCol w="1546827">
                  <a:extLst>
                    <a:ext uri="{9D8B030D-6E8A-4147-A177-3AD203B41FA5}">
                      <a16:colId xmlns:a16="http://schemas.microsoft.com/office/drawing/2014/main" val="355194069"/>
                    </a:ext>
                  </a:extLst>
                </a:gridCol>
              </a:tblGrid>
              <a:tr h="6868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Concepto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Cantidad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Ubicación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 recursos financieros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59309"/>
                  </a:ext>
                </a:extLst>
              </a:tr>
              <a:tr h="3492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Sedes atendidas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</a:rPr>
                        <a:t>7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 fontAlgn="ctr"/>
                      <a:r>
                        <a:rPr lang="es-CO" sz="1800" u="none" strike="noStrike" dirty="0">
                          <a:effectLst/>
                        </a:rPr>
                        <a:t>Montería, Valencia, Ayapel, La Apartada, Montelíbano, Canalete, Los Córdobas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</a:rPr>
                        <a:t>$ 4,810,608,000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934248"/>
                  </a:ext>
                </a:extLst>
              </a:tr>
              <a:tr h="911929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600" u="none" strike="noStrike" dirty="0">
                          <a:effectLst/>
                        </a:rPr>
                        <a:t>Número (</a:t>
                      </a:r>
                      <a:r>
                        <a:rPr lang="es-CO" sz="1600" u="none" strike="noStrike" dirty="0" err="1">
                          <a:effectLst/>
                        </a:rPr>
                        <a:t>apróximadamente</a:t>
                      </a:r>
                      <a:r>
                        <a:rPr lang="es-CO" sz="1600" u="none" strike="noStrike" dirty="0">
                          <a:effectLst/>
                        </a:rPr>
                        <a:t>) de servidores judiciales beneficiados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</a:rPr>
                        <a:t>200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043818"/>
                  </a:ext>
                </a:extLst>
              </a:tr>
              <a:tr h="611860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600" u="none" strike="noStrike" dirty="0">
                          <a:effectLst/>
                        </a:rPr>
                        <a:t>Número (</a:t>
                      </a:r>
                      <a:r>
                        <a:rPr lang="es-CO" sz="1600" u="none" strike="noStrike" dirty="0" err="1">
                          <a:effectLst/>
                        </a:rPr>
                        <a:t>apróximadamente</a:t>
                      </a:r>
                      <a:r>
                        <a:rPr lang="es-CO" sz="1600" u="none" strike="noStrike" dirty="0">
                          <a:effectLst/>
                        </a:rPr>
                        <a:t>) de Usuarios beneficiados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</a:rPr>
                        <a:t>400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941337"/>
                  </a:ext>
                </a:extLst>
              </a:tr>
              <a:tr h="611860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600" u="none" strike="noStrike" dirty="0">
                          <a:effectLst/>
                        </a:rPr>
                        <a:t>Número (</a:t>
                      </a:r>
                      <a:r>
                        <a:rPr lang="es-CO" sz="1600" u="none" strike="noStrike" dirty="0" err="1">
                          <a:effectLst/>
                        </a:rPr>
                        <a:t>apróximadamente</a:t>
                      </a:r>
                      <a:r>
                        <a:rPr lang="es-CO" sz="1600" u="none" strike="noStrike" dirty="0">
                          <a:effectLst/>
                        </a:rPr>
                        <a:t>) de Despachos beneficiados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</a:rPr>
                        <a:t>28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Gotham" panose="0200060403000002000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241784"/>
                  </a:ext>
                </a:extLst>
              </a:tr>
            </a:tbl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8E74D03A-A5D4-32E5-9221-544E61ADBE1A}"/>
              </a:ext>
            </a:extLst>
          </p:cNvPr>
          <p:cNvGrpSpPr/>
          <p:nvPr/>
        </p:nvGrpSpPr>
        <p:grpSpPr>
          <a:xfrm>
            <a:off x="0" y="1111180"/>
            <a:ext cx="8890000" cy="1251020"/>
            <a:chOff x="0" y="1188930"/>
            <a:chExt cx="7878846" cy="1325564"/>
          </a:xfrm>
        </p:grpSpPr>
        <p:sp>
          <p:nvSpPr>
            <p:cNvPr id="12" name="Título 1">
              <a:extLst>
                <a:ext uri="{FF2B5EF4-FFF2-40B4-BE49-F238E27FC236}">
                  <a16:creationId xmlns:a16="http://schemas.microsoft.com/office/drawing/2014/main" id="{93A946D0-1224-CCDB-5EC9-02910BEF7BA0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O" sz="3600" b="1" dirty="0">
                  <a:solidFill>
                    <a:srgbClr val="2F5496"/>
                  </a:solidFill>
                  <a:effectLst/>
                  <a:latin typeface="Gotham" panose="02000604030000020004"/>
                  <a:ea typeface="Times New Roman" panose="02020603050405020304" pitchFamily="18" charset="0"/>
                </a:rPr>
                <a:t>Mejoras en la infraestructura de las sedes judiciales</a:t>
              </a:r>
              <a:endParaRPr lang="es-ES" sz="36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1E7F6DAD-BBBB-2E20-646E-7B87D500EA0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36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pic>
        <p:nvPicPr>
          <p:cNvPr id="17" name="Gráfico 16" descr="Work from home house con relleno sólido">
            <a:extLst>
              <a:ext uri="{FF2B5EF4-FFF2-40B4-BE49-F238E27FC236}">
                <a16:creationId xmlns:a16="http://schemas.microsoft.com/office/drawing/2014/main" id="{27EFCAA4-D269-32E4-4789-E5D292C58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2800" y="1736689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9686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2A891-B51A-D022-CE08-B04591FAD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D607702-5D94-8D27-525C-92EFA919F694}"/>
              </a:ext>
            </a:extLst>
          </p:cNvPr>
          <p:cNvSpPr txBox="1">
            <a:spLocks/>
          </p:cNvSpPr>
          <p:nvPr/>
        </p:nvSpPr>
        <p:spPr>
          <a:xfrm>
            <a:off x="4736715" y="6043720"/>
            <a:ext cx="2967952" cy="545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604030000020004"/>
              <a:ea typeface="+mj-ea"/>
              <a:cs typeface="+mj-cs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0E2AFE1-3F92-B695-BFCD-B7E344399E14}"/>
              </a:ext>
            </a:extLst>
          </p:cNvPr>
          <p:cNvGrpSpPr/>
          <p:nvPr/>
        </p:nvGrpSpPr>
        <p:grpSpPr>
          <a:xfrm>
            <a:off x="0" y="3504326"/>
            <a:ext cx="8890000" cy="1251020"/>
            <a:chOff x="0" y="1188930"/>
            <a:chExt cx="7878846" cy="1325564"/>
          </a:xfrm>
        </p:grpSpPr>
        <p:sp>
          <p:nvSpPr>
            <p:cNvPr id="21" name="Título 1">
              <a:extLst>
                <a:ext uri="{FF2B5EF4-FFF2-40B4-BE49-F238E27FC236}">
                  <a16:creationId xmlns:a16="http://schemas.microsoft.com/office/drawing/2014/main" id="{5DB80CFA-01BB-2E22-90A1-EA4D586D9E83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Mejoras en la infraestructura de las sedes judiciales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ítulo 1">
              <a:extLst>
                <a:ext uri="{FF2B5EF4-FFF2-40B4-BE49-F238E27FC236}">
                  <a16:creationId xmlns:a16="http://schemas.microsoft.com/office/drawing/2014/main" id="{B0E231D0-C31D-F6CB-8F79-7506285494C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B2BC4A04-855F-5AC0-F210-077095892E1A}"/>
              </a:ext>
            </a:extLst>
          </p:cNvPr>
          <p:cNvSpPr/>
          <p:nvPr/>
        </p:nvSpPr>
        <p:spPr>
          <a:xfrm>
            <a:off x="5050473" y="4671326"/>
            <a:ext cx="3839527" cy="423491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Sede Judicial </a:t>
            </a:r>
            <a:r>
              <a:rPr kumimoji="0" lang="es-E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River</a:t>
            </a: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 Park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84AD135-3DA5-C3C8-4B27-375B8D4B45A4}"/>
              </a:ext>
            </a:extLst>
          </p:cNvPr>
          <p:cNvSpPr/>
          <p:nvPr/>
        </p:nvSpPr>
        <p:spPr>
          <a:xfrm>
            <a:off x="0" y="144627"/>
            <a:ext cx="3479800" cy="4010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Antes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DB997-CCFD-4F07-E97A-22CC62ED6F51}"/>
              </a:ext>
            </a:extLst>
          </p:cNvPr>
          <p:cNvSpPr/>
          <p:nvPr/>
        </p:nvSpPr>
        <p:spPr>
          <a:xfrm>
            <a:off x="8631872" y="6434509"/>
            <a:ext cx="3560128" cy="4234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Después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F38E8B9-DA68-1188-A9AF-7D49E7CF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88900"/>
            <a:ext cx="2527300" cy="8636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A360F7F-FF19-4FBA-A94C-4F746072B6A0}"/>
              </a:ext>
            </a:extLst>
          </p:cNvPr>
          <p:cNvSpPr txBox="1"/>
          <p:nvPr/>
        </p:nvSpPr>
        <p:spPr>
          <a:xfrm>
            <a:off x="7170033" y="5791742"/>
            <a:ext cx="1069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 video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35C029-912A-208B-7A1F-45F388846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95" y="583790"/>
            <a:ext cx="8653346" cy="283779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529EEA1-E258-4AF2-AEEB-293286457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673" y="2636357"/>
            <a:ext cx="2769896" cy="375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802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2A891-B51A-D022-CE08-B04591FAD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16">
            <a:extLst>
              <a:ext uri="{FF2B5EF4-FFF2-40B4-BE49-F238E27FC236}">
                <a16:creationId xmlns:a16="http://schemas.microsoft.com/office/drawing/2014/main" id="{EEE93157-03D5-E57C-84C2-97247684F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5042" y="44450"/>
            <a:ext cx="7481043" cy="6769100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D607702-5D94-8D27-525C-92EFA919F694}"/>
              </a:ext>
            </a:extLst>
          </p:cNvPr>
          <p:cNvSpPr txBox="1">
            <a:spLocks/>
          </p:cNvSpPr>
          <p:nvPr/>
        </p:nvSpPr>
        <p:spPr>
          <a:xfrm>
            <a:off x="4736715" y="6043720"/>
            <a:ext cx="2967952" cy="545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604030000020004"/>
              <a:ea typeface="+mj-ea"/>
              <a:cs typeface="+mj-cs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0E2AFE1-3F92-B695-BFCD-B7E344399E14}"/>
              </a:ext>
            </a:extLst>
          </p:cNvPr>
          <p:cNvGrpSpPr/>
          <p:nvPr/>
        </p:nvGrpSpPr>
        <p:grpSpPr>
          <a:xfrm>
            <a:off x="4080" y="1423852"/>
            <a:ext cx="4460255" cy="1557439"/>
            <a:chOff x="0" y="1188930"/>
            <a:chExt cx="4989688" cy="1325564"/>
          </a:xfrm>
        </p:grpSpPr>
        <p:sp>
          <p:nvSpPr>
            <p:cNvPr id="21" name="Título 1">
              <a:extLst>
                <a:ext uri="{FF2B5EF4-FFF2-40B4-BE49-F238E27FC236}">
                  <a16:creationId xmlns:a16="http://schemas.microsoft.com/office/drawing/2014/main" id="{5DB80CFA-01BB-2E22-90A1-EA4D586D9E83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4660504" cy="1325563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Mejoras en la infraestructura de las sedes judiciales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ítulo 1">
              <a:extLst>
                <a:ext uri="{FF2B5EF4-FFF2-40B4-BE49-F238E27FC236}">
                  <a16:creationId xmlns:a16="http://schemas.microsoft.com/office/drawing/2014/main" id="{B0E231D0-C31D-F6CB-8F79-7506285494C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3" name="Pentágono 22">
            <a:extLst>
              <a:ext uri="{FF2B5EF4-FFF2-40B4-BE49-F238E27FC236}">
                <a16:creationId xmlns:a16="http://schemas.microsoft.com/office/drawing/2014/main" id="{B2BC4A04-855F-5AC0-F210-077095892E1A}"/>
              </a:ext>
            </a:extLst>
          </p:cNvPr>
          <p:cNvSpPr/>
          <p:nvPr/>
        </p:nvSpPr>
        <p:spPr>
          <a:xfrm>
            <a:off x="4080" y="2981290"/>
            <a:ext cx="3975638" cy="423491"/>
          </a:xfrm>
          <a:prstGeom prst="homePlate">
            <a:avLst/>
          </a:prstGeom>
          <a:solidFill>
            <a:srgbClr val="00206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Palacio de Justicia Montería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F38E8B9-DA68-1188-A9AF-7D49E7CFC8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88900"/>
            <a:ext cx="2527300" cy="86360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F84AD135-3DA5-C3C8-4B27-375B8D4B45A4}"/>
              </a:ext>
            </a:extLst>
          </p:cNvPr>
          <p:cNvSpPr/>
          <p:nvPr/>
        </p:nvSpPr>
        <p:spPr>
          <a:xfrm>
            <a:off x="4967778" y="176645"/>
            <a:ext cx="3479800" cy="4721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Antes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DB997-CCFD-4F07-E97A-22CC62ED6F51}"/>
              </a:ext>
            </a:extLst>
          </p:cNvPr>
          <p:cNvSpPr/>
          <p:nvPr/>
        </p:nvSpPr>
        <p:spPr>
          <a:xfrm>
            <a:off x="8635563" y="2358736"/>
            <a:ext cx="3560128" cy="4786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Después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F1DDAB-32AF-C969-A2BF-357969808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1" y="88900"/>
            <a:ext cx="2933927" cy="1058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036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2A891-B51A-D022-CE08-B04591FAD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D607702-5D94-8D27-525C-92EFA919F694}"/>
              </a:ext>
            </a:extLst>
          </p:cNvPr>
          <p:cNvSpPr txBox="1">
            <a:spLocks/>
          </p:cNvSpPr>
          <p:nvPr/>
        </p:nvSpPr>
        <p:spPr>
          <a:xfrm>
            <a:off x="4736715" y="6043720"/>
            <a:ext cx="2967952" cy="545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604030000020004"/>
              <a:ea typeface="+mj-ea"/>
              <a:cs typeface="+mj-cs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0E2AFE1-3F92-B695-BFCD-B7E344399E14}"/>
              </a:ext>
            </a:extLst>
          </p:cNvPr>
          <p:cNvGrpSpPr/>
          <p:nvPr/>
        </p:nvGrpSpPr>
        <p:grpSpPr>
          <a:xfrm>
            <a:off x="1312" y="804157"/>
            <a:ext cx="8890000" cy="1251020"/>
            <a:chOff x="0" y="1188930"/>
            <a:chExt cx="7878846" cy="1325564"/>
          </a:xfrm>
        </p:grpSpPr>
        <p:sp>
          <p:nvSpPr>
            <p:cNvPr id="21" name="Título 1">
              <a:extLst>
                <a:ext uri="{FF2B5EF4-FFF2-40B4-BE49-F238E27FC236}">
                  <a16:creationId xmlns:a16="http://schemas.microsoft.com/office/drawing/2014/main" id="{5DB80CFA-01BB-2E22-90A1-EA4D586D9E83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Mejoras en la infraestructura de las sedes judiciales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ítulo 1">
              <a:extLst>
                <a:ext uri="{FF2B5EF4-FFF2-40B4-BE49-F238E27FC236}">
                  <a16:creationId xmlns:a16="http://schemas.microsoft.com/office/drawing/2014/main" id="{B0E231D0-C31D-F6CB-8F79-7506285494C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3" name="Pentágono 22">
            <a:extLst>
              <a:ext uri="{FF2B5EF4-FFF2-40B4-BE49-F238E27FC236}">
                <a16:creationId xmlns:a16="http://schemas.microsoft.com/office/drawing/2014/main" id="{B2BC4A04-855F-5AC0-F210-077095892E1A}"/>
              </a:ext>
            </a:extLst>
          </p:cNvPr>
          <p:cNvSpPr/>
          <p:nvPr/>
        </p:nvSpPr>
        <p:spPr>
          <a:xfrm>
            <a:off x="0" y="2055176"/>
            <a:ext cx="3839527" cy="423491"/>
          </a:xfrm>
          <a:prstGeom prst="homePlate">
            <a:avLst/>
          </a:prstGeom>
          <a:solidFill>
            <a:srgbClr val="00206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Palacio de Justicia Montería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F38E8B9-DA68-1188-A9AF-7D49E7CF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88900"/>
            <a:ext cx="2527300" cy="863600"/>
          </a:xfrm>
          <a:prstGeom prst="rect">
            <a:avLst/>
          </a:prstGeom>
        </p:spPr>
      </p:pic>
      <p:pic>
        <p:nvPicPr>
          <p:cNvPr id="2" name="Marcador de contenido 8">
            <a:extLst>
              <a:ext uri="{FF2B5EF4-FFF2-40B4-BE49-F238E27FC236}">
                <a16:creationId xmlns:a16="http://schemas.microsoft.com/office/drawing/2014/main" id="{0C13A0BE-228E-7FC0-F21D-2B2608B66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911999"/>
            <a:ext cx="12081164" cy="3929626"/>
          </a:xfr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F84AD135-3DA5-C3C8-4B27-375B8D4B45A4}"/>
              </a:ext>
            </a:extLst>
          </p:cNvPr>
          <p:cNvSpPr/>
          <p:nvPr/>
        </p:nvSpPr>
        <p:spPr>
          <a:xfrm>
            <a:off x="207818" y="2836427"/>
            <a:ext cx="2840182" cy="4697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Antes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DB997-CCFD-4F07-E97A-22CC62ED6F51}"/>
              </a:ext>
            </a:extLst>
          </p:cNvPr>
          <p:cNvSpPr/>
          <p:nvPr/>
        </p:nvSpPr>
        <p:spPr>
          <a:xfrm>
            <a:off x="3111500" y="2836427"/>
            <a:ext cx="8872682" cy="4234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Después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834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560067-935D-E259-B8D8-549400B5D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C97428C7-FF37-63E3-B690-7632C091B925}"/>
              </a:ext>
            </a:extLst>
          </p:cNvPr>
          <p:cNvGrpSpPr/>
          <p:nvPr/>
        </p:nvGrpSpPr>
        <p:grpSpPr>
          <a:xfrm>
            <a:off x="0" y="1735760"/>
            <a:ext cx="5541818" cy="1693240"/>
            <a:chOff x="0" y="1188930"/>
            <a:chExt cx="7878846" cy="1325564"/>
          </a:xfrm>
        </p:grpSpPr>
        <p:sp>
          <p:nvSpPr>
            <p:cNvPr id="20" name="Título 1">
              <a:extLst>
                <a:ext uri="{FF2B5EF4-FFF2-40B4-BE49-F238E27FC236}">
                  <a16:creationId xmlns:a16="http://schemas.microsoft.com/office/drawing/2014/main" id="{AF3E3120-5376-502B-C309-C0074C52B991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homePlat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Mejoras en la infraestructura de las sedes judiciales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highlight>
                  <a:srgbClr val="FFFF00"/>
                </a:highlight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ítulo 1">
              <a:extLst>
                <a:ext uri="{FF2B5EF4-FFF2-40B4-BE49-F238E27FC236}">
                  <a16:creationId xmlns:a16="http://schemas.microsoft.com/office/drawing/2014/main" id="{E6E3ED5D-73D8-3000-E032-87ADE29CFE7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homePlat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1DF99798-8D26-7876-A62F-1B4228B3FA38}"/>
              </a:ext>
            </a:extLst>
          </p:cNvPr>
          <p:cNvSpPr/>
          <p:nvPr/>
        </p:nvSpPr>
        <p:spPr>
          <a:xfrm>
            <a:off x="231541" y="3438565"/>
            <a:ext cx="4492859" cy="4234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Palacio de Justicia Ayapel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5F6132-5C65-8A41-1375-344F5BBA2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123" y="887525"/>
            <a:ext cx="6056877" cy="552557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7CEB6D6-AEBA-628A-AD8D-58BB21DBB00E}"/>
              </a:ext>
            </a:extLst>
          </p:cNvPr>
          <p:cNvSpPr/>
          <p:nvPr/>
        </p:nvSpPr>
        <p:spPr>
          <a:xfrm>
            <a:off x="6135123" y="686993"/>
            <a:ext cx="3479800" cy="4010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Antes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D7500A-FA26-CFCE-6DBF-1E7FD237EEFA}"/>
              </a:ext>
            </a:extLst>
          </p:cNvPr>
          <p:cNvSpPr/>
          <p:nvPr/>
        </p:nvSpPr>
        <p:spPr>
          <a:xfrm>
            <a:off x="6135123" y="2769620"/>
            <a:ext cx="3560128" cy="4234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Después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806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ágono 1">
            <a:extLst>
              <a:ext uri="{FF2B5EF4-FFF2-40B4-BE49-F238E27FC236}">
                <a16:creationId xmlns:a16="http://schemas.microsoft.com/office/drawing/2014/main" id="{7171D1FE-1111-42C5-9AD7-39A01B5B6857}"/>
              </a:ext>
            </a:extLst>
          </p:cNvPr>
          <p:cNvSpPr/>
          <p:nvPr/>
        </p:nvSpPr>
        <p:spPr>
          <a:xfrm>
            <a:off x="0" y="3612197"/>
            <a:ext cx="4817533" cy="42349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Palacio de Justicia Los Córdobas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EC78C-592C-A823-FD16-48802231EB3E}"/>
              </a:ext>
            </a:extLst>
          </p:cNvPr>
          <p:cNvSpPr txBox="1"/>
          <p:nvPr/>
        </p:nvSpPr>
        <p:spPr>
          <a:xfrm>
            <a:off x="10806466" y="6289817"/>
            <a:ext cx="1069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 video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C3AA61-D8C3-568E-334E-A8211E20EB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94"/>
          <a:stretch/>
        </p:blipFill>
        <p:spPr>
          <a:xfrm>
            <a:off x="5791401" y="955362"/>
            <a:ext cx="5987627" cy="535179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65AF9EA-26A3-36E3-FE8C-626A67A0E3CA}"/>
              </a:ext>
            </a:extLst>
          </p:cNvPr>
          <p:cNvSpPr/>
          <p:nvPr/>
        </p:nvSpPr>
        <p:spPr>
          <a:xfrm>
            <a:off x="5791401" y="706582"/>
            <a:ext cx="2261553" cy="4634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Antes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D82A678-FE1E-5BD0-8F24-53E5405A8E8C}"/>
              </a:ext>
            </a:extLst>
          </p:cNvPr>
          <p:cNvSpPr/>
          <p:nvPr/>
        </p:nvSpPr>
        <p:spPr>
          <a:xfrm>
            <a:off x="8146474" y="3410844"/>
            <a:ext cx="3632554" cy="4234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Después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6806446-D086-19BF-FB5F-D5BB067F6611}"/>
              </a:ext>
            </a:extLst>
          </p:cNvPr>
          <p:cNvGrpSpPr/>
          <p:nvPr/>
        </p:nvGrpSpPr>
        <p:grpSpPr>
          <a:xfrm>
            <a:off x="0" y="1735760"/>
            <a:ext cx="5541818" cy="1693240"/>
            <a:chOff x="0" y="1188930"/>
            <a:chExt cx="7878846" cy="1325564"/>
          </a:xfrm>
        </p:grpSpPr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54FBEECC-B7C8-19E9-2D2D-32D662A6593A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homePlat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Mejoras en la infraestructura de las sedes judiciales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highlight>
                  <a:srgbClr val="FFFF00"/>
                </a:highlight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Título 1">
              <a:extLst>
                <a:ext uri="{FF2B5EF4-FFF2-40B4-BE49-F238E27FC236}">
                  <a16:creationId xmlns:a16="http://schemas.microsoft.com/office/drawing/2014/main" id="{0390E806-A490-F933-78D8-518E2A621CD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homePlat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1851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560067-935D-E259-B8D8-549400B5D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9D2BE4-77FD-B1C1-FDB8-A21B885E4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r="4501"/>
          <a:stretch/>
        </p:blipFill>
        <p:spPr>
          <a:xfrm>
            <a:off x="152400" y="1041400"/>
            <a:ext cx="11887200" cy="42689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B3D60E0-35EC-4F08-9EC4-AE90BDCCDB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23" r="25743"/>
          <a:stretch/>
        </p:blipFill>
        <p:spPr>
          <a:xfrm>
            <a:off x="2938599" y="1091720"/>
            <a:ext cx="3061421" cy="40402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7CEB6D6-AEBA-628A-AD8D-58BB21DBB00E}"/>
              </a:ext>
            </a:extLst>
          </p:cNvPr>
          <p:cNvSpPr/>
          <p:nvPr/>
        </p:nvSpPr>
        <p:spPr>
          <a:xfrm>
            <a:off x="0" y="1041399"/>
            <a:ext cx="3479800" cy="4010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Antes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D7500A-FA26-CFCE-6DBF-1E7FD237EEFA}"/>
              </a:ext>
            </a:extLst>
          </p:cNvPr>
          <p:cNvSpPr/>
          <p:nvPr/>
        </p:nvSpPr>
        <p:spPr>
          <a:xfrm>
            <a:off x="8631872" y="4708483"/>
            <a:ext cx="3560128" cy="4234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Después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97428C7-FF37-63E3-B690-7632C091B925}"/>
              </a:ext>
            </a:extLst>
          </p:cNvPr>
          <p:cNvGrpSpPr/>
          <p:nvPr/>
        </p:nvGrpSpPr>
        <p:grpSpPr>
          <a:xfrm>
            <a:off x="0" y="5524499"/>
            <a:ext cx="11341100" cy="782657"/>
            <a:chOff x="0" y="1188930"/>
            <a:chExt cx="7878846" cy="1325564"/>
          </a:xfrm>
        </p:grpSpPr>
        <p:sp>
          <p:nvSpPr>
            <p:cNvPr id="20" name="Título 1">
              <a:extLst>
                <a:ext uri="{FF2B5EF4-FFF2-40B4-BE49-F238E27FC236}">
                  <a16:creationId xmlns:a16="http://schemas.microsoft.com/office/drawing/2014/main" id="{AF3E3120-5376-502B-C309-C0074C52B991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Mejoras en la infraestructura de las sedes judiciales </a:t>
              </a:r>
              <a:r>
                <a:rPr kumimoji="0" lang="es-CO" sz="3000" b="1" i="1" u="none" strike="noStrike" kern="1200" cap="none" spc="0" normalizeH="0" baseline="0" noProof="0" dirty="0">
                  <a:ln>
                    <a:noFill/>
                  </a:ln>
                  <a:solidFill>
                    <a:srgbClr val="2F5496"/>
                  </a:solidFill>
                  <a:effectLst/>
                  <a:uLnTx/>
                  <a:uFillTx/>
                  <a:latin typeface="Gotham" panose="02000604030000020004"/>
                  <a:ea typeface="Times New Roman" panose="02020603050405020304" pitchFamily="18" charset="0"/>
                  <a:cs typeface="+mn-cs"/>
                </a:rPr>
                <a:t>(en ejecución)</a:t>
              </a:r>
              <a:endParaRPr kumimoji="0" lang="es-ES" sz="3000" b="1" i="1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ítulo 1">
              <a:extLst>
                <a:ext uri="{FF2B5EF4-FFF2-40B4-BE49-F238E27FC236}">
                  <a16:creationId xmlns:a16="http://schemas.microsoft.com/office/drawing/2014/main" id="{E6E3ED5D-73D8-3000-E032-87ADE29CFE7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Gotham" panose="020006040300000200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Pentágono 1">
            <a:extLst>
              <a:ext uri="{FF2B5EF4-FFF2-40B4-BE49-F238E27FC236}">
                <a16:creationId xmlns:a16="http://schemas.microsoft.com/office/drawing/2014/main" id="{1DF99798-8D26-7876-A62F-1B4228B3FA38}"/>
              </a:ext>
            </a:extLst>
          </p:cNvPr>
          <p:cNvSpPr/>
          <p:nvPr/>
        </p:nvSpPr>
        <p:spPr>
          <a:xfrm>
            <a:off x="0" y="4782206"/>
            <a:ext cx="3839527" cy="423491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anose="02000604030000020004"/>
                <a:ea typeface="+mn-ea"/>
                <a:cs typeface="+mn-cs"/>
              </a:rPr>
              <a:t>Palacio de Justicia Valencia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2639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42D08-C43E-BA2D-DED8-FC6117F9A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1294C-C68A-3869-0925-93908865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36" y="1086802"/>
            <a:ext cx="11083636" cy="2050098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Clr>
                <a:srgbClr val="2F5496"/>
              </a:buClr>
            </a:pPr>
            <a:r>
              <a:rPr lang="es-CO" sz="2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Resultados de la Gestión del Consejo Seccional de la Judicatura de Córdoba y la Dirección Seccional de Administración Judicial de Montería</a:t>
            </a:r>
            <a:br>
              <a:rPr lang="es-ES" sz="5400" b="1" i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rPr>
            </a:br>
            <a:endParaRPr lang="es-ES" sz="5400" b="1" dirty="0">
              <a:solidFill>
                <a:srgbClr val="2F5496"/>
              </a:solidFill>
              <a:latin typeface="Gotham" panose="02000604030000020004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EB2474-190B-B5D7-5496-9AAA5A43F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38" y="2429835"/>
            <a:ext cx="5614416" cy="3438829"/>
          </a:xfrm>
          <a:prstGeom prst="rect">
            <a:avLst/>
          </a:prstGeom>
        </p:spPr>
      </p:pic>
      <p:pic>
        <p:nvPicPr>
          <p:cNvPr id="5" name="Marcador de contenido 7">
            <a:extLst>
              <a:ext uri="{FF2B5EF4-FFF2-40B4-BE49-F238E27FC236}">
                <a16:creationId xmlns:a16="http://schemas.microsoft.com/office/drawing/2014/main" id="{BDADF245-987D-3FA5-08B1-55545F963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24454" y="3298349"/>
            <a:ext cx="4939999" cy="2050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45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ector fuera de página 14">
            <a:extLst>
              <a:ext uri="{FF2B5EF4-FFF2-40B4-BE49-F238E27FC236}">
                <a16:creationId xmlns:a16="http://schemas.microsoft.com/office/drawing/2014/main" id="{636D7F41-339A-016B-2C6B-8C2014186001}"/>
              </a:ext>
            </a:extLst>
          </p:cNvPr>
          <p:cNvSpPr/>
          <p:nvPr/>
        </p:nvSpPr>
        <p:spPr>
          <a:xfrm rot="5400000">
            <a:off x="2038992" y="962344"/>
            <a:ext cx="2999678" cy="4761084"/>
          </a:xfrm>
          <a:prstGeom prst="flowChartOffpageConnector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3E13D1-99E0-4BD0-B7C8-62332FFC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43561"/>
            <a:ext cx="4980746" cy="1021086"/>
          </a:xfrm>
        </p:spPr>
        <p:txBody>
          <a:bodyPr>
            <a:noAutofit/>
          </a:bodyPr>
          <a:lstStyle/>
          <a:p>
            <a:pPr algn="r"/>
            <a:r>
              <a:rPr lang="es-CO" sz="4800" b="1" dirty="0">
                <a:solidFill>
                  <a:srgbClr val="2F5496"/>
                </a:solidFill>
                <a:effectLst/>
                <a:latin typeface="Gotham" panose="02000604030000020004"/>
                <a:ea typeface="Times New Roman" panose="02020603050405020304" pitchFamily="18" charset="0"/>
              </a:rPr>
              <a:t>Gestión Administrativa y Financiera</a:t>
            </a:r>
            <a:endParaRPr lang="es-ES" sz="4800" b="1" dirty="0">
              <a:solidFill>
                <a:srgbClr val="2F5496"/>
              </a:solidFill>
              <a:latin typeface="Gotham" panose="02000604030000020004"/>
              <a:cs typeface="Calibri" panose="020F0502020204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E175AB0-E0E2-DABB-279B-E70D2595B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662" y="1185746"/>
            <a:ext cx="4486507" cy="448650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áfico 13" descr="Upward trend con relleno sólido">
            <a:extLst>
              <a:ext uri="{FF2B5EF4-FFF2-40B4-BE49-F238E27FC236}">
                <a16:creationId xmlns:a16="http://schemas.microsoft.com/office/drawing/2014/main" id="{F2EA914B-B5BA-0F62-CF4F-09FAA9E0A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05963" y="214661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427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EC517-315A-148A-D57E-C960251FB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65A41E3-D04F-F8F0-1721-C7212691C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355967"/>
              </p:ext>
            </p:extLst>
          </p:nvPr>
        </p:nvGraphicFramePr>
        <p:xfrm>
          <a:off x="371431" y="2587084"/>
          <a:ext cx="3847524" cy="2659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13DF20EA-589B-50F8-91DE-944D4EAC214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27" y="2136208"/>
            <a:ext cx="7195839" cy="3896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E78776D0-55BF-86DB-4AA3-1E1B57F9C541}"/>
              </a:ext>
            </a:extLst>
          </p:cNvPr>
          <p:cNvGrpSpPr/>
          <p:nvPr/>
        </p:nvGrpSpPr>
        <p:grpSpPr>
          <a:xfrm>
            <a:off x="0" y="985789"/>
            <a:ext cx="8890000" cy="1010279"/>
            <a:chOff x="0" y="1188930"/>
            <a:chExt cx="7878846" cy="1325564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255EBC8D-A19A-0A81-2863-BAFB678907CE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O" sz="4000" b="1" dirty="0">
                  <a:solidFill>
                    <a:srgbClr val="2F5496"/>
                  </a:solidFill>
                  <a:effectLst/>
                  <a:latin typeface="Gotham" panose="02000604030000020004"/>
                  <a:ea typeface="Times New Roman" panose="02020603050405020304" pitchFamily="18" charset="0"/>
                </a:rPr>
                <a:t>Gestión Administrativa y Financiera</a:t>
              </a:r>
              <a:endParaRPr lang="es-ES" sz="40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A711DB23-F2FC-BCE3-405F-20EC06B1C25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40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9417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59BC564-B26F-4D46-8AA6-0B51E7ED3A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256" y="2838974"/>
            <a:ext cx="6801919" cy="287671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0BCBE88D-8843-673D-CE80-83D6DEBB2DEC}"/>
              </a:ext>
            </a:extLst>
          </p:cNvPr>
          <p:cNvGrpSpPr/>
          <p:nvPr/>
        </p:nvGrpSpPr>
        <p:grpSpPr>
          <a:xfrm>
            <a:off x="0" y="1142315"/>
            <a:ext cx="8890000" cy="1288652"/>
            <a:chOff x="0" y="1188930"/>
            <a:chExt cx="7878846" cy="1325564"/>
          </a:xfrm>
        </p:grpSpPr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ED5D3487-0C25-759F-96D3-675CD7CE8230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s-CO" sz="4000" b="1" dirty="0">
                  <a:solidFill>
                    <a:srgbClr val="2F5496"/>
                  </a:solidFill>
                  <a:effectLst/>
                  <a:latin typeface="Gotham" panose="02000604030000020004"/>
                  <a:ea typeface="Times New Roman" panose="02020603050405020304" pitchFamily="18" charset="0"/>
                </a:rPr>
                <a:t>Gestión Administrativa y Financiera</a:t>
              </a:r>
            </a:p>
            <a:p>
              <a:pPr>
                <a:lnSpc>
                  <a:spcPct val="100000"/>
                </a:lnSpc>
              </a:pPr>
              <a:r>
                <a:rPr lang="es-CO" sz="2400" b="1" i="1" dirty="0">
                  <a:solidFill>
                    <a:schemeClr val="accent6"/>
                  </a:solidFill>
                  <a:latin typeface="Gotham" panose="02000604030000020004"/>
                  <a:cs typeface="Calibri" panose="020F0502020204030204" pitchFamily="34" charset="0"/>
                </a:rPr>
                <a:t>Porcentaje distribución del presupuesto de Ejecución</a:t>
              </a:r>
              <a:endParaRPr lang="es-ES" sz="2400" b="1" i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D4BC1CD8-FCF6-A5B6-7F65-43513768ED2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4000" b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3419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A284D-12E2-C437-7FDA-23ABA681D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C72438EE-9CAB-DFD4-6FFC-E7F9DA191CFA}"/>
              </a:ext>
            </a:extLst>
          </p:cNvPr>
          <p:cNvGrpSpPr/>
          <p:nvPr/>
        </p:nvGrpSpPr>
        <p:grpSpPr>
          <a:xfrm>
            <a:off x="0" y="1160603"/>
            <a:ext cx="8890000" cy="922197"/>
            <a:chOff x="0" y="1188930"/>
            <a:chExt cx="7878846" cy="1325564"/>
          </a:xfrm>
        </p:grpSpPr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99EF2C5C-A910-336F-915F-56CDA8C65070}"/>
                </a:ext>
              </a:extLst>
            </p:cNvPr>
            <p:cNvSpPr txBox="1">
              <a:spLocks/>
            </p:cNvSpPr>
            <p:nvPr/>
          </p:nvSpPr>
          <p:spPr>
            <a:xfrm>
              <a:off x="329184" y="1188931"/>
              <a:ext cx="7549662" cy="1325563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s-CO" sz="3600" b="1" dirty="0">
                  <a:solidFill>
                    <a:srgbClr val="2F54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Medios de interacción</a:t>
              </a:r>
              <a:endParaRPr lang="es-ES" sz="2000" b="1" dirty="0">
                <a:solidFill>
                  <a:schemeClr val="accent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C0EA623F-FD20-C0F3-6AE2-208B86EF00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188930"/>
              <a:ext cx="329184" cy="1325563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ES" sz="3600" b="1" i="1" dirty="0">
                <a:solidFill>
                  <a:srgbClr val="2F5496"/>
                </a:solidFill>
                <a:latin typeface="Gotham" panose="02000604030000020004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C3515C9-591B-1F1F-D30E-5E6740BDA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250460"/>
              </p:ext>
            </p:extLst>
          </p:nvPr>
        </p:nvGraphicFramePr>
        <p:xfrm>
          <a:off x="1079499" y="2680732"/>
          <a:ext cx="10312400" cy="396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F98B989B-678F-3506-293D-0F312D4F746C}"/>
              </a:ext>
            </a:extLst>
          </p:cNvPr>
          <p:cNvSpPr txBox="1"/>
          <p:nvPr/>
        </p:nvSpPr>
        <p:spPr>
          <a:xfrm>
            <a:off x="706415" y="2304060"/>
            <a:ext cx="107791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600" b="0" i="1" u="none" strike="noStrike" dirty="0">
                <a:solidFill>
                  <a:srgbClr val="002060"/>
                </a:solidFill>
                <a:effectLst/>
                <a:latin typeface="Inter"/>
              </a:rPr>
              <a:t>El Consejo Seccional de la Judicatura de Córdoba y la Dirección Seccional de Administración Judicial de Montería tienen habilitados los siguientes medios de interacción para recibir las recomendaciones que se presenten en relación con el proceso de rendición de cuentas.</a:t>
            </a:r>
          </a:p>
          <a:p>
            <a:pPr algn="just"/>
            <a:br>
              <a:rPr lang="es-CO" sz="1600" i="1" dirty="0">
                <a:solidFill>
                  <a:srgbClr val="002060"/>
                </a:solidFill>
              </a:rPr>
            </a:br>
            <a:endParaRPr lang="es-CO" sz="1600" i="1" dirty="0">
              <a:solidFill>
                <a:srgbClr val="002060"/>
              </a:solidFill>
            </a:endParaRPr>
          </a:p>
        </p:txBody>
      </p:sp>
      <p:pic>
        <p:nvPicPr>
          <p:cNvPr id="5124" name="Picture 4" descr="instagram redes sociales icono símbolo elemento vector ...">
            <a:extLst>
              <a:ext uri="{FF2B5EF4-FFF2-40B4-BE49-F238E27FC236}">
                <a16:creationId xmlns:a16="http://schemas.microsoft.com/office/drawing/2014/main" id="{E2C206CE-58E5-22A4-C00D-77907540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44" y="3691013"/>
            <a:ext cx="273998" cy="2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witter redes sociales icono símbolo diseño elemento vector ...">
            <a:extLst>
              <a:ext uri="{FF2B5EF4-FFF2-40B4-BE49-F238E27FC236}">
                <a16:creationId xmlns:a16="http://schemas.microsoft.com/office/drawing/2014/main" id="{082D5EB4-1184-4047-4417-B3A53BA58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44" y="3429000"/>
            <a:ext cx="273824" cy="2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540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85" name="Rectangle 618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711163-CBA4-8E99-3EAF-5B232137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749"/>
          <a:stretch/>
        </p:blipFill>
        <p:spPr>
          <a:xfrm>
            <a:off x="-6094" y="10"/>
            <a:ext cx="12191999" cy="6857990"/>
          </a:xfrm>
          <a:prstGeom prst="rect">
            <a:avLst/>
          </a:prstGeom>
        </p:spPr>
      </p:pic>
      <p:sp>
        <p:nvSpPr>
          <p:cNvPr id="6184" name="Rectangle 618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463BD2-DD00-A0D4-727A-C0C9F6C2F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2" y="603449"/>
            <a:ext cx="9653205" cy="1311189"/>
          </a:xfr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i="1" dirty="0" err="1">
                <a:ln w="0"/>
                <a:solidFill>
                  <a:srgbClr val="002060"/>
                </a:solidFill>
              </a:rPr>
              <a:t>Encuesta</a:t>
            </a:r>
            <a:r>
              <a:rPr lang="en-US" b="1" i="1" dirty="0">
                <a:ln w="0"/>
                <a:solidFill>
                  <a:srgbClr val="002060"/>
                </a:solidFill>
              </a:rPr>
              <a:t> de </a:t>
            </a:r>
            <a:r>
              <a:rPr lang="en-US" b="1" i="1" dirty="0" err="1">
                <a:ln w="0"/>
                <a:solidFill>
                  <a:srgbClr val="002060"/>
                </a:solidFill>
              </a:rPr>
              <a:t>evaluación</a:t>
            </a:r>
            <a:r>
              <a:rPr lang="en-US" b="1" i="1" dirty="0">
                <a:ln w="0"/>
                <a:solidFill>
                  <a:srgbClr val="002060"/>
                </a:solidFill>
              </a:rPr>
              <a:t> de la audiencia </a:t>
            </a:r>
            <a:r>
              <a:rPr lang="en-US" b="1" i="1" dirty="0" err="1">
                <a:ln w="0"/>
                <a:solidFill>
                  <a:srgbClr val="002060"/>
                </a:solidFill>
              </a:rPr>
              <a:t>rendición</a:t>
            </a:r>
            <a:r>
              <a:rPr lang="en-US" b="1" i="1" dirty="0">
                <a:ln w="0"/>
                <a:solidFill>
                  <a:srgbClr val="002060"/>
                </a:solidFill>
              </a:rPr>
              <a:t> de </a:t>
            </a:r>
            <a:r>
              <a:rPr lang="en-US" b="1" i="1" dirty="0" err="1">
                <a:ln w="0"/>
                <a:solidFill>
                  <a:srgbClr val="002060"/>
                </a:solidFill>
              </a:rPr>
              <a:t>cuentas</a:t>
            </a:r>
            <a:r>
              <a:rPr lang="en-US" b="1" i="1" dirty="0">
                <a:ln w="0"/>
                <a:solidFill>
                  <a:srgbClr val="002060"/>
                </a:solidFill>
              </a:rPr>
              <a:t> 2024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E62ADD7-E70B-B556-E0C8-DB7544AD7C8F}"/>
              </a:ext>
            </a:extLst>
          </p:cNvPr>
          <p:cNvGrpSpPr/>
          <p:nvPr/>
        </p:nvGrpSpPr>
        <p:grpSpPr>
          <a:xfrm>
            <a:off x="1266939" y="2348833"/>
            <a:ext cx="3405074" cy="3502067"/>
            <a:chOff x="1038338" y="2960183"/>
            <a:chExt cx="2900362" cy="3028950"/>
          </a:xfrm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002EF283-8E30-A754-F4E4-15FCBF5E73D9}"/>
                </a:ext>
              </a:extLst>
            </p:cNvPr>
            <p:cNvSpPr/>
            <p:nvPr/>
          </p:nvSpPr>
          <p:spPr>
            <a:xfrm>
              <a:off x="1038338" y="2960183"/>
              <a:ext cx="2900362" cy="3028950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BFD4F4E-3CB2-22F6-EE3B-487DCDE48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916" y="3343161"/>
              <a:ext cx="2289206" cy="2262994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6679B0C0-70C1-CE67-1550-63D18F72A4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17" y="5818868"/>
            <a:ext cx="2933927" cy="1058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922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34DC57-9DB4-1A5C-EAF3-40748E170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1380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D90F58-0339-42F2-5D44-0C39BE7E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5286757" cy="3207258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es-CO" sz="2000" b="1" i="1" u="none" strike="noStrike" dirty="0">
                <a:solidFill>
                  <a:schemeClr val="bg1"/>
                </a:solidFill>
                <a:effectLst/>
                <a:latin typeface="Inter"/>
              </a:rPr>
              <a:t>Hoy cerramos este espacio con la convicción de que cada paso que damos nos acerca a una justicia más confiable, digital e incluyente. </a:t>
            </a:r>
          </a:p>
          <a:p>
            <a:pPr marL="0" indent="0" algn="just">
              <a:buNone/>
            </a:pPr>
            <a:r>
              <a:rPr lang="es-CO" sz="2000" b="1" i="1" u="none" strike="noStrike" dirty="0">
                <a:solidFill>
                  <a:schemeClr val="bg1"/>
                </a:solidFill>
                <a:effectLst/>
                <a:latin typeface="Inter"/>
              </a:rPr>
              <a:t>Sigamos construyendo, juntos, un futuro donde la justicia sea un derecho real para todos.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A575464-84CC-293F-BE10-6000D3FD7F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98" y="0"/>
            <a:ext cx="2120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90766-8478-F7E2-7A48-EE68460F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7C25B1A-24D0-DDF1-E45D-3B266A0251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5142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6498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76463-DD53-54FC-DE09-D3BFAF8D6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194C8-CB9F-D4C3-C762-D8E15B69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73" y="952906"/>
            <a:ext cx="11083636" cy="1325563"/>
          </a:xfrm>
        </p:spPr>
        <p:txBody>
          <a:bodyPr>
            <a:normAutofit fontScale="90000"/>
          </a:bodyPr>
          <a:lstStyle/>
          <a:p>
            <a:pPr marL="457200" lvl="1" algn="just">
              <a:lnSpc>
                <a:spcPct val="110000"/>
              </a:lnSpc>
              <a:spcAft>
                <a:spcPts val="600"/>
              </a:spcAft>
            </a:pPr>
            <a:r>
              <a:rPr lang="es-CO" sz="28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Resultados de la Gestión del Consejo Seccional de la Judicatura de Córdoba y la Dirección Seccional de Administración Judicial de Montería</a:t>
            </a:r>
            <a:endParaRPr lang="es-MX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Marcador de contenido 6">
            <a:extLst>
              <a:ext uri="{FF2B5EF4-FFF2-40B4-BE49-F238E27FC236}">
                <a16:creationId xmlns:a16="http://schemas.microsoft.com/office/drawing/2014/main" id="{202F5428-EFDB-C7F4-1F9A-06F89BAD3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337521"/>
              </p:ext>
            </p:extLst>
          </p:nvPr>
        </p:nvGraphicFramePr>
        <p:xfrm>
          <a:off x="619991" y="2382450"/>
          <a:ext cx="10515600" cy="344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2" name="Picture 4" descr="Icono de Resultado Generic Outline Color | Freepik">
            <a:extLst>
              <a:ext uri="{FF2B5EF4-FFF2-40B4-BE49-F238E27FC236}">
                <a16:creationId xmlns:a16="http://schemas.microsoft.com/office/drawing/2014/main" id="{FFCF56C1-15AC-AA98-0CC8-508F70D41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677" y="4894072"/>
            <a:ext cx="1100932" cy="11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098765A-286E-57D2-2421-36ABE1508F29}"/>
              </a:ext>
            </a:extLst>
          </p:cNvPr>
          <p:cNvSpPr txBox="1"/>
          <p:nvPr/>
        </p:nvSpPr>
        <p:spPr>
          <a:xfrm>
            <a:off x="3046142" y="2382450"/>
            <a:ext cx="6099716" cy="565785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O" b="1" i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temas priorizados por los grupos de valor</a:t>
            </a:r>
            <a:endParaRPr lang="es-CO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8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7B250-6C5F-0717-3D20-0FEE9FF1D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289E8F3F-9156-3A00-5804-92130D85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406" y="1883359"/>
            <a:ext cx="4511782" cy="3091281"/>
          </a:xfrm>
        </p:spPr>
        <p:txBody>
          <a:bodyPr>
            <a:noAutofit/>
          </a:bodyPr>
          <a:lstStyle/>
          <a:p>
            <a:pPr marL="457200" lvl="1" algn="l">
              <a:spcAft>
                <a:spcPts val="600"/>
              </a:spcAft>
            </a:pPr>
            <a:r>
              <a:rPr lang="es-CO" sz="44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Gestión </a:t>
            </a:r>
            <a:r>
              <a:rPr lang="es-CO" sz="44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es-CO" sz="44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ara el </a:t>
            </a:r>
            <a:br>
              <a:rPr lang="es-CO" sz="44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CO" sz="44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Ingreso y Permanencia en </a:t>
            </a:r>
            <a:r>
              <a:rPr lang="es-CO" sz="44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s-CO" sz="4400" b="1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 Carrera Judicial</a:t>
            </a:r>
            <a:endParaRPr lang="es-MX" sz="4400" b="1" i="1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6E6C42E-80DB-70EA-8DC9-D84383361E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26518" r="50000" b="26674"/>
          <a:stretch/>
        </p:blipFill>
        <p:spPr>
          <a:xfrm>
            <a:off x="9261726" y="3729188"/>
            <a:ext cx="1069409" cy="138685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00D9F15-5024-1B2B-D845-43AD16983E04}"/>
              </a:ext>
            </a:extLst>
          </p:cNvPr>
          <p:cNvSpPr txBox="1"/>
          <p:nvPr/>
        </p:nvSpPr>
        <p:spPr>
          <a:xfrm>
            <a:off x="10786188" y="1679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9228C40-60EA-ED0B-683A-9319D2749C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63"/>
          <a:stretch/>
        </p:blipFill>
        <p:spPr>
          <a:xfrm>
            <a:off x="823660" y="956787"/>
            <a:ext cx="5850630" cy="5544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1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8FF3AE-27A3-F990-A227-8CE999533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BF9EBC2-5CBD-91B2-4C1E-DBFBA884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-189456" y="0"/>
            <a:ext cx="12570912" cy="942818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19ED3050-E3D8-5B9C-3C80-F60C149F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17" y="1185670"/>
            <a:ext cx="7506444" cy="1325563"/>
          </a:xfrm>
        </p:spPr>
        <p:txBody>
          <a:bodyPr>
            <a:noAutofit/>
          </a:bodyPr>
          <a:lstStyle/>
          <a:p>
            <a:pPr marL="457200" lvl="1" algn="l">
              <a:lnSpc>
                <a:spcPct val="110000"/>
              </a:lnSpc>
              <a:spcAft>
                <a:spcPts val="600"/>
              </a:spcAft>
            </a:pPr>
            <a: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Gestión </a:t>
            </a:r>
            <a:r>
              <a:rPr lang="es-CO" sz="3200" b="1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ara el Ingreso y Permanencia en </a:t>
            </a:r>
            <a:r>
              <a:rPr lang="es-CO" sz="3200" b="1" dirty="0">
                <a:solidFill>
                  <a:srgbClr val="2F54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Carrera Judicial</a:t>
            </a:r>
            <a:br>
              <a:rPr lang="es-CO" sz="32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CO" sz="2400" b="1" i="1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Ley 270 de 1996</a:t>
            </a:r>
            <a:endParaRPr lang="es-MX" sz="3200" i="1" dirty="0">
              <a:solidFill>
                <a:schemeClr val="accent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A55B6C8-8364-AE79-C834-7414934FFE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984411"/>
              </p:ext>
            </p:extLst>
          </p:nvPr>
        </p:nvGraphicFramePr>
        <p:xfrm>
          <a:off x="1182433" y="2728209"/>
          <a:ext cx="10200288" cy="35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Gráfico 12" descr="Bank contorno">
            <a:extLst>
              <a:ext uri="{FF2B5EF4-FFF2-40B4-BE49-F238E27FC236}">
                <a16:creationId xmlns:a16="http://schemas.microsoft.com/office/drawing/2014/main" id="{5CF5D4A7-3D35-2221-F792-874E99D90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0441" y="906905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54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4D061D-4E9B-B050-7AFB-1172D81C1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CF979-5665-565E-1845-B5C262E6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47" y="1211113"/>
            <a:ext cx="3783724" cy="3279228"/>
          </a:xfrm>
          <a:prstGeom prst="flowChartOffpageConnector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457200" lvl="1" algn="l"/>
            <a:br>
              <a:rPr lang="es-CO" sz="4000" b="1" dirty="0">
                <a:solidFill>
                  <a:schemeClr val="accent1"/>
                </a:solidFill>
                <a:latin typeface="+mn-lt"/>
              </a:rPr>
            </a:br>
            <a:r>
              <a:rPr lang="es-CO" sz="4000" b="1" dirty="0">
                <a:solidFill>
                  <a:schemeClr val="accent1"/>
                </a:solidFill>
                <a:latin typeface="+mn-lt"/>
              </a:rPr>
              <a:t>Concurso de mérito 2024</a:t>
            </a:r>
            <a:br>
              <a:rPr lang="es-C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4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Registro Seccional de Elegibles de Cargos </a:t>
            </a:r>
            <a:r>
              <a:rPr lang="es-CO" sz="20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Convocatoria </a:t>
            </a:r>
            <a:r>
              <a:rPr lang="es-CO" sz="2000" b="1" i="1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N°</a:t>
            </a:r>
            <a:r>
              <a:rPr lang="es-CO" sz="20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4 de 2017</a:t>
            </a:r>
            <a:br>
              <a:rPr lang="es-CO" sz="20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CO" sz="20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Acuerdo CSJCOA17-61</a:t>
            </a:r>
            <a:br>
              <a:rPr lang="es-CO" sz="24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s-CO" sz="24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CO" sz="2400" i="1" dirty="0">
              <a:solidFill>
                <a:schemeClr val="accent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7E26A0-124C-0E25-8404-055A022E0B73}"/>
              </a:ext>
            </a:extLst>
          </p:cNvPr>
          <p:cNvSpPr txBox="1"/>
          <p:nvPr/>
        </p:nvSpPr>
        <p:spPr>
          <a:xfrm>
            <a:off x="8752435" y="4264779"/>
            <a:ext cx="2992875" cy="1569660"/>
          </a:xfrm>
          <a:prstGeom prst="leftArrowCallout">
            <a:avLst>
              <a:gd name="adj1" fmla="val 18791"/>
              <a:gd name="adj2" fmla="val 25000"/>
              <a:gd name="adj3" fmla="val 22672"/>
              <a:gd name="adj4" fmla="val 76039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sz="1200" i="1" dirty="0">
                <a:solidFill>
                  <a:schemeClr val="tx1"/>
                </a:solidFill>
              </a:rPr>
              <a:t>Asistente Social grado 1 de Juzgados de Familia, promiscuos de familia y adolescentes.</a:t>
            </a:r>
          </a:p>
          <a:p>
            <a:pPr algn="just"/>
            <a:endParaRPr lang="es-CO" sz="1200" i="1" dirty="0">
              <a:solidFill>
                <a:schemeClr val="tx1"/>
              </a:solidFill>
            </a:endParaRPr>
          </a:p>
          <a:p>
            <a:pPr algn="just"/>
            <a:r>
              <a:rPr lang="es-CO" sz="1200" i="1" dirty="0">
                <a:solidFill>
                  <a:schemeClr val="tx1"/>
                </a:solidFill>
              </a:rPr>
              <a:t>Escribiente de tribunal.</a:t>
            </a:r>
          </a:p>
          <a:p>
            <a:pPr algn="just"/>
            <a:endParaRPr lang="es-CO" sz="1200" i="1" dirty="0">
              <a:solidFill>
                <a:schemeClr val="tx1"/>
              </a:solidFill>
            </a:endParaRPr>
          </a:p>
          <a:p>
            <a:pPr algn="just"/>
            <a:r>
              <a:rPr lang="es-CO" sz="1200" i="1" dirty="0">
                <a:solidFill>
                  <a:schemeClr val="tx1"/>
                </a:solidFill>
              </a:rPr>
              <a:t>Auxiliar judicial grado 2</a:t>
            </a:r>
          </a:p>
          <a:p>
            <a:pPr algn="just"/>
            <a:endParaRPr lang="es-CO" sz="1200" i="1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321ABB7-E2EC-55EA-4908-2B8FB955CE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858322"/>
              </p:ext>
            </p:extLst>
          </p:nvPr>
        </p:nvGraphicFramePr>
        <p:xfrm>
          <a:off x="4054471" y="1637980"/>
          <a:ext cx="7404324" cy="4453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2030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763466-3FE1-48F2-572D-AE4A1815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3952B-04E0-FF74-E0FA-54DAA2764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786" y="1204945"/>
            <a:ext cx="4981799" cy="1893162"/>
          </a:xfrm>
        </p:spPr>
        <p:txBody>
          <a:bodyPr>
            <a:normAutofit/>
          </a:bodyPr>
          <a:lstStyle/>
          <a:p>
            <a:pPr marL="457200" lvl="1" algn="l">
              <a:lnSpc>
                <a:spcPct val="110000"/>
              </a:lnSpc>
            </a:pPr>
            <a:r>
              <a:rPr lang="es-CO" sz="2400" b="1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Gestión para el ingreso y permanencia en la carrera judicial.</a:t>
            </a:r>
            <a:br>
              <a:rPr lang="es-C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2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Vacantes definitivas Publicadas </a:t>
            </a:r>
            <a:endParaRPr lang="es-CO" sz="2400" i="1" dirty="0">
              <a:solidFill>
                <a:schemeClr val="accent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205477-4FB1-50FF-2593-9F821848C0F1}"/>
              </a:ext>
            </a:extLst>
          </p:cNvPr>
          <p:cNvSpPr txBox="1"/>
          <p:nvPr/>
        </p:nvSpPr>
        <p:spPr>
          <a:xfrm>
            <a:off x="7025179" y="5763018"/>
            <a:ext cx="5302469" cy="40862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i="1" dirty="0">
                <a:solidFill>
                  <a:schemeClr val="tx1"/>
                </a:solidFill>
              </a:rPr>
              <a:t>Durante el año 2024 se publicaron </a:t>
            </a:r>
            <a:r>
              <a:rPr lang="es-CO" b="1" dirty="0">
                <a:solidFill>
                  <a:schemeClr val="tx1"/>
                </a:solidFill>
              </a:rPr>
              <a:t>123</a:t>
            </a:r>
            <a:r>
              <a:rPr lang="es-CO" i="1" dirty="0">
                <a:solidFill>
                  <a:schemeClr val="tx1"/>
                </a:solidFill>
              </a:rPr>
              <a:t>  vacantes.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9292E2E-C534-9E6E-13D0-959DFC3B9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2706475"/>
              </p:ext>
            </p:extLst>
          </p:nvPr>
        </p:nvGraphicFramePr>
        <p:xfrm>
          <a:off x="5447257" y="466991"/>
          <a:ext cx="6438463" cy="4600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2A60B36-FDE6-2287-FF91-C3FC758C9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474409"/>
              </p:ext>
            </p:extLst>
          </p:nvPr>
        </p:nvGraphicFramePr>
        <p:xfrm>
          <a:off x="609600" y="3370568"/>
          <a:ext cx="3531805" cy="2525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CE171C23-C669-94C8-77DC-AC0BD318F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900365"/>
              </p:ext>
            </p:extLst>
          </p:nvPr>
        </p:nvGraphicFramePr>
        <p:xfrm>
          <a:off x="4358397" y="4694294"/>
          <a:ext cx="2925271" cy="151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D1E1F348-77D6-FFA3-1FFA-1ECD2777C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121082"/>
              </p:ext>
            </p:extLst>
          </p:nvPr>
        </p:nvGraphicFramePr>
        <p:xfrm>
          <a:off x="2678769" y="5186074"/>
          <a:ext cx="2925271" cy="151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4C284762-CB76-1B59-FD13-1B160AB8B5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160323"/>
              </p:ext>
            </p:extLst>
          </p:nvPr>
        </p:nvGraphicFramePr>
        <p:xfrm>
          <a:off x="3541409" y="1094053"/>
          <a:ext cx="2925271" cy="151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510583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THUMBNAIL_REFRESH" val="1"/>
  <p:tag name="ARTICULATE_SLIDE_COUNT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F6681290A13194F93A1339E3AE92533" ma:contentTypeVersion="18" ma:contentTypeDescription="Crear nuevo documento." ma:contentTypeScope="" ma:versionID="81c85ad8fdac65e867af41856fbb7f65">
  <xsd:schema xmlns:xsd="http://www.w3.org/2001/XMLSchema" xmlns:xs="http://www.w3.org/2001/XMLSchema" xmlns:p="http://schemas.microsoft.com/office/2006/metadata/properties" xmlns:ns2="54f40944-4da7-49e0-9b9a-71ae01947f52" xmlns:ns3="7ea677ce-8449-41aa-b83e-dd73a52aecb1" targetNamespace="http://schemas.microsoft.com/office/2006/metadata/properties" ma:root="true" ma:fieldsID="f410860e69f2da3cd103786260706ac2" ns2:_="" ns3:_="">
    <xsd:import namespace="54f40944-4da7-49e0-9b9a-71ae01947f52"/>
    <xsd:import namespace="7ea677ce-8449-41aa-b83e-dd73a52ae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40944-4da7-49e0-9b9a-71ae01947f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Etiquetas de imagen" ma:readOnly="false" ma:fieldId="{5cf76f15-5ced-4ddc-b409-7134ff3c332f}" ma:taxonomyMulti="true" ma:sspId="e31b1466-370e-4680-8e95-6fcae1d3f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a677ce-8449-41aa-b83e-dd73a52aecb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f055de8-473b-4bbc-9336-d9d0b891c4f8}" ma:internalName="TaxCatchAll" ma:showField="CatchAllData" ma:web="7ea677ce-8449-41aa-b83e-dd73a52aec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f40944-4da7-49e0-9b9a-71ae01947f52">
      <Terms xmlns="http://schemas.microsoft.com/office/infopath/2007/PartnerControls"/>
    </lcf76f155ced4ddcb4097134ff3c332f>
    <TaxCatchAll xmlns="7ea677ce-8449-41aa-b83e-dd73a52aecb1" xsi:nil="true"/>
  </documentManagement>
</p:properties>
</file>

<file path=customXml/itemProps1.xml><?xml version="1.0" encoding="utf-8"?>
<ds:datastoreItem xmlns:ds="http://schemas.openxmlformats.org/officeDocument/2006/customXml" ds:itemID="{7ADB1061-A4E3-473F-8A47-53FEED95F3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FCE148-98D0-4254-BB00-C203AC82C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40944-4da7-49e0-9b9a-71ae01947f52"/>
    <ds:schemaRef ds:uri="7ea677ce-8449-41aa-b83e-dd73a52aec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EC459C-224F-42DF-AF77-9BCA2158DF14}">
  <ds:schemaRefs>
    <ds:schemaRef ds:uri="http://schemas.microsoft.com/office/2006/metadata/properties"/>
    <ds:schemaRef ds:uri="http://schemas.microsoft.com/office/infopath/2007/PartnerControls"/>
    <ds:schemaRef ds:uri="54f40944-4da7-49e0-9b9a-71ae01947f52"/>
    <ds:schemaRef ds:uri="7ea677ce-8449-41aa-b83e-dd73a52aecb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2192</Words>
  <Application>Microsoft Macintosh PowerPoint</Application>
  <PresentationFormat>Panorámica</PresentationFormat>
  <Paragraphs>383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46</vt:i4>
      </vt:variant>
    </vt:vector>
  </HeadingPairs>
  <TitlesOfParts>
    <vt:vector size="58" baseType="lpstr">
      <vt:lpstr>Aptos</vt:lpstr>
      <vt:lpstr>Aptos Display</vt:lpstr>
      <vt:lpstr>Arial</vt:lpstr>
      <vt:lpstr>Calibri</vt:lpstr>
      <vt:lpstr>Calibri Light</vt:lpstr>
      <vt:lpstr>Century Gothic</vt:lpstr>
      <vt:lpstr>Gotham</vt:lpstr>
      <vt:lpstr>Inter</vt:lpstr>
      <vt:lpstr>Letra del sistema regular</vt:lpstr>
      <vt:lpstr>Wingdings</vt:lpstr>
      <vt:lpstr>Tema de Office</vt:lpstr>
      <vt:lpstr>1_Tema de Office</vt:lpstr>
      <vt:lpstr>Audiencia Pública de Rendición de Cuentas</vt:lpstr>
      <vt:lpstr>Presentación de PowerPoint</vt:lpstr>
      <vt:lpstr>Contexto Rama Judicial Distrito Judicial de Montería  y de lo Contencioso Administrativo de Córdoba </vt:lpstr>
      <vt:lpstr>Resultados de la Gestión del Consejo Seccional de la Judicatura de Córdoba y la Dirección Seccional de Administración Judicial de Montería </vt:lpstr>
      <vt:lpstr>Resultados de la Gestión del Consejo Seccional de la Judicatura de Córdoba y la Dirección Seccional de Administración Judicial de Montería</vt:lpstr>
      <vt:lpstr>Gestión para el  Ingreso y Permanencia en la Carrera Judicial</vt:lpstr>
      <vt:lpstr>Gestión para el Ingreso y Permanencia en la Carrera Judicial Ley 270 de 1996</vt:lpstr>
      <vt:lpstr> Concurso de mérito 2024 Registro Seccional de Elegibles de Cargos Convocatoria N° 4 de 2017 Acuerdo CSJCOA17-61  </vt:lpstr>
      <vt:lpstr>Gestión para el ingreso y permanencia en la carrera judicial. Vacantes definitivas Publicadas </vt:lpstr>
      <vt:lpstr>Vacantes definitivas presentadas por las causales del Artículo 149 de la Ley 270 de 1996 en 2024</vt:lpstr>
      <vt:lpstr>Lista de elegibles remitidas a Nominadores 2024   </vt:lpstr>
      <vt:lpstr>Presentación de PowerPoint</vt:lpstr>
      <vt:lpstr>Gestión para el Ingreso y Permanencia en la Carrera Judicial</vt:lpstr>
      <vt:lpstr> Calificación de Servicios de funcionarios  período 2023 consolidada en 2024 </vt:lpstr>
      <vt:lpstr>Presentación de PowerPoint</vt:lpstr>
      <vt:lpstr>Demanda de Justicia  Ingresos por reparto </vt:lpstr>
      <vt:lpstr>Demanda de Justicia 2024 Porcentaje de  Participación de las Especialidades  </vt:lpstr>
      <vt:lpstr>Ingresos Efectivos 2024</vt:lpstr>
      <vt:lpstr>Egresos Efectivos 2024</vt:lpstr>
      <vt:lpstr>Análisis comparativo demanda de justicia de Tutelas y Habeas Corpus 2023 - 2024</vt:lpstr>
      <vt:lpstr>Derechos más tutelados</vt:lpstr>
      <vt:lpstr>Presentación de PowerPoint</vt:lpstr>
      <vt:lpstr>Impacto de la Tecnología en la administración de justicia</vt:lpstr>
      <vt:lpstr>Impacto de la Tecnología en la administración de justicia Digitalización de Expedientes Judiciales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Mejoras en la infraestructura de las sedes judiciales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Administrativa y Financiera</vt:lpstr>
      <vt:lpstr>Presentación de PowerPoint</vt:lpstr>
      <vt:lpstr>Presentación de PowerPoint</vt:lpstr>
      <vt:lpstr>Presentación de PowerPoint</vt:lpstr>
      <vt:lpstr>Encuesta de evaluación de la audiencia rendición de cuentas 2024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Laura Salas Navarro</cp:lastModifiedBy>
  <cp:revision>96</cp:revision>
  <dcterms:created xsi:type="dcterms:W3CDTF">2020-05-11T15:09:23Z</dcterms:created>
  <dcterms:modified xsi:type="dcterms:W3CDTF">2025-03-17T22:18:23Z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2A6B3DC6-BA34-44FE-8F7D-BD325F798220</vt:lpwstr>
  </property>
  <property fmtid="{D5CDD505-2E9C-101B-9397-08002B2CF9AE}" pid="3" name="ArticulatePath">
    <vt:lpwstr>Presentación1</vt:lpwstr>
  </property>
  <property fmtid="{D5CDD505-2E9C-101B-9397-08002B2CF9AE}" pid="4" name="ContentTypeId">
    <vt:lpwstr>0x0101009F6681290A13194F93A1339E3AE92533</vt:lpwstr>
  </property>
  <property fmtid="{D5CDD505-2E9C-101B-9397-08002B2CF9AE}" pid="5" name="MediaServiceImageTags">
    <vt:lpwstr/>
  </property>
</Properties>
</file>