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C"/>
    <a:srgbClr val="359946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3DCF7-6956-5A5C-4B27-2B75E8819105}" v="2" dt="2024-06-27T15:32:49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Camilo Bohorquez Rodriguez" userId="S::cbohorqr@cendoj.ramajudicial.gov.co::fdf43e3b-0926-42d1-aa4e-9d14b9283b0e" providerId="AD" clId="Web-{94A8452C-676E-6A3D-DC35-B4D941A447F2}"/>
    <pc:docChg chg="modSld">
      <pc:chgData name="Cristian Camilo Bohorquez Rodriguez" userId="S::cbohorqr@cendoj.ramajudicial.gov.co::fdf43e3b-0926-42d1-aa4e-9d14b9283b0e" providerId="AD" clId="Web-{94A8452C-676E-6A3D-DC35-B4D941A447F2}" dt="2024-06-04T16:57:37.019" v="29" actId="20577"/>
      <pc:docMkLst>
        <pc:docMk/>
      </pc:docMkLst>
      <pc:sldChg chg="modSp">
        <pc:chgData name="Cristian Camilo Bohorquez Rodriguez" userId="S::cbohorqr@cendoj.ramajudicial.gov.co::fdf43e3b-0926-42d1-aa4e-9d14b9283b0e" providerId="AD" clId="Web-{94A8452C-676E-6A3D-DC35-B4D941A447F2}" dt="2024-06-04T16:57:37.019" v="29" actId="20577"/>
        <pc:sldMkLst>
          <pc:docMk/>
          <pc:sldMk cId="4153434735" sldId="258"/>
        </pc:sldMkLst>
        <pc:spChg chg="mod">
          <ac:chgData name="Cristian Camilo Bohorquez Rodriguez" userId="S::cbohorqr@cendoj.ramajudicial.gov.co::fdf43e3b-0926-42d1-aa4e-9d14b9283b0e" providerId="AD" clId="Web-{94A8452C-676E-6A3D-DC35-B4D941A447F2}" dt="2024-06-04T16:57:37.019" v="29" actId="20577"/>
          <ac:spMkLst>
            <pc:docMk/>
            <pc:sldMk cId="4153434735" sldId="258"/>
            <ac:spMk id="3" creationId="{E555115F-FF37-4747-9529-4D528084808A}"/>
          </ac:spMkLst>
        </pc:spChg>
      </pc:sldChg>
    </pc:docChg>
  </pc:docChgLst>
  <pc:docChgLst>
    <pc:chgData name="Yancy Yazmin Castellanos Sanchez" userId="5f0f89d0-6f0f-4b6d-adcc-9c1542d4c3ad" providerId="ADAL" clId="{100BCAD0-D8D3-4E5F-BF65-D92F152252FF}"/>
    <pc:docChg chg="undo redo custSel modSld">
      <pc:chgData name="Yancy Yazmin Castellanos Sanchez" userId="5f0f89d0-6f0f-4b6d-adcc-9c1542d4c3ad" providerId="ADAL" clId="{100BCAD0-D8D3-4E5F-BF65-D92F152252FF}" dt="2023-09-05T14:04:04.607" v="308" actId="14100"/>
      <pc:docMkLst>
        <pc:docMk/>
      </pc:docMkLst>
      <pc:sldChg chg="addSp delSp modSp">
        <pc:chgData name="Yancy Yazmin Castellanos Sanchez" userId="5f0f89d0-6f0f-4b6d-adcc-9c1542d4c3ad" providerId="ADAL" clId="{100BCAD0-D8D3-4E5F-BF65-D92F152252FF}" dt="2023-09-05T13:56:09.037" v="85" actId="2710"/>
        <pc:sldMkLst>
          <pc:docMk/>
          <pc:sldMk cId="1500531869" sldId="256"/>
        </pc:sldMkLst>
        <pc:spChg chg="mod">
          <ac:chgData name="Yancy Yazmin Castellanos Sanchez" userId="5f0f89d0-6f0f-4b6d-adcc-9c1542d4c3ad" providerId="ADAL" clId="{100BCAD0-D8D3-4E5F-BF65-D92F152252FF}" dt="2023-09-05T13:56:09.037" v="85" actId="2710"/>
          <ac:spMkLst>
            <pc:docMk/>
            <pc:sldMk cId="1500531869" sldId="256"/>
            <ac:spMk id="2" creationId="{9A86BD2C-1F69-4859-8285-77E4A0818A56}"/>
          </ac:spMkLst>
        </pc:spChg>
        <pc:picChg chg="del mod">
          <ac:chgData name="Yancy Yazmin Castellanos Sanchez" userId="5f0f89d0-6f0f-4b6d-adcc-9c1542d4c3ad" providerId="ADAL" clId="{100BCAD0-D8D3-4E5F-BF65-D92F152252FF}" dt="2023-09-05T13:53:39.492" v="1" actId="478"/>
          <ac:picMkLst>
            <pc:docMk/>
            <pc:sldMk cId="1500531869" sldId="256"/>
            <ac:picMk id="22" creationId="{FE100452-0DE5-4678-965D-9F29129C0C64}"/>
          </ac:picMkLst>
        </pc:picChg>
        <pc:picChg chg="add mod">
          <ac:chgData name="Yancy Yazmin Castellanos Sanchez" userId="5f0f89d0-6f0f-4b6d-adcc-9c1542d4c3ad" providerId="ADAL" clId="{100BCAD0-D8D3-4E5F-BF65-D92F152252FF}" dt="2023-09-05T13:55:24.661" v="21" actId="14100"/>
          <ac:picMkLst>
            <pc:docMk/>
            <pc:sldMk cId="1500531869" sldId="256"/>
            <ac:picMk id="1026" creationId="{8BB28668-5655-4EE9-9BED-EFA127B68B88}"/>
          </ac:picMkLst>
        </pc:picChg>
      </pc:sldChg>
      <pc:sldChg chg="addSp delSp modSp">
        <pc:chgData name="Yancy Yazmin Castellanos Sanchez" userId="5f0f89d0-6f0f-4b6d-adcc-9c1542d4c3ad" providerId="ADAL" clId="{100BCAD0-D8D3-4E5F-BF65-D92F152252FF}" dt="2023-09-05T14:04:04.607" v="308" actId="14100"/>
        <pc:sldMkLst>
          <pc:docMk/>
          <pc:sldMk cId="4153434735" sldId="258"/>
        </pc:sldMkLst>
        <pc:spChg chg="mod">
          <ac:chgData name="Yancy Yazmin Castellanos Sanchez" userId="5f0f89d0-6f0f-4b6d-adcc-9c1542d4c3ad" providerId="ADAL" clId="{100BCAD0-D8D3-4E5F-BF65-D92F152252FF}" dt="2023-09-05T14:04:04.607" v="308" actId="14100"/>
          <ac:spMkLst>
            <pc:docMk/>
            <pc:sldMk cId="4153434735" sldId="258"/>
            <ac:spMk id="3" creationId="{E555115F-FF37-4747-9529-4D528084808A}"/>
          </ac:spMkLst>
        </pc:spChg>
        <pc:picChg chg="del mod">
          <ac:chgData name="Yancy Yazmin Castellanos Sanchez" userId="5f0f89d0-6f0f-4b6d-adcc-9c1542d4c3ad" providerId="ADAL" clId="{100BCAD0-D8D3-4E5F-BF65-D92F152252FF}" dt="2023-09-05T13:53:51.912" v="6" actId="478"/>
          <ac:picMkLst>
            <pc:docMk/>
            <pc:sldMk cId="4153434735" sldId="258"/>
            <ac:picMk id="6" creationId="{8054CAFB-B5DA-96B5-59CC-977AB0C5C034}"/>
          </ac:picMkLst>
        </pc:picChg>
        <pc:picChg chg="add mod">
          <ac:chgData name="Yancy Yazmin Castellanos Sanchez" userId="5f0f89d0-6f0f-4b6d-adcc-9c1542d4c3ad" providerId="ADAL" clId="{100BCAD0-D8D3-4E5F-BF65-D92F152252FF}" dt="2023-09-05T13:54:10.550" v="12" actId="1076"/>
          <ac:picMkLst>
            <pc:docMk/>
            <pc:sldMk cId="4153434735" sldId="258"/>
            <ac:picMk id="2050" creationId="{74FA3CC9-7D0F-463B-A2FA-86625B357557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746A426C-1785-7DA9-EB91-5DB74E0F72F7}"/>
    <pc:docChg chg="modSld">
      <pc:chgData name="Heidi Jimena Gallego Aguirre" userId="S::hgallega@cendoj.ramajudicial.gov.co::3dac53bf-2ca5-4af8-afe5-5a9ee1edc015" providerId="AD" clId="Web-{746A426C-1785-7DA9-EB91-5DB74E0F72F7}" dt="2024-06-14T20:25:20.578" v="1" actId="14100"/>
      <pc:docMkLst>
        <pc:docMk/>
      </pc:docMkLst>
      <pc:sldChg chg="modSp">
        <pc:chgData name="Heidi Jimena Gallego Aguirre" userId="S::hgallega@cendoj.ramajudicial.gov.co::3dac53bf-2ca5-4af8-afe5-5a9ee1edc015" providerId="AD" clId="Web-{746A426C-1785-7DA9-EB91-5DB74E0F72F7}" dt="2024-06-14T20:25:20.578" v="1" actId="14100"/>
        <pc:sldMkLst>
          <pc:docMk/>
          <pc:sldMk cId="4153434735" sldId="258"/>
        </pc:sldMkLst>
        <pc:spChg chg="mod">
          <ac:chgData name="Heidi Jimena Gallego Aguirre" userId="S::hgallega@cendoj.ramajudicial.gov.co::3dac53bf-2ca5-4af8-afe5-5a9ee1edc015" providerId="AD" clId="Web-{746A426C-1785-7DA9-EB91-5DB74E0F72F7}" dt="2024-06-14T20:25:20.578" v="1" actId="14100"/>
          <ac:spMkLst>
            <pc:docMk/>
            <pc:sldMk cId="4153434735" sldId="258"/>
            <ac:spMk id="3" creationId="{E555115F-FF37-4747-9529-4D528084808A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731D65BE-3D6E-314C-89BE-D7969E55433D}"/>
    <pc:docChg chg="modSld">
      <pc:chgData name="Heidi Jimena Gallego Aguirre" userId="S::hgallega@cendoj.ramajudicial.gov.co::3dac53bf-2ca5-4af8-afe5-5a9ee1edc015" providerId="AD" clId="Web-{731D65BE-3D6E-314C-89BE-D7969E55433D}" dt="2024-06-13T14:52:50.658" v="0" actId="20577"/>
      <pc:docMkLst>
        <pc:docMk/>
      </pc:docMkLst>
      <pc:sldChg chg="modSp">
        <pc:chgData name="Heidi Jimena Gallego Aguirre" userId="S::hgallega@cendoj.ramajudicial.gov.co::3dac53bf-2ca5-4af8-afe5-5a9ee1edc015" providerId="AD" clId="Web-{731D65BE-3D6E-314C-89BE-D7969E55433D}" dt="2024-06-13T14:52:50.658" v="0" actId="20577"/>
        <pc:sldMkLst>
          <pc:docMk/>
          <pc:sldMk cId="4153434735" sldId="258"/>
        </pc:sldMkLst>
        <pc:spChg chg="mod">
          <ac:chgData name="Heidi Jimena Gallego Aguirre" userId="S::hgallega@cendoj.ramajudicial.gov.co::3dac53bf-2ca5-4af8-afe5-5a9ee1edc015" providerId="AD" clId="Web-{731D65BE-3D6E-314C-89BE-D7969E55433D}" dt="2024-06-13T14:52:50.658" v="0" actId="20577"/>
          <ac:spMkLst>
            <pc:docMk/>
            <pc:sldMk cId="4153434735" sldId="258"/>
            <ac:spMk id="3" creationId="{E555115F-FF37-4747-9529-4D528084808A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CE23DCF7-6956-5A5C-4B27-2B75E8819105}"/>
    <pc:docChg chg="modSld">
      <pc:chgData name="Heidi Jimena Gallego Aguirre" userId="S::hgallega@cendoj.ramajudicial.gov.co::3dac53bf-2ca5-4af8-afe5-5a9ee1edc015" providerId="AD" clId="Web-{CE23DCF7-6956-5A5C-4B27-2B75E8819105}" dt="2024-06-27T15:32:49.143" v="1" actId="20577"/>
      <pc:docMkLst>
        <pc:docMk/>
      </pc:docMkLst>
      <pc:sldChg chg="modSp">
        <pc:chgData name="Heidi Jimena Gallego Aguirre" userId="S::hgallega@cendoj.ramajudicial.gov.co::3dac53bf-2ca5-4af8-afe5-5a9ee1edc015" providerId="AD" clId="Web-{CE23DCF7-6956-5A5C-4B27-2B75E8819105}" dt="2024-06-27T15:32:49.143" v="1" actId="20577"/>
        <pc:sldMkLst>
          <pc:docMk/>
          <pc:sldMk cId="4153434735" sldId="258"/>
        </pc:sldMkLst>
        <pc:spChg chg="mod">
          <ac:chgData name="Heidi Jimena Gallego Aguirre" userId="S::hgallega@cendoj.ramajudicial.gov.co::3dac53bf-2ca5-4af8-afe5-5a9ee1edc015" providerId="AD" clId="Web-{CE23DCF7-6956-5A5C-4B27-2B75E8819105}" dt="2024-06-27T15:32:49.143" v="1" actId="20577"/>
          <ac:spMkLst>
            <pc:docMk/>
            <pc:sldMk cId="4153434735" sldId="258"/>
            <ac:spMk id="2" creationId="{0FB8338B-CD7E-41DD-BB3A-6896206E82CE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5B9B3B79-49CD-EFA4-3EDD-1D9DC9B2248A}"/>
    <pc:docChg chg="modSld">
      <pc:chgData name="Yancy Yazmin Castellanos Sanchez" userId="S::ycastels@cendoj.ramajudicial.gov.co::5f0f89d0-6f0f-4b6d-adcc-9c1542d4c3ad" providerId="AD" clId="Web-{5B9B3B79-49CD-EFA4-3EDD-1D9DC9B2248A}" dt="2023-09-05T17:20:17.306" v="39" actId="20577"/>
      <pc:docMkLst>
        <pc:docMk/>
      </pc:docMkLst>
      <pc:sldChg chg="delSp modSp">
        <pc:chgData name="Yancy Yazmin Castellanos Sanchez" userId="S::ycastels@cendoj.ramajudicial.gov.co::5f0f89d0-6f0f-4b6d-adcc-9c1542d4c3ad" providerId="AD" clId="Web-{5B9B3B79-49CD-EFA4-3EDD-1D9DC9B2248A}" dt="2023-09-05T17:17:49.881" v="8" actId="20577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5B9B3B79-49CD-EFA4-3EDD-1D9DC9B2248A}" dt="2023-09-05T17:17:49.881" v="8" actId="20577"/>
          <ac:spMkLst>
            <pc:docMk/>
            <pc:sldMk cId="1500531869" sldId="256"/>
            <ac:spMk id="2" creationId="{9A86BD2C-1F69-4859-8285-77E4A0818A56}"/>
          </ac:spMkLst>
        </pc:spChg>
        <pc:picChg chg="del">
          <ac:chgData name="Yancy Yazmin Castellanos Sanchez" userId="S::ycastels@cendoj.ramajudicial.gov.co::5f0f89d0-6f0f-4b6d-adcc-9c1542d4c3ad" providerId="AD" clId="Web-{5B9B3B79-49CD-EFA4-3EDD-1D9DC9B2248A}" dt="2023-09-05T17:17:38.412" v="0"/>
          <ac:picMkLst>
            <pc:docMk/>
            <pc:sldMk cId="1500531869" sldId="256"/>
            <ac:picMk id="1026" creationId="{8BB28668-5655-4EE9-9BED-EFA127B68B88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5B9B3B79-49CD-EFA4-3EDD-1D9DC9B2248A}" dt="2023-09-05T17:20:17.306" v="39" actId="20577"/>
        <pc:sldMkLst>
          <pc:docMk/>
          <pc:sldMk cId="4153434735" sldId="258"/>
        </pc:sldMkLst>
        <pc:spChg chg="mod">
          <ac:chgData name="Yancy Yazmin Castellanos Sanchez" userId="S::ycastels@cendoj.ramajudicial.gov.co::5f0f89d0-6f0f-4b6d-adcc-9c1542d4c3ad" providerId="AD" clId="Web-{5B9B3B79-49CD-EFA4-3EDD-1D9DC9B2248A}" dt="2023-09-05T17:20:17.306" v="39" actId="20577"/>
          <ac:spMkLst>
            <pc:docMk/>
            <pc:sldMk cId="4153434735" sldId="258"/>
            <ac:spMk id="3" creationId="{E555115F-FF37-4747-9529-4D528084808A}"/>
          </ac:spMkLst>
        </pc:spChg>
        <pc:spChg chg="add mod">
          <ac:chgData name="Yancy Yazmin Castellanos Sanchez" userId="S::ycastels@cendoj.ramajudicial.gov.co::5f0f89d0-6f0f-4b6d-adcc-9c1542d4c3ad" providerId="AD" clId="Web-{5B9B3B79-49CD-EFA4-3EDD-1D9DC9B2248A}" dt="2023-09-05T17:19:09.008" v="25" actId="1076"/>
          <ac:spMkLst>
            <pc:docMk/>
            <pc:sldMk cId="4153434735" sldId="258"/>
            <ac:spMk id="5" creationId="{4603FE71-30E6-30A4-E242-21AC96992817}"/>
          </ac:spMkLst>
        </pc:spChg>
        <pc:picChg chg="del">
          <ac:chgData name="Yancy Yazmin Castellanos Sanchez" userId="S::ycastels@cendoj.ramajudicial.gov.co::5f0f89d0-6f0f-4b6d-adcc-9c1542d4c3ad" providerId="AD" clId="Web-{5B9B3B79-49CD-EFA4-3EDD-1D9DC9B2248A}" dt="2023-09-05T17:17:53.881" v="9"/>
          <ac:picMkLst>
            <pc:docMk/>
            <pc:sldMk cId="4153434735" sldId="258"/>
            <ac:picMk id="2050" creationId="{74FA3CC9-7D0F-463B-A2FA-86625B357557}"/>
          </ac:picMkLst>
        </pc:picChg>
      </pc:sldChg>
    </pc:docChg>
  </pc:docChgLst>
  <pc:docChgLst>
    <pc:chgData name="Cristian Camilo Bohorquez Rodriguez" userId="S::cbohorqr@cendoj.ramajudicial.gov.co::fdf43e3b-0926-42d1-aa4e-9d14b9283b0e" providerId="AD" clId="Web-{6C19232A-48B8-9E04-FE9C-9596EF55449A}"/>
    <pc:docChg chg="delSld modSld">
      <pc:chgData name="Cristian Camilo Bohorquez Rodriguez" userId="S::cbohorqr@cendoj.ramajudicial.gov.co::fdf43e3b-0926-42d1-aa4e-9d14b9283b0e" providerId="AD" clId="Web-{6C19232A-48B8-9E04-FE9C-9596EF55449A}" dt="2024-02-14T17:06:27.098" v="3"/>
      <pc:docMkLst>
        <pc:docMk/>
      </pc:docMkLst>
      <pc:sldChg chg="modSp">
        <pc:chgData name="Cristian Camilo Bohorquez Rodriguez" userId="S::cbohorqr@cendoj.ramajudicial.gov.co::fdf43e3b-0926-42d1-aa4e-9d14b9283b0e" providerId="AD" clId="Web-{6C19232A-48B8-9E04-FE9C-9596EF55449A}" dt="2024-02-14T17:04:31.547" v="2" actId="1076"/>
        <pc:sldMkLst>
          <pc:docMk/>
          <pc:sldMk cId="1500531869" sldId="256"/>
        </pc:sldMkLst>
        <pc:picChg chg="mod">
          <ac:chgData name="Cristian Camilo Bohorquez Rodriguez" userId="S::cbohorqr@cendoj.ramajudicial.gov.co::fdf43e3b-0926-42d1-aa4e-9d14b9283b0e" providerId="AD" clId="Web-{6C19232A-48B8-9E04-FE9C-9596EF55449A}" dt="2024-02-14T17:04:31.547" v="2" actId="1076"/>
          <ac:picMkLst>
            <pc:docMk/>
            <pc:sldMk cId="1500531869" sldId="256"/>
            <ac:picMk id="3" creationId="{D2AEE992-4AFC-839A-E328-E11449E69651}"/>
          </ac:picMkLst>
        </pc:picChg>
      </pc:sldChg>
      <pc:sldChg chg="modSp">
        <pc:chgData name="Cristian Camilo Bohorquez Rodriguez" userId="S::cbohorqr@cendoj.ramajudicial.gov.co::fdf43e3b-0926-42d1-aa4e-9d14b9283b0e" providerId="AD" clId="Web-{6C19232A-48B8-9E04-FE9C-9596EF55449A}" dt="2024-02-14T17:04:17.984" v="0" actId="20577"/>
        <pc:sldMkLst>
          <pc:docMk/>
          <pc:sldMk cId="4153434735" sldId="258"/>
        </pc:sldMkLst>
        <pc:spChg chg="mod">
          <ac:chgData name="Cristian Camilo Bohorquez Rodriguez" userId="S::cbohorqr@cendoj.ramajudicial.gov.co::fdf43e3b-0926-42d1-aa4e-9d14b9283b0e" providerId="AD" clId="Web-{6C19232A-48B8-9E04-FE9C-9596EF55449A}" dt="2024-02-14T17:04:17.984" v="0" actId="20577"/>
          <ac:spMkLst>
            <pc:docMk/>
            <pc:sldMk cId="4153434735" sldId="258"/>
            <ac:spMk id="3" creationId="{E555115F-FF37-4747-9529-4D528084808A}"/>
          </ac:spMkLst>
        </pc:spChg>
      </pc:sldChg>
      <pc:sldChg chg="del">
        <pc:chgData name="Cristian Camilo Bohorquez Rodriguez" userId="S::cbohorqr@cendoj.ramajudicial.gov.co::fdf43e3b-0926-42d1-aa4e-9d14b9283b0e" providerId="AD" clId="Web-{6C19232A-48B8-9E04-FE9C-9596EF55449A}" dt="2024-02-14T17:06:27.098" v="3"/>
        <pc:sldMkLst>
          <pc:docMk/>
          <pc:sldMk cId="1588076047" sldId="259"/>
        </pc:sldMkLst>
      </pc:sldChg>
    </pc:docChg>
  </pc:docChgLst>
  <pc:docChgLst>
    <pc:chgData name="Heidi Jimena Gallego Aguirre" userId="S::hgallega@cendoj.ramajudicial.gov.co::3dac53bf-2ca5-4af8-afe5-5a9ee1edc015" providerId="AD" clId="Web-{027F3BCF-8DBC-C8A0-82ED-A9265ECAEB8A}"/>
    <pc:docChg chg="modSld">
      <pc:chgData name="Heidi Jimena Gallego Aguirre" userId="S::hgallega@cendoj.ramajudicial.gov.co::3dac53bf-2ca5-4af8-afe5-5a9ee1edc015" providerId="AD" clId="Web-{027F3BCF-8DBC-C8A0-82ED-A9265ECAEB8A}" dt="2024-06-13T14:29:43.074" v="6" actId="20577"/>
      <pc:docMkLst>
        <pc:docMk/>
      </pc:docMkLst>
      <pc:sldChg chg="modSp">
        <pc:chgData name="Heidi Jimena Gallego Aguirre" userId="S::hgallega@cendoj.ramajudicial.gov.co::3dac53bf-2ca5-4af8-afe5-5a9ee1edc015" providerId="AD" clId="Web-{027F3BCF-8DBC-C8A0-82ED-A9265ECAEB8A}" dt="2024-06-13T14:29:43.074" v="6" actId="20577"/>
        <pc:sldMkLst>
          <pc:docMk/>
          <pc:sldMk cId="4153434735" sldId="258"/>
        </pc:sldMkLst>
        <pc:spChg chg="mod">
          <ac:chgData name="Heidi Jimena Gallego Aguirre" userId="S::hgallega@cendoj.ramajudicial.gov.co::3dac53bf-2ca5-4af8-afe5-5a9ee1edc015" providerId="AD" clId="Web-{027F3BCF-8DBC-C8A0-82ED-A9265ECAEB8A}" dt="2024-06-13T14:29:43.074" v="6" actId="20577"/>
          <ac:spMkLst>
            <pc:docMk/>
            <pc:sldMk cId="4153434735" sldId="258"/>
            <ac:spMk id="3" creationId="{E555115F-FF37-4747-9529-4D528084808A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5C4CEA79-A8EA-5C77-8D70-AB861BDD753A}"/>
    <pc:docChg chg="modSld">
      <pc:chgData name="Yancy Yazmin Castellanos Sanchez" userId="S::ycastels@cendoj.ramajudicial.gov.co::5f0f89d0-6f0f-4b6d-adcc-9c1542d4c3ad" providerId="AD" clId="Web-{5C4CEA79-A8EA-5C77-8D70-AB861BDD753A}" dt="2023-09-05T19:11:35.247" v="203"/>
      <pc:docMkLst>
        <pc:docMk/>
      </pc:docMkLst>
      <pc:sldChg chg="delSp modSp">
        <pc:chgData name="Yancy Yazmin Castellanos Sanchez" userId="S::ycastels@cendoj.ramajudicial.gov.co::5f0f89d0-6f0f-4b6d-adcc-9c1542d4c3ad" providerId="AD" clId="Web-{5C4CEA79-A8EA-5C77-8D70-AB861BDD753A}" dt="2023-09-05T19:11:35.247" v="203"/>
        <pc:sldMkLst>
          <pc:docMk/>
          <pc:sldMk cId="4153434735" sldId="258"/>
        </pc:sldMkLst>
        <pc:spChg chg="mod">
          <ac:chgData name="Yancy Yazmin Castellanos Sanchez" userId="S::ycastels@cendoj.ramajudicial.gov.co::5f0f89d0-6f0f-4b6d-adcc-9c1542d4c3ad" providerId="AD" clId="Web-{5C4CEA79-A8EA-5C77-8D70-AB861BDD753A}" dt="2023-09-05T18:52:21.130" v="202" actId="20577"/>
          <ac:spMkLst>
            <pc:docMk/>
            <pc:sldMk cId="4153434735" sldId="258"/>
            <ac:spMk id="3" creationId="{E555115F-FF37-4747-9529-4D528084808A}"/>
          </ac:spMkLst>
        </pc:spChg>
        <pc:spChg chg="del">
          <ac:chgData name="Yancy Yazmin Castellanos Sanchez" userId="S::ycastels@cendoj.ramajudicial.gov.co::5f0f89d0-6f0f-4b6d-adcc-9c1542d4c3ad" providerId="AD" clId="Web-{5C4CEA79-A8EA-5C77-8D70-AB861BDD753A}" dt="2023-09-05T19:11:35.247" v="203"/>
          <ac:spMkLst>
            <pc:docMk/>
            <pc:sldMk cId="4153434735" sldId="258"/>
            <ac:spMk id="5" creationId="{4603FE71-30E6-30A4-E242-21AC96992817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3CBD7F80-8496-9DD6-3DAC-907D87411239}"/>
    <pc:docChg chg="addSld modSld">
      <pc:chgData name="Yancy Yazmin Castellanos Sanchez" userId="S::ycastels@cendoj.ramajudicial.gov.co::5f0f89d0-6f0f-4b6d-adcc-9c1542d4c3ad" providerId="AD" clId="Web-{3CBD7F80-8496-9DD6-3DAC-907D87411239}" dt="2023-09-06T13:59:37.007" v="177" actId="1076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3CBD7F80-8496-9DD6-3DAC-907D87411239}" dt="2023-09-06T13:59:37.007" v="177" actId="1076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3CBD7F80-8496-9DD6-3DAC-907D87411239}" dt="2023-09-06T13:43:22.978" v="133" actId="1076"/>
          <ac:spMkLst>
            <pc:docMk/>
            <pc:sldMk cId="1500531869" sldId="256"/>
            <ac:spMk id="2" creationId="{9A86BD2C-1F69-4859-8285-77E4A0818A56}"/>
          </ac:spMkLst>
        </pc:spChg>
        <pc:spChg chg="add del">
          <ac:chgData name="Yancy Yazmin Castellanos Sanchez" userId="S::ycastels@cendoj.ramajudicial.gov.co::5f0f89d0-6f0f-4b6d-adcc-9c1542d4c3ad" providerId="AD" clId="Web-{3CBD7F80-8496-9DD6-3DAC-907D87411239}" dt="2023-09-06T13:34:04.945" v="84"/>
          <ac:spMkLst>
            <pc:docMk/>
            <pc:sldMk cId="1500531869" sldId="256"/>
            <ac:spMk id="4" creationId="{442DE7CD-E370-389C-D14C-78B8F4032DB1}"/>
          </ac:spMkLst>
        </pc:spChg>
        <pc:picChg chg="add mod">
          <ac:chgData name="Yancy Yazmin Castellanos Sanchez" userId="S::ycastels@cendoj.ramajudicial.gov.co::5f0f89d0-6f0f-4b6d-adcc-9c1542d4c3ad" providerId="AD" clId="Web-{3CBD7F80-8496-9DD6-3DAC-907D87411239}" dt="2023-09-06T13:59:37.007" v="177" actId="1076"/>
          <ac:picMkLst>
            <pc:docMk/>
            <pc:sldMk cId="1500531869" sldId="256"/>
            <ac:picMk id="5" creationId="{5CF2B77A-CDE5-7EE8-642C-C43E752A6189}"/>
          </ac:picMkLst>
        </pc:picChg>
      </pc:sldChg>
      <pc:sldChg chg="addSp modSp">
        <pc:chgData name="Yancy Yazmin Castellanos Sanchez" userId="S::ycastels@cendoj.ramajudicial.gov.co::5f0f89d0-6f0f-4b6d-adcc-9c1542d4c3ad" providerId="AD" clId="Web-{3CBD7F80-8496-9DD6-3DAC-907D87411239}" dt="2023-09-06T13:58:53.318" v="174" actId="1076"/>
        <pc:sldMkLst>
          <pc:docMk/>
          <pc:sldMk cId="4153434735" sldId="258"/>
        </pc:sldMkLst>
        <pc:spChg chg="mod">
          <ac:chgData name="Yancy Yazmin Castellanos Sanchez" userId="S::ycastels@cendoj.ramajudicial.gov.co::5f0f89d0-6f0f-4b6d-adcc-9c1542d4c3ad" providerId="AD" clId="Web-{3CBD7F80-8496-9DD6-3DAC-907D87411239}" dt="2023-09-06T13:58:53.318" v="174" actId="1076"/>
          <ac:spMkLst>
            <pc:docMk/>
            <pc:sldMk cId="4153434735" sldId="258"/>
            <ac:spMk id="3" creationId="{E555115F-FF37-4747-9529-4D528084808A}"/>
          </ac:spMkLst>
        </pc:spChg>
        <pc:picChg chg="add mod">
          <ac:chgData name="Yancy Yazmin Castellanos Sanchez" userId="S::ycastels@cendoj.ramajudicial.gov.co::5f0f89d0-6f0f-4b6d-adcc-9c1542d4c3ad" providerId="AD" clId="Web-{3CBD7F80-8496-9DD6-3DAC-907D87411239}" dt="2023-09-06T13:52:13.869" v="138" actId="1076"/>
          <ac:picMkLst>
            <pc:docMk/>
            <pc:sldMk cId="4153434735" sldId="258"/>
            <ac:picMk id="5" creationId="{2D974E9F-97FB-A7D3-8455-FF393B75AAE0}"/>
          </ac:picMkLst>
        </pc:picChg>
      </pc:sldChg>
      <pc:sldChg chg="addSp delSp modSp add replId">
        <pc:chgData name="Yancy Yazmin Castellanos Sanchez" userId="S::ycastels@cendoj.ramajudicial.gov.co::5f0f89d0-6f0f-4b6d-adcc-9c1542d4c3ad" providerId="AD" clId="Web-{3CBD7F80-8496-9DD6-3DAC-907D87411239}" dt="2023-09-06T13:58:57.834" v="175" actId="1076"/>
        <pc:sldMkLst>
          <pc:docMk/>
          <pc:sldMk cId="1588076047" sldId="259"/>
        </pc:sldMkLst>
        <pc:spChg chg="mod">
          <ac:chgData name="Yancy Yazmin Castellanos Sanchez" userId="S::ycastels@cendoj.ramajudicial.gov.co::5f0f89d0-6f0f-4b6d-adcc-9c1542d4c3ad" providerId="AD" clId="Web-{3CBD7F80-8496-9DD6-3DAC-907D87411239}" dt="2023-09-06T13:54:05.591" v="147" actId="20577"/>
          <ac:spMkLst>
            <pc:docMk/>
            <pc:sldMk cId="1588076047" sldId="259"/>
            <ac:spMk id="2" creationId="{0FB8338B-CD7E-41DD-BB3A-6896206E82CE}"/>
          </ac:spMkLst>
        </pc:spChg>
        <pc:spChg chg="mod">
          <ac:chgData name="Yancy Yazmin Castellanos Sanchez" userId="S::ycastels@cendoj.ramajudicial.gov.co::5f0f89d0-6f0f-4b6d-adcc-9c1542d4c3ad" providerId="AD" clId="Web-{3CBD7F80-8496-9DD6-3DAC-907D87411239}" dt="2023-09-06T13:58:57.834" v="175" actId="1076"/>
          <ac:spMkLst>
            <pc:docMk/>
            <pc:sldMk cId="1588076047" sldId="259"/>
            <ac:spMk id="3" creationId="{E555115F-FF37-4747-9529-4D528084808A}"/>
          </ac:spMkLst>
        </pc:spChg>
        <pc:spChg chg="add del mod">
          <ac:chgData name="Yancy Yazmin Castellanos Sanchez" userId="S::ycastels@cendoj.ramajudicial.gov.co::5f0f89d0-6f0f-4b6d-adcc-9c1542d4c3ad" providerId="AD" clId="Web-{3CBD7F80-8496-9DD6-3DAC-907D87411239}" dt="2023-09-06T13:31:40.628" v="28"/>
          <ac:spMkLst>
            <pc:docMk/>
            <pc:sldMk cId="1588076047" sldId="259"/>
            <ac:spMk id="5" creationId="{D18F0C90-3E9A-1C3E-15BA-83C043B7AD13}"/>
          </ac:spMkLst>
        </pc:spChg>
        <pc:spChg chg="add del mod">
          <ac:chgData name="Yancy Yazmin Castellanos Sanchez" userId="S::ycastels@cendoj.ramajudicial.gov.co::5f0f89d0-6f0f-4b6d-adcc-9c1542d4c3ad" providerId="AD" clId="Web-{3CBD7F80-8496-9DD6-3DAC-907D87411239}" dt="2023-09-06T13:31:45.550" v="32"/>
          <ac:spMkLst>
            <pc:docMk/>
            <pc:sldMk cId="1588076047" sldId="259"/>
            <ac:spMk id="6" creationId="{C35CB496-167D-B409-E457-37D7F4D006B5}"/>
          </ac:spMkLst>
        </pc:spChg>
        <pc:spChg chg="add mod">
          <ac:chgData name="Yancy Yazmin Castellanos Sanchez" userId="S::ycastels@cendoj.ramajudicial.gov.co::5f0f89d0-6f0f-4b6d-adcc-9c1542d4c3ad" providerId="AD" clId="Web-{3CBD7F80-8496-9DD6-3DAC-907D87411239}" dt="2023-09-06T13:53:56.528" v="144" actId="20577"/>
          <ac:spMkLst>
            <pc:docMk/>
            <pc:sldMk cId="1588076047" sldId="259"/>
            <ac:spMk id="8" creationId="{E2324854-B4E2-9069-ADA6-628170F972AC}"/>
          </ac:spMkLst>
        </pc:spChg>
        <pc:picChg chg="add mod">
          <ac:chgData name="Yancy Yazmin Castellanos Sanchez" userId="S::ycastels@cendoj.ramajudicial.gov.co::5f0f89d0-6f0f-4b6d-adcc-9c1542d4c3ad" providerId="AD" clId="Web-{3CBD7F80-8496-9DD6-3DAC-907D87411239}" dt="2023-09-06T13:52:19.775" v="139" actId="1076"/>
          <ac:picMkLst>
            <pc:docMk/>
            <pc:sldMk cId="1588076047" sldId="259"/>
            <ac:picMk id="9" creationId="{41B38C7F-F772-2213-1839-EC172FCD1C22}"/>
          </ac:picMkLst>
        </pc:picChg>
      </pc:sldChg>
    </pc:docChg>
  </pc:docChgLst>
  <pc:docChgLst>
    <pc:chgData name="Yancy Yazmin Castellanos Sanchez" userId="S::ycastels@cendoj.ramajudicial.gov.co::5f0f89d0-6f0f-4b6d-adcc-9c1542d4c3ad" providerId="AD" clId="Web-{F70A8249-AD2A-D25C-A792-2AE734584F76}"/>
    <pc:docChg chg="modSld">
      <pc:chgData name="Yancy Yazmin Castellanos Sanchez" userId="S::ycastels@cendoj.ramajudicial.gov.co::5f0f89d0-6f0f-4b6d-adcc-9c1542d4c3ad" providerId="AD" clId="Web-{F70A8249-AD2A-D25C-A792-2AE734584F76}" dt="2023-09-06T14:57:14.859" v="14" actId="14100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F70A8249-AD2A-D25C-A792-2AE734584F76}" dt="2023-09-06T14:54:14.837" v="4" actId="1076"/>
        <pc:sldMkLst>
          <pc:docMk/>
          <pc:sldMk cId="1500531869" sldId="256"/>
        </pc:sldMkLst>
        <pc:picChg chg="add mod">
          <ac:chgData name="Yancy Yazmin Castellanos Sanchez" userId="S::ycastels@cendoj.ramajudicial.gov.co::5f0f89d0-6f0f-4b6d-adcc-9c1542d4c3ad" providerId="AD" clId="Web-{F70A8249-AD2A-D25C-A792-2AE734584F76}" dt="2023-09-06T14:54:14.837" v="4" actId="1076"/>
          <ac:picMkLst>
            <pc:docMk/>
            <pc:sldMk cId="1500531869" sldId="256"/>
            <ac:picMk id="3" creationId="{D2AEE992-4AFC-839A-E328-E11449E69651}"/>
          </ac:picMkLst>
        </pc:picChg>
        <pc:picChg chg="del">
          <ac:chgData name="Yancy Yazmin Castellanos Sanchez" userId="S::ycastels@cendoj.ramajudicial.gov.co::5f0f89d0-6f0f-4b6d-adcc-9c1542d4c3ad" providerId="AD" clId="Web-{F70A8249-AD2A-D25C-A792-2AE734584F76}" dt="2023-09-06T14:54:08.353" v="0"/>
          <ac:picMkLst>
            <pc:docMk/>
            <pc:sldMk cId="1500531869" sldId="256"/>
            <ac:picMk id="5" creationId="{5CF2B77A-CDE5-7EE8-642C-C43E752A6189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F70A8249-AD2A-D25C-A792-2AE734584F76}" dt="2023-09-06T14:54:26.588" v="9" actId="1076"/>
        <pc:sldMkLst>
          <pc:docMk/>
          <pc:sldMk cId="4153434735" sldId="258"/>
        </pc:sldMkLst>
        <pc:picChg chg="del">
          <ac:chgData name="Yancy Yazmin Castellanos Sanchez" userId="S::ycastels@cendoj.ramajudicial.gov.co::5f0f89d0-6f0f-4b6d-adcc-9c1542d4c3ad" providerId="AD" clId="Web-{F70A8249-AD2A-D25C-A792-2AE734584F76}" dt="2023-09-06T14:54:17.478" v="5"/>
          <ac:picMkLst>
            <pc:docMk/>
            <pc:sldMk cId="4153434735" sldId="258"/>
            <ac:picMk id="5" creationId="{2D974E9F-97FB-A7D3-8455-FF393B75AAE0}"/>
          </ac:picMkLst>
        </pc:picChg>
        <pc:picChg chg="add mod">
          <ac:chgData name="Yancy Yazmin Castellanos Sanchez" userId="S::ycastels@cendoj.ramajudicial.gov.co::5f0f89d0-6f0f-4b6d-adcc-9c1542d4c3ad" providerId="AD" clId="Web-{F70A8249-AD2A-D25C-A792-2AE734584F76}" dt="2023-09-06T14:54:26.588" v="9" actId="1076"/>
          <ac:picMkLst>
            <pc:docMk/>
            <pc:sldMk cId="4153434735" sldId="258"/>
            <ac:picMk id="6" creationId="{4115FBB1-06D8-54DD-355E-5E634BBAC67D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F70A8249-AD2A-D25C-A792-2AE734584F76}" dt="2023-09-06T14:57:14.859" v="14" actId="14100"/>
        <pc:sldMkLst>
          <pc:docMk/>
          <pc:sldMk cId="1588076047" sldId="259"/>
        </pc:sldMkLst>
        <pc:spChg chg="mod">
          <ac:chgData name="Yancy Yazmin Castellanos Sanchez" userId="S::ycastels@cendoj.ramajudicial.gov.co::5f0f89d0-6f0f-4b6d-adcc-9c1542d4c3ad" providerId="AD" clId="Web-{F70A8249-AD2A-D25C-A792-2AE734584F76}" dt="2023-09-06T14:57:14.859" v="14" actId="14100"/>
          <ac:spMkLst>
            <pc:docMk/>
            <pc:sldMk cId="1588076047" sldId="259"/>
            <ac:spMk id="3" creationId="{E555115F-FF37-4747-9529-4D528084808A}"/>
          </ac:spMkLst>
        </pc:spChg>
        <pc:picChg chg="add mod">
          <ac:chgData name="Yancy Yazmin Castellanos Sanchez" userId="S::ycastels@cendoj.ramajudicial.gov.co::5f0f89d0-6f0f-4b6d-adcc-9c1542d4c3ad" providerId="AD" clId="Web-{F70A8249-AD2A-D25C-A792-2AE734584F76}" dt="2023-09-06T14:54:43.495" v="13" actId="1076"/>
          <ac:picMkLst>
            <pc:docMk/>
            <pc:sldMk cId="1588076047" sldId="259"/>
            <ac:picMk id="5" creationId="{A7B40446-DAC0-02A0-B98E-749CA27481CC}"/>
          </ac:picMkLst>
        </pc:picChg>
        <pc:picChg chg="del">
          <ac:chgData name="Yancy Yazmin Castellanos Sanchez" userId="S::ycastels@cendoj.ramajudicial.gov.co::5f0f89d0-6f0f-4b6d-adcc-9c1542d4c3ad" providerId="AD" clId="Web-{F70A8249-AD2A-D25C-A792-2AE734584F76}" dt="2023-09-06T14:54:34.619" v="10"/>
          <ac:picMkLst>
            <pc:docMk/>
            <pc:sldMk cId="1588076047" sldId="259"/>
            <ac:picMk id="9" creationId="{41B38C7F-F772-2213-1839-EC172FCD1C22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A03A026D-393C-B62A-D06B-25D37D0F9935}"/>
    <pc:docChg chg="modSld">
      <pc:chgData name="Heidi Jimena Gallego Aguirre" userId="S::hgallega@cendoj.ramajudicial.gov.co::3dac53bf-2ca5-4af8-afe5-5a9ee1edc015" providerId="AD" clId="Web-{A03A026D-393C-B62A-D06B-25D37D0F9935}" dt="2024-06-13T14:38:42.880" v="6" actId="20577"/>
      <pc:docMkLst>
        <pc:docMk/>
      </pc:docMkLst>
      <pc:sldChg chg="modSp">
        <pc:chgData name="Heidi Jimena Gallego Aguirre" userId="S::hgallega@cendoj.ramajudicial.gov.co::3dac53bf-2ca5-4af8-afe5-5a9ee1edc015" providerId="AD" clId="Web-{A03A026D-393C-B62A-D06B-25D37D0F9935}" dt="2024-06-13T14:38:42.880" v="6" actId="20577"/>
        <pc:sldMkLst>
          <pc:docMk/>
          <pc:sldMk cId="4153434735" sldId="258"/>
        </pc:sldMkLst>
        <pc:spChg chg="mod">
          <ac:chgData name="Heidi Jimena Gallego Aguirre" userId="S::hgallega@cendoj.ramajudicial.gov.co::3dac53bf-2ca5-4af8-afe5-5a9ee1edc015" providerId="AD" clId="Web-{A03A026D-393C-B62A-D06B-25D37D0F9935}" dt="2024-06-13T14:38:34.599" v="5" actId="20577"/>
          <ac:spMkLst>
            <pc:docMk/>
            <pc:sldMk cId="4153434735" sldId="258"/>
            <ac:spMk id="2" creationId="{0FB8338B-CD7E-41DD-BB3A-6896206E82CE}"/>
          </ac:spMkLst>
        </pc:spChg>
        <pc:spChg chg="mod">
          <ac:chgData name="Heidi Jimena Gallego Aguirre" userId="S::hgallega@cendoj.ramajudicial.gov.co::3dac53bf-2ca5-4af8-afe5-5a9ee1edc015" providerId="AD" clId="Web-{A03A026D-393C-B62A-D06B-25D37D0F9935}" dt="2024-06-13T14:38:42.880" v="6" actId="20577"/>
          <ac:spMkLst>
            <pc:docMk/>
            <pc:sldMk cId="4153434735" sldId="258"/>
            <ac:spMk id="3" creationId="{E555115F-FF37-4747-9529-4D52808480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ed blue and yellow text&#10;&#10;Description automatically generated">
            <a:extLst>
              <a:ext uri="{FF2B5EF4-FFF2-40B4-BE49-F238E27FC236}">
                <a16:creationId xmlns:a16="http://schemas.microsoft.com/office/drawing/2014/main" id="{525172AE-ADEE-CA52-8034-B80A09A6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712" y="544513"/>
            <a:ext cx="355600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s-MX" dirty="0" err="1"/>
              <a:t>uí</a:t>
            </a:r>
            <a:r>
              <a:rPr lang="es-MX" dirty="0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B8861FBC-D222-D4EE-B63B-FB54DEFA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PRINCIPAL</a:t>
            </a:r>
          </a:p>
          <a:p>
            <a:pPr lvl="0"/>
            <a:r>
              <a:rPr lang="es-ES_tradnl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55B0A68-673F-5446-80F6-D9896B5B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820F6A-451F-400A-AB0B-5BC9C5AB8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27/06/2024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B8338B-CD7E-41DD-BB3A-6896206E8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0665" y="2978528"/>
            <a:ext cx="4574240" cy="1262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 dirty="0">
                <a:latin typeface="Open Sans"/>
                <a:ea typeface="Open Sans"/>
                <a:cs typeface="Open Sans"/>
              </a:rPr>
              <a:t>MISIÓN</a:t>
            </a:r>
            <a:endParaRPr lang="es-ES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E555115F-FF37-4747-9529-4D528084808A}"/>
              </a:ext>
            </a:extLst>
          </p:cNvPr>
          <p:cNvSpPr txBox="1">
            <a:spLocks/>
          </p:cNvSpPr>
          <p:nvPr/>
        </p:nvSpPr>
        <p:spPr>
          <a:xfrm>
            <a:off x="6208501" y="1030570"/>
            <a:ext cx="5726183" cy="5320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2000" dirty="0">
                <a:latin typeface="Open Sans"/>
                <a:ea typeface="Open Sans"/>
                <a:cs typeface="Open Sans"/>
              </a:rPr>
              <a:t>El Consejo Seccional de la Judicatura de Cundinamarca, con fundamento en la Constitución Política, el cumplimiento de los requisitos legales y normativos propende por la mejora continua a través del ejercicio eficiente, eficaz, efectivo y de calidad en la función pública de Administrar Justicia, en aras de salvaguardar el interés general, el bien común y los principios del respeto a la dignidad de la persona humana, la diversidad étnica, racial y cultural.</a:t>
            </a:r>
          </a:p>
          <a:p>
            <a:pPr algn="just">
              <a:lnSpc>
                <a:spcPct val="100000"/>
              </a:lnSpc>
            </a:pPr>
            <a:endParaRPr lang="es-MX" sz="20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343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6304AAD8523E45A244E5EF8C5271CA" ma:contentTypeVersion="18" ma:contentTypeDescription="Crear nuevo documento." ma:contentTypeScope="" ma:versionID="d90e4bcd2738155caa48c43e5fc1d313">
  <xsd:schema xmlns:xsd="http://www.w3.org/2001/XMLSchema" xmlns:xs="http://www.w3.org/2001/XMLSchema" xmlns:p="http://schemas.microsoft.com/office/2006/metadata/properties" xmlns:ns2="750e1240-e0e3-440a-8a1b-3b5071aa7f03" xmlns:ns3="112ed692-a3ae-41da-b975-347d69f87a20" targetNamespace="http://schemas.microsoft.com/office/2006/metadata/properties" ma:root="true" ma:fieldsID="a4d3ae7b27b41ecf6340a599946f6e1d" ns2:_="" ns3:_="">
    <xsd:import namespace="750e1240-e0e3-440a-8a1b-3b5071aa7f03"/>
    <xsd:import namespace="112ed692-a3ae-41da-b975-347d69f87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e1240-e0e3-440a-8a1b-3b5071aa7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31b1466-370e-4680-8e95-6fcae1d3f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ed692-a3ae-41da-b975-347d69f87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0095e5-727f-4ee3-9c0b-7f5c2c634506}" ma:internalName="TaxCatchAll" ma:showField="CatchAllData" ma:web="112ed692-a3ae-41da-b975-347d69f87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0e1240-e0e3-440a-8a1b-3b5071aa7f03">
      <Terms xmlns="http://schemas.microsoft.com/office/infopath/2007/PartnerControls"/>
    </lcf76f155ced4ddcb4097134ff3c332f>
    <TaxCatchAll xmlns="112ed692-a3ae-41da-b975-347d69f87a20" xsi:nil="true"/>
  </documentManagement>
</p:properties>
</file>

<file path=customXml/itemProps1.xml><?xml version="1.0" encoding="utf-8"?>
<ds:datastoreItem xmlns:ds="http://schemas.openxmlformats.org/officeDocument/2006/customXml" ds:itemID="{7D459285-ED89-4FFE-8D20-9FCDEA7F0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e1240-e0e3-440a-8a1b-3b5071aa7f03"/>
    <ds:schemaRef ds:uri="112ed692-a3ae-41da-b975-347d69f87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A2DB-027E-4FF2-93FA-19400837F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3E09D-BA6F-414B-9D20-BDD5568ABCF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be62426-be44-4ac6-b4e7-c6e91301097f"/>
    <ds:schemaRef ds:uri="1f8d7d97-b52e-4e8e-add1-cddb6c7f9c6e"/>
    <ds:schemaRef ds:uri="750e1240-e0e3-440a-8a1b-3b5071aa7f03"/>
    <ds:schemaRef ds:uri="112ed692-a3ae-41da-b975-347d69f87a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13469</TotalTime>
  <Words>14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Cristian Camilo Bohorquez Rodriguez</cp:lastModifiedBy>
  <cp:revision>208</cp:revision>
  <dcterms:created xsi:type="dcterms:W3CDTF">2023-04-26T23:13:57Z</dcterms:created>
  <dcterms:modified xsi:type="dcterms:W3CDTF">2024-06-27T15:32:52Z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0x010100086304AAD8523E45A244E5EF8C5271CA</vt:lpwstr>
  </property>
  <property fmtid="{D5CDD505-2E9C-101B-9397-08002B2CF9AE}" pid="3" name="MediaServiceImageTags">
    <vt:lpwstr/>
  </property>
</Properties>
</file>