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sldIdLst>
    <p:sldId id="267" r:id="rId5"/>
    <p:sldId id="268" r:id="rId6"/>
  </p:sldIdLst>
  <p:sldSz cx="12192000" cy="6858000"/>
  <p:notesSz cx="6858000" cy="9144000"/>
  <p:embeddedFontLst>
    <p:embeddedFont>
      <p:font typeface="Montserrat" panose="00000500000000000000" pitchFamily="2" charset="0"/>
      <p:regular r:id="rId7"/>
      <p:bold r:id="rId8"/>
      <p:italic r:id="rId9"/>
      <p:boldItalic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</p:embeddedFontLst>
  <p:defaultTextStyle>
    <a:defPPr>
      <a:defRPr lang="en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9EC"/>
    <a:srgbClr val="359946"/>
    <a:srgbClr val="E6E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73B73C-9771-D3FC-90D2-4A66C685926A}" v="1" dt="2024-06-27T15:33:33.595"/>
    <p1510:client id="{CE29C380-7658-5314-4200-D67D2A8A76A7}" v="2" dt="2024-06-27T15:34:00.6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 showGuides="1">
      <p:cViewPr varScale="1">
        <p:scale>
          <a:sx n="65" d="100"/>
          <a:sy n="65" d="100"/>
        </p:scale>
        <p:origin x="83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ncy Yazmin Castellanos Sanchez" userId="S::ycastels@cendoj.ramajudicial.gov.co::5f0f89d0-6f0f-4b6d-adcc-9c1542d4c3ad" providerId="AD" clId="Web-{CB3B01D3-0CAE-41BD-3ECA-A632F934B9E4}"/>
    <pc:docChg chg="modSld">
      <pc:chgData name="Yancy Yazmin Castellanos Sanchez" userId="S::ycastels@cendoj.ramajudicial.gov.co::5f0f89d0-6f0f-4b6d-adcc-9c1542d4c3ad" providerId="AD" clId="Web-{CB3B01D3-0CAE-41BD-3ECA-A632F934B9E4}" dt="2023-09-05T19:18:39.229" v="20" actId="1076"/>
      <pc:docMkLst>
        <pc:docMk/>
      </pc:docMkLst>
      <pc:sldChg chg="delSp modSp">
        <pc:chgData name="Yancy Yazmin Castellanos Sanchez" userId="S::ycastels@cendoj.ramajudicial.gov.co::5f0f89d0-6f0f-4b6d-adcc-9c1542d4c3ad" providerId="AD" clId="Web-{CB3B01D3-0CAE-41BD-3ECA-A632F934B9E4}" dt="2023-09-05T19:18:39.229" v="20" actId="1076"/>
        <pc:sldMkLst>
          <pc:docMk/>
          <pc:sldMk cId="1500531869" sldId="256"/>
        </pc:sldMkLst>
        <pc:spChg chg="mod">
          <ac:chgData name="Yancy Yazmin Castellanos Sanchez" userId="S::ycastels@cendoj.ramajudicial.gov.co::5f0f89d0-6f0f-4b6d-adcc-9c1542d4c3ad" providerId="AD" clId="Web-{CB3B01D3-0CAE-41BD-3ECA-A632F934B9E4}" dt="2023-09-05T19:18:39.229" v="20" actId="1076"/>
          <ac:spMkLst>
            <pc:docMk/>
            <pc:sldMk cId="1500531869" sldId="256"/>
            <ac:spMk id="2" creationId="{9A86BD2C-1F69-4859-8285-77E4A0818A56}"/>
          </ac:spMkLst>
        </pc:spChg>
        <pc:picChg chg="del">
          <ac:chgData name="Yancy Yazmin Castellanos Sanchez" userId="S::ycastels@cendoj.ramajudicial.gov.co::5f0f89d0-6f0f-4b6d-adcc-9c1542d4c3ad" providerId="AD" clId="Web-{CB3B01D3-0CAE-41BD-3ECA-A632F934B9E4}" dt="2023-09-05T19:17:46.805" v="0"/>
          <ac:picMkLst>
            <pc:docMk/>
            <pc:sldMk cId="1500531869" sldId="256"/>
            <ac:picMk id="3" creationId="{6162A943-006B-7E7F-C44C-09A8360908C3}"/>
          </ac:picMkLst>
        </pc:picChg>
      </pc:sldChg>
      <pc:sldChg chg="delSp">
        <pc:chgData name="Yancy Yazmin Castellanos Sanchez" userId="S::ycastels@cendoj.ramajudicial.gov.co::5f0f89d0-6f0f-4b6d-adcc-9c1542d4c3ad" providerId="AD" clId="Web-{CB3B01D3-0CAE-41BD-3ECA-A632F934B9E4}" dt="2023-09-05T19:18:11.650" v="14"/>
        <pc:sldMkLst>
          <pc:docMk/>
          <pc:sldMk cId="2183823959" sldId="267"/>
        </pc:sldMkLst>
        <pc:picChg chg="del">
          <ac:chgData name="Yancy Yazmin Castellanos Sanchez" userId="S::ycastels@cendoj.ramajudicial.gov.co::5f0f89d0-6f0f-4b6d-adcc-9c1542d4c3ad" providerId="AD" clId="Web-{CB3B01D3-0CAE-41BD-3ECA-A632F934B9E4}" dt="2023-09-05T19:18:11.650" v="14"/>
          <ac:picMkLst>
            <pc:docMk/>
            <pc:sldMk cId="2183823959" sldId="267"/>
            <ac:picMk id="7" creationId="{1FE66A7E-A914-CAA7-8565-E6A9D3D57D54}"/>
          </ac:picMkLst>
        </pc:picChg>
      </pc:sldChg>
      <pc:sldChg chg="delSp">
        <pc:chgData name="Yancy Yazmin Castellanos Sanchez" userId="S::ycastels@cendoj.ramajudicial.gov.co::5f0f89d0-6f0f-4b6d-adcc-9c1542d4c3ad" providerId="AD" clId="Web-{CB3B01D3-0CAE-41BD-3ECA-A632F934B9E4}" dt="2023-09-05T19:18:15.337" v="15"/>
        <pc:sldMkLst>
          <pc:docMk/>
          <pc:sldMk cId="1864159822" sldId="268"/>
        </pc:sldMkLst>
        <pc:picChg chg="del">
          <ac:chgData name="Yancy Yazmin Castellanos Sanchez" userId="S::ycastels@cendoj.ramajudicial.gov.co::5f0f89d0-6f0f-4b6d-adcc-9c1542d4c3ad" providerId="AD" clId="Web-{CB3B01D3-0CAE-41BD-3ECA-A632F934B9E4}" dt="2023-09-05T19:18:15.337" v="15"/>
          <ac:picMkLst>
            <pc:docMk/>
            <pc:sldMk cId="1864159822" sldId="268"/>
            <ac:picMk id="7" creationId="{14047486-6655-7472-D56E-0B99C4E2DC21}"/>
          </ac:picMkLst>
        </pc:picChg>
      </pc:sldChg>
    </pc:docChg>
  </pc:docChgLst>
  <pc:docChgLst>
    <pc:chgData name="Heidi Jimena Gallego Aguirre" userId="S::hgallega@cendoj.ramajudicial.gov.co::3dac53bf-2ca5-4af8-afe5-5a9ee1edc015" providerId="AD" clId="Web-{4D5E1991-4787-B31F-72EE-62E3D60A05B6}"/>
    <pc:docChg chg="modSld">
      <pc:chgData name="Heidi Jimena Gallego Aguirre" userId="S::hgallega@cendoj.ramajudicial.gov.co::3dac53bf-2ca5-4af8-afe5-5a9ee1edc015" providerId="AD" clId="Web-{4D5E1991-4787-B31F-72EE-62E3D60A05B6}" dt="2024-06-13T14:53:52.702" v="1" actId="20577"/>
      <pc:docMkLst>
        <pc:docMk/>
      </pc:docMkLst>
      <pc:sldChg chg="modSp">
        <pc:chgData name="Heidi Jimena Gallego Aguirre" userId="S::hgallega@cendoj.ramajudicial.gov.co::3dac53bf-2ca5-4af8-afe5-5a9ee1edc015" providerId="AD" clId="Web-{4D5E1991-4787-B31F-72EE-62E3D60A05B6}" dt="2024-06-13T14:53:52.702" v="1" actId="20577"/>
        <pc:sldMkLst>
          <pc:docMk/>
          <pc:sldMk cId="2183823959" sldId="267"/>
        </pc:sldMkLst>
        <pc:spChg chg="mod">
          <ac:chgData name="Heidi Jimena Gallego Aguirre" userId="S::hgallega@cendoj.ramajudicial.gov.co::3dac53bf-2ca5-4af8-afe5-5a9ee1edc015" providerId="AD" clId="Web-{4D5E1991-4787-B31F-72EE-62E3D60A05B6}" dt="2024-06-13T14:53:52.702" v="1" actId="20577"/>
          <ac:spMkLst>
            <pc:docMk/>
            <pc:sldMk cId="2183823959" sldId="267"/>
            <ac:spMk id="10" creationId="{B9A81B31-3AFF-4B41-85E5-11F71A43A91E}"/>
          </ac:spMkLst>
        </pc:spChg>
      </pc:sldChg>
    </pc:docChg>
  </pc:docChgLst>
  <pc:docChgLst>
    <pc:chgData name="Heidi Jimena Gallego Aguirre" userId="S::hgallega@cendoj.ramajudicial.gov.co::3dac53bf-2ca5-4af8-afe5-5a9ee1edc015" providerId="AD" clId="Web-{2C73B73C-9771-D3FC-90D2-4A66C685926A}"/>
    <pc:docChg chg="modSld">
      <pc:chgData name="Heidi Jimena Gallego Aguirre" userId="S::hgallega@cendoj.ramajudicial.gov.co::3dac53bf-2ca5-4af8-afe5-5a9ee1edc015" providerId="AD" clId="Web-{2C73B73C-9771-D3FC-90D2-4A66C685926A}" dt="2024-06-27T15:33:33.595" v="0" actId="20577"/>
      <pc:docMkLst>
        <pc:docMk/>
      </pc:docMkLst>
      <pc:sldChg chg="modSp">
        <pc:chgData name="Heidi Jimena Gallego Aguirre" userId="S::hgallega@cendoj.ramajudicial.gov.co::3dac53bf-2ca5-4af8-afe5-5a9ee1edc015" providerId="AD" clId="Web-{2C73B73C-9771-D3FC-90D2-4A66C685926A}" dt="2024-06-27T15:33:33.595" v="0" actId="20577"/>
        <pc:sldMkLst>
          <pc:docMk/>
          <pc:sldMk cId="2183823959" sldId="267"/>
        </pc:sldMkLst>
        <pc:spChg chg="mod">
          <ac:chgData name="Heidi Jimena Gallego Aguirre" userId="S::hgallega@cendoj.ramajudicial.gov.co::3dac53bf-2ca5-4af8-afe5-5a9ee1edc015" providerId="AD" clId="Web-{2C73B73C-9771-D3FC-90D2-4A66C685926A}" dt="2024-06-27T15:33:33.595" v="0" actId="20577"/>
          <ac:spMkLst>
            <pc:docMk/>
            <pc:sldMk cId="2183823959" sldId="267"/>
            <ac:spMk id="2" creationId="{28277328-BDEB-405A-815C-EBD2875E4ED4}"/>
          </ac:spMkLst>
        </pc:spChg>
      </pc:sldChg>
    </pc:docChg>
  </pc:docChgLst>
  <pc:docChgLst>
    <pc:chgData name="Heidi Jimena Gallego Aguirre" userId="S::hgallega@cendoj.ramajudicial.gov.co::3dac53bf-2ca5-4af8-afe5-5a9ee1edc015" providerId="AD" clId="Web-{CE29C380-7658-5314-4200-D67D2A8A76A7}"/>
    <pc:docChg chg="modSld">
      <pc:chgData name="Heidi Jimena Gallego Aguirre" userId="S::hgallega@cendoj.ramajudicial.gov.co::3dac53bf-2ca5-4af8-afe5-5a9ee1edc015" providerId="AD" clId="Web-{CE29C380-7658-5314-4200-D67D2A8A76A7}" dt="2024-06-27T15:34:00.646" v="1" actId="14100"/>
      <pc:docMkLst>
        <pc:docMk/>
      </pc:docMkLst>
      <pc:sldChg chg="modSp">
        <pc:chgData name="Heidi Jimena Gallego Aguirre" userId="S::hgallega@cendoj.ramajudicial.gov.co::3dac53bf-2ca5-4af8-afe5-5a9ee1edc015" providerId="AD" clId="Web-{CE29C380-7658-5314-4200-D67D2A8A76A7}" dt="2024-06-27T15:34:00.646" v="1" actId="14100"/>
        <pc:sldMkLst>
          <pc:docMk/>
          <pc:sldMk cId="2183823959" sldId="267"/>
        </pc:sldMkLst>
        <pc:spChg chg="mod">
          <ac:chgData name="Heidi Jimena Gallego Aguirre" userId="S::hgallega@cendoj.ramajudicial.gov.co::3dac53bf-2ca5-4af8-afe5-5a9ee1edc015" providerId="AD" clId="Web-{CE29C380-7658-5314-4200-D67D2A8A76A7}" dt="2024-06-27T15:34:00.646" v="1" actId="14100"/>
          <ac:spMkLst>
            <pc:docMk/>
            <pc:sldMk cId="2183823959" sldId="267"/>
            <ac:spMk id="2" creationId="{28277328-BDEB-405A-815C-EBD2875E4ED4}"/>
          </ac:spMkLst>
        </pc:spChg>
      </pc:sldChg>
    </pc:docChg>
  </pc:docChgLst>
  <pc:docChgLst>
    <pc:chgData name="Cristian Camilo Bohorquez Rodriguez" userId="S::cbohorqr@cendoj.ramajudicial.gov.co::fdf43e3b-0926-42d1-aa4e-9d14b9283b0e" providerId="AD" clId="Web-{52DD767D-D25F-FEEE-D6C7-C09EF20509C5}"/>
    <pc:docChg chg="modSld">
      <pc:chgData name="Cristian Camilo Bohorquez Rodriguez" userId="S::cbohorqr@cendoj.ramajudicial.gov.co::fdf43e3b-0926-42d1-aa4e-9d14b9283b0e" providerId="AD" clId="Web-{52DD767D-D25F-FEEE-D6C7-C09EF20509C5}" dt="2023-08-18T14:49:27.283" v="1" actId="14100"/>
      <pc:docMkLst>
        <pc:docMk/>
      </pc:docMkLst>
      <pc:sldChg chg="modSp">
        <pc:chgData name="Cristian Camilo Bohorquez Rodriguez" userId="S::cbohorqr@cendoj.ramajudicial.gov.co::fdf43e3b-0926-42d1-aa4e-9d14b9283b0e" providerId="AD" clId="Web-{52DD767D-D25F-FEEE-D6C7-C09EF20509C5}" dt="2023-08-18T14:49:21.471" v="0" actId="14100"/>
        <pc:sldMkLst>
          <pc:docMk/>
          <pc:sldMk cId="2183823959" sldId="267"/>
        </pc:sldMkLst>
        <pc:spChg chg="mod">
          <ac:chgData name="Cristian Camilo Bohorquez Rodriguez" userId="S::cbohorqr@cendoj.ramajudicial.gov.co::fdf43e3b-0926-42d1-aa4e-9d14b9283b0e" providerId="AD" clId="Web-{52DD767D-D25F-FEEE-D6C7-C09EF20509C5}" dt="2023-08-18T14:49:21.471" v="0" actId="14100"/>
          <ac:spMkLst>
            <pc:docMk/>
            <pc:sldMk cId="2183823959" sldId="267"/>
            <ac:spMk id="2" creationId="{28277328-BDEB-405A-815C-EBD2875E4ED4}"/>
          </ac:spMkLst>
        </pc:spChg>
      </pc:sldChg>
      <pc:sldChg chg="modSp">
        <pc:chgData name="Cristian Camilo Bohorquez Rodriguez" userId="S::cbohorqr@cendoj.ramajudicial.gov.co::fdf43e3b-0926-42d1-aa4e-9d14b9283b0e" providerId="AD" clId="Web-{52DD767D-D25F-FEEE-D6C7-C09EF20509C5}" dt="2023-08-18T14:49:27.283" v="1" actId="14100"/>
        <pc:sldMkLst>
          <pc:docMk/>
          <pc:sldMk cId="1864159822" sldId="268"/>
        </pc:sldMkLst>
        <pc:spChg chg="mod">
          <ac:chgData name="Cristian Camilo Bohorquez Rodriguez" userId="S::cbohorqr@cendoj.ramajudicial.gov.co::fdf43e3b-0926-42d1-aa4e-9d14b9283b0e" providerId="AD" clId="Web-{52DD767D-D25F-FEEE-D6C7-C09EF20509C5}" dt="2023-08-18T14:49:27.283" v="1" actId="14100"/>
          <ac:spMkLst>
            <pc:docMk/>
            <pc:sldMk cId="1864159822" sldId="268"/>
            <ac:spMk id="2" creationId="{28277328-BDEB-405A-815C-EBD2875E4ED4}"/>
          </ac:spMkLst>
        </pc:spChg>
      </pc:sldChg>
    </pc:docChg>
  </pc:docChgLst>
  <pc:docChgLst>
    <pc:chgData name="Heidi Jimena Gallego Aguirre" userId="S::hgallega@cendoj.ramajudicial.gov.co::3dac53bf-2ca5-4af8-afe5-5a9ee1edc015" providerId="AD" clId="Web-{D33E391E-371F-9DEC-B162-5D9EB66C29F2}"/>
    <pc:docChg chg="modSld">
      <pc:chgData name="Heidi Jimena Gallego Aguirre" userId="S::hgallega@cendoj.ramajudicial.gov.co::3dac53bf-2ca5-4af8-afe5-5a9ee1edc015" providerId="AD" clId="Web-{D33E391E-371F-9DEC-B162-5D9EB66C29F2}" dt="2024-06-14T20:26:53.325" v="21" actId="14100"/>
      <pc:docMkLst>
        <pc:docMk/>
      </pc:docMkLst>
      <pc:sldChg chg="modSp">
        <pc:chgData name="Heidi Jimena Gallego Aguirre" userId="S::hgallega@cendoj.ramajudicial.gov.co::3dac53bf-2ca5-4af8-afe5-5a9ee1edc015" providerId="AD" clId="Web-{D33E391E-371F-9DEC-B162-5D9EB66C29F2}" dt="2024-06-14T20:26:29.215" v="9" actId="14100"/>
        <pc:sldMkLst>
          <pc:docMk/>
          <pc:sldMk cId="2183823959" sldId="267"/>
        </pc:sldMkLst>
        <pc:spChg chg="mod">
          <ac:chgData name="Heidi Jimena Gallego Aguirre" userId="S::hgallega@cendoj.ramajudicial.gov.co::3dac53bf-2ca5-4af8-afe5-5a9ee1edc015" providerId="AD" clId="Web-{D33E391E-371F-9DEC-B162-5D9EB66C29F2}" dt="2024-06-14T20:26:21.293" v="2" actId="1076"/>
          <ac:spMkLst>
            <pc:docMk/>
            <pc:sldMk cId="2183823959" sldId="267"/>
            <ac:spMk id="9" creationId="{C6CE9218-237B-4686-AF6F-A5B172A4E9FB}"/>
          </ac:spMkLst>
        </pc:spChg>
        <pc:spChg chg="mod">
          <ac:chgData name="Heidi Jimena Gallego Aguirre" userId="S::hgallega@cendoj.ramajudicial.gov.co::3dac53bf-2ca5-4af8-afe5-5a9ee1edc015" providerId="AD" clId="Web-{D33E391E-371F-9DEC-B162-5D9EB66C29F2}" dt="2024-06-14T20:26:24.090" v="7" actId="14100"/>
          <ac:spMkLst>
            <pc:docMk/>
            <pc:sldMk cId="2183823959" sldId="267"/>
            <ac:spMk id="10" creationId="{B9A81B31-3AFF-4B41-85E5-11F71A43A91E}"/>
          </ac:spMkLst>
        </pc:spChg>
        <pc:spChg chg="mod">
          <ac:chgData name="Heidi Jimena Gallego Aguirre" userId="S::hgallega@cendoj.ramajudicial.gov.co::3dac53bf-2ca5-4af8-afe5-5a9ee1edc015" providerId="AD" clId="Web-{D33E391E-371F-9DEC-B162-5D9EB66C29F2}" dt="2024-06-14T20:26:21.340" v="4" actId="1076"/>
          <ac:spMkLst>
            <pc:docMk/>
            <pc:sldMk cId="2183823959" sldId="267"/>
            <ac:spMk id="15" creationId="{AF54C488-0DE3-4D96-8941-530C986B3F46}"/>
          </ac:spMkLst>
        </pc:spChg>
        <pc:spChg chg="mod">
          <ac:chgData name="Heidi Jimena Gallego Aguirre" userId="S::hgallega@cendoj.ramajudicial.gov.co::3dac53bf-2ca5-4af8-afe5-5a9ee1edc015" providerId="AD" clId="Web-{D33E391E-371F-9DEC-B162-5D9EB66C29F2}" dt="2024-06-14T20:26:26.590" v="8" actId="14100"/>
          <ac:spMkLst>
            <pc:docMk/>
            <pc:sldMk cId="2183823959" sldId="267"/>
            <ac:spMk id="16" creationId="{35AE0BE0-D481-4430-9D0B-FE2B267BFAD0}"/>
          </ac:spMkLst>
        </pc:spChg>
        <pc:spChg chg="mod">
          <ac:chgData name="Heidi Jimena Gallego Aguirre" userId="S::hgallega@cendoj.ramajudicial.gov.co::3dac53bf-2ca5-4af8-afe5-5a9ee1edc015" providerId="AD" clId="Web-{D33E391E-371F-9DEC-B162-5D9EB66C29F2}" dt="2024-06-14T20:26:21.386" v="6" actId="1076"/>
          <ac:spMkLst>
            <pc:docMk/>
            <pc:sldMk cId="2183823959" sldId="267"/>
            <ac:spMk id="18" creationId="{CF4D4CF2-3C6A-4F21-9A5B-296DC3047814}"/>
          </ac:spMkLst>
        </pc:spChg>
        <pc:spChg chg="mod">
          <ac:chgData name="Heidi Jimena Gallego Aguirre" userId="S::hgallega@cendoj.ramajudicial.gov.co::3dac53bf-2ca5-4af8-afe5-5a9ee1edc015" providerId="AD" clId="Web-{D33E391E-371F-9DEC-B162-5D9EB66C29F2}" dt="2024-06-14T20:26:29.215" v="9" actId="14100"/>
          <ac:spMkLst>
            <pc:docMk/>
            <pc:sldMk cId="2183823959" sldId="267"/>
            <ac:spMk id="19" creationId="{E683D701-7090-4A52-9963-2D2F174E29A7}"/>
          </ac:spMkLst>
        </pc:spChg>
        <pc:picChg chg="mod">
          <ac:chgData name="Heidi Jimena Gallego Aguirre" userId="S::hgallega@cendoj.ramajudicial.gov.co::3dac53bf-2ca5-4af8-afe5-5a9ee1edc015" providerId="AD" clId="Web-{D33E391E-371F-9DEC-B162-5D9EB66C29F2}" dt="2024-06-14T20:26:21.261" v="1" actId="1076"/>
          <ac:picMkLst>
            <pc:docMk/>
            <pc:sldMk cId="2183823959" sldId="267"/>
            <ac:picMk id="6" creationId="{90EB83C5-29AF-4B5B-8E66-D940E59FAFF4}"/>
          </ac:picMkLst>
        </pc:picChg>
        <pc:picChg chg="mod">
          <ac:chgData name="Heidi Jimena Gallego Aguirre" userId="S::hgallega@cendoj.ramajudicial.gov.co::3dac53bf-2ca5-4af8-afe5-5a9ee1edc015" providerId="AD" clId="Web-{D33E391E-371F-9DEC-B162-5D9EB66C29F2}" dt="2024-06-14T20:26:21.308" v="3" actId="1076"/>
          <ac:picMkLst>
            <pc:docMk/>
            <pc:sldMk cId="2183823959" sldId="267"/>
            <ac:picMk id="14" creationId="{DDC97FFD-04CE-4056-8FBA-A40757D78F5F}"/>
          </ac:picMkLst>
        </pc:picChg>
        <pc:picChg chg="mod">
          <ac:chgData name="Heidi Jimena Gallego Aguirre" userId="S::hgallega@cendoj.ramajudicial.gov.co::3dac53bf-2ca5-4af8-afe5-5a9ee1edc015" providerId="AD" clId="Web-{D33E391E-371F-9DEC-B162-5D9EB66C29F2}" dt="2024-06-14T20:26:21.355" v="5" actId="1076"/>
          <ac:picMkLst>
            <pc:docMk/>
            <pc:sldMk cId="2183823959" sldId="267"/>
            <ac:picMk id="17" creationId="{A706E469-FE81-4ADC-99C4-9333DB9ACDCB}"/>
          </ac:picMkLst>
        </pc:picChg>
        <pc:cxnChg chg="mod">
          <ac:chgData name="Heidi Jimena Gallego Aguirre" userId="S::hgallega@cendoj.ramajudicial.gov.co::3dac53bf-2ca5-4af8-afe5-5a9ee1edc015" providerId="AD" clId="Web-{D33E391E-371F-9DEC-B162-5D9EB66C29F2}" dt="2024-06-14T20:26:21.246" v="0" actId="1076"/>
          <ac:cxnSpMkLst>
            <pc:docMk/>
            <pc:sldMk cId="2183823959" sldId="267"/>
            <ac:cxnSpMk id="8" creationId="{31957169-F992-4E08-A5E1-F0D565A588FF}"/>
          </ac:cxnSpMkLst>
        </pc:cxnChg>
      </pc:sldChg>
      <pc:sldChg chg="modSp">
        <pc:chgData name="Heidi Jimena Gallego Aguirre" userId="S::hgallega@cendoj.ramajudicial.gov.co::3dac53bf-2ca5-4af8-afe5-5a9ee1edc015" providerId="AD" clId="Web-{D33E391E-371F-9DEC-B162-5D9EB66C29F2}" dt="2024-06-14T20:26:53.325" v="21" actId="14100"/>
        <pc:sldMkLst>
          <pc:docMk/>
          <pc:sldMk cId="1864159822" sldId="268"/>
        </pc:sldMkLst>
        <pc:spChg chg="mod">
          <ac:chgData name="Heidi Jimena Gallego Aguirre" userId="S::hgallega@cendoj.ramajudicial.gov.co::3dac53bf-2ca5-4af8-afe5-5a9ee1edc015" providerId="AD" clId="Web-{D33E391E-371F-9DEC-B162-5D9EB66C29F2}" dt="2024-06-14T20:26:38.590" v="12" actId="1076"/>
          <ac:spMkLst>
            <pc:docMk/>
            <pc:sldMk cId="1864159822" sldId="268"/>
            <ac:spMk id="9" creationId="{C6CE9218-237B-4686-AF6F-A5B172A4E9FB}"/>
          </ac:spMkLst>
        </pc:spChg>
        <pc:spChg chg="mod">
          <ac:chgData name="Heidi Jimena Gallego Aguirre" userId="S::hgallega@cendoj.ramajudicial.gov.co::3dac53bf-2ca5-4af8-afe5-5a9ee1edc015" providerId="AD" clId="Web-{D33E391E-371F-9DEC-B162-5D9EB66C29F2}" dt="2024-06-14T20:26:40.434" v="17" actId="14100"/>
          <ac:spMkLst>
            <pc:docMk/>
            <pc:sldMk cId="1864159822" sldId="268"/>
            <ac:spMk id="10" creationId="{B9A81B31-3AFF-4B41-85E5-11F71A43A91E}"/>
          </ac:spMkLst>
        </pc:spChg>
        <pc:spChg chg="mod">
          <ac:chgData name="Heidi Jimena Gallego Aguirre" userId="S::hgallega@cendoj.ramajudicial.gov.co::3dac53bf-2ca5-4af8-afe5-5a9ee1edc015" providerId="AD" clId="Web-{D33E391E-371F-9DEC-B162-5D9EB66C29F2}" dt="2024-06-14T20:26:38.621" v="14" actId="1076"/>
          <ac:spMkLst>
            <pc:docMk/>
            <pc:sldMk cId="1864159822" sldId="268"/>
            <ac:spMk id="15" creationId="{AF54C488-0DE3-4D96-8941-530C986B3F46}"/>
          </ac:spMkLst>
        </pc:spChg>
        <pc:spChg chg="mod">
          <ac:chgData name="Heidi Jimena Gallego Aguirre" userId="S::hgallega@cendoj.ramajudicial.gov.co::3dac53bf-2ca5-4af8-afe5-5a9ee1edc015" providerId="AD" clId="Web-{D33E391E-371F-9DEC-B162-5D9EB66C29F2}" dt="2024-06-14T20:26:51.169" v="20" actId="14100"/>
          <ac:spMkLst>
            <pc:docMk/>
            <pc:sldMk cId="1864159822" sldId="268"/>
            <ac:spMk id="16" creationId="{35AE0BE0-D481-4430-9D0B-FE2B267BFAD0}"/>
          </ac:spMkLst>
        </pc:spChg>
        <pc:spChg chg="mod">
          <ac:chgData name="Heidi Jimena Gallego Aguirre" userId="S::hgallega@cendoj.ramajudicial.gov.co::3dac53bf-2ca5-4af8-afe5-5a9ee1edc015" providerId="AD" clId="Web-{D33E391E-371F-9DEC-B162-5D9EB66C29F2}" dt="2024-06-14T20:26:38.653" v="16" actId="1076"/>
          <ac:spMkLst>
            <pc:docMk/>
            <pc:sldMk cId="1864159822" sldId="268"/>
            <ac:spMk id="18" creationId="{CF4D4CF2-3C6A-4F21-9A5B-296DC3047814}"/>
          </ac:spMkLst>
        </pc:spChg>
        <pc:spChg chg="mod">
          <ac:chgData name="Heidi Jimena Gallego Aguirre" userId="S::hgallega@cendoj.ramajudicial.gov.co::3dac53bf-2ca5-4af8-afe5-5a9ee1edc015" providerId="AD" clId="Web-{D33E391E-371F-9DEC-B162-5D9EB66C29F2}" dt="2024-06-14T20:26:53.325" v="21" actId="14100"/>
          <ac:spMkLst>
            <pc:docMk/>
            <pc:sldMk cId="1864159822" sldId="268"/>
            <ac:spMk id="19" creationId="{E683D701-7090-4A52-9963-2D2F174E29A7}"/>
          </ac:spMkLst>
        </pc:spChg>
        <pc:picChg chg="mod">
          <ac:chgData name="Heidi Jimena Gallego Aguirre" userId="S::hgallega@cendoj.ramajudicial.gov.co::3dac53bf-2ca5-4af8-afe5-5a9ee1edc015" providerId="AD" clId="Web-{D33E391E-371F-9DEC-B162-5D9EB66C29F2}" dt="2024-06-14T20:26:38.559" v="11" actId="1076"/>
          <ac:picMkLst>
            <pc:docMk/>
            <pc:sldMk cId="1864159822" sldId="268"/>
            <ac:picMk id="6" creationId="{90EB83C5-29AF-4B5B-8E66-D940E59FAFF4}"/>
          </ac:picMkLst>
        </pc:picChg>
        <pc:picChg chg="mod">
          <ac:chgData name="Heidi Jimena Gallego Aguirre" userId="S::hgallega@cendoj.ramajudicial.gov.co::3dac53bf-2ca5-4af8-afe5-5a9ee1edc015" providerId="AD" clId="Web-{D33E391E-371F-9DEC-B162-5D9EB66C29F2}" dt="2024-06-14T20:26:38.606" v="13" actId="1076"/>
          <ac:picMkLst>
            <pc:docMk/>
            <pc:sldMk cId="1864159822" sldId="268"/>
            <ac:picMk id="14" creationId="{DDC97FFD-04CE-4056-8FBA-A40757D78F5F}"/>
          </ac:picMkLst>
        </pc:picChg>
        <pc:picChg chg="mod">
          <ac:chgData name="Heidi Jimena Gallego Aguirre" userId="S::hgallega@cendoj.ramajudicial.gov.co::3dac53bf-2ca5-4af8-afe5-5a9ee1edc015" providerId="AD" clId="Web-{D33E391E-371F-9DEC-B162-5D9EB66C29F2}" dt="2024-06-14T20:26:38.637" v="15" actId="1076"/>
          <ac:picMkLst>
            <pc:docMk/>
            <pc:sldMk cId="1864159822" sldId="268"/>
            <ac:picMk id="17" creationId="{A706E469-FE81-4ADC-99C4-9333DB9ACDCB}"/>
          </ac:picMkLst>
        </pc:picChg>
        <pc:cxnChg chg="mod">
          <ac:chgData name="Heidi Jimena Gallego Aguirre" userId="S::hgallega@cendoj.ramajudicial.gov.co::3dac53bf-2ca5-4af8-afe5-5a9ee1edc015" providerId="AD" clId="Web-{D33E391E-371F-9DEC-B162-5D9EB66C29F2}" dt="2024-06-14T20:26:38.543" v="10" actId="1076"/>
          <ac:cxnSpMkLst>
            <pc:docMk/>
            <pc:sldMk cId="1864159822" sldId="268"/>
            <ac:cxnSpMk id="8" creationId="{31957169-F992-4E08-A5E1-F0D565A588FF}"/>
          </ac:cxnSpMkLst>
        </pc:cxnChg>
      </pc:sldChg>
    </pc:docChg>
  </pc:docChgLst>
  <pc:docChgLst>
    <pc:chgData name="Carlos Andrés Beltrán Viveros" userId="S::cbeltrav@cendoj.ramajudicial.gov.co::efd8025c-525e-4073-8311-966340aac237" providerId="AD" clId="Web-{C4B983CD-63C8-D6F0-3313-382345AE601D}"/>
    <pc:docChg chg="sldOrd">
      <pc:chgData name="Carlos Andrés Beltrán Viveros" userId="S::cbeltrav@cendoj.ramajudicial.gov.co::efd8025c-525e-4073-8311-966340aac237" providerId="AD" clId="Web-{C4B983CD-63C8-D6F0-3313-382345AE601D}" dt="2023-09-04T16:38:19.225" v="0"/>
      <pc:docMkLst>
        <pc:docMk/>
      </pc:docMkLst>
      <pc:sldChg chg="ord">
        <pc:chgData name="Carlos Andrés Beltrán Viveros" userId="S::cbeltrav@cendoj.ramajudicial.gov.co::efd8025c-525e-4073-8311-966340aac237" providerId="AD" clId="Web-{C4B983CD-63C8-D6F0-3313-382345AE601D}" dt="2023-09-04T16:38:19.225" v="0"/>
        <pc:sldMkLst>
          <pc:docMk/>
          <pc:sldMk cId="2183823959" sldId="267"/>
        </pc:sldMkLst>
      </pc:sldChg>
    </pc:docChg>
  </pc:docChgLst>
  <pc:docChgLst>
    <pc:chgData name="Yancy Yazmin Castellanos Sanchez" userId="S::ycastels@cendoj.ramajudicial.gov.co::5f0f89d0-6f0f-4b6d-adcc-9c1542d4c3ad" providerId="AD" clId="Web-{78843D3E-1A7E-6658-2112-720CFC64CD3C}"/>
    <pc:docChg chg="modSld">
      <pc:chgData name="Yancy Yazmin Castellanos Sanchez" userId="S::ycastels@cendoj.ramajudicial.gov.co::5f0f89d0-6f0f-4b6d-adcc-9c1542d4c3ad" providerId="AD" clId="Web-{78843D3E-1A7E-6658-2112-720CFC64CD3C}" dt="2023-09-06T15:04:02.868" v="6" actId="1076"/>
      <pc:docMkLst>
        <pc:docMk/>
      </pc:docMkLst>
      <pc:sldChg chg="addSp modSp">
        <pc:chgData name="Yancy Yazmin Castellanos Sanchez" userId="S::ycastels@cendoj.ramajudicial.gov.co::5f0f89d0-6f0f-4b6d-adcc-9c1542d4c3ad" providerId="AD" clId="Web-{78843D3E-1A7E-6658-2112-720CFC64CD3C}" dt="2023-09-06T15:03:33.930" v="2" actId="14100"/>
        <pc:sldMkLst>
          <pc:docMk/>
          <pc:sldMk cId="1500531869" sldId="256"/>
        </pc:sldMkLst>
        <pc:picChg chg="add mod">
          <ac:chgData name="Yancy Yazmin Castellanos Sanchez" userId="S::ycastels@cendoj.ramajudicial.gov.co::5f0f89d0-6f0f-4b6d-adcc-9c1542d4c3ad" providerId="AD" clId="Web-{78843D3E-1A7E-6658-2112-720CFC64CD3C}" dt="2023-09-06T15:03:33.930" v="2" actId="14100"/>
          <ac:picMkLst>
            <pc:docMk/>
            <pc:sldMk cId="1500531869" sldId="256"/>
            <ac:picMk id="3" creationId="{9021150C-FE7F-DF56-89E0-B9E451F73B5E}"/>
          </ac:picMkLst>
        </pc:picChg>
      </pc:sldChg>
      <pc:sldChg chg="addSp modSp">
        <pc:chgData name="Yancy Yazmin Castellanos Sanchez" userId="S::ycastels@cendoj.ramajudicial.gov.co::5f0f89d0-6f0f-4b6d-adcc-9c1542d4c3ad" providerId="AD" clId="Web-{78843D3E-1A7E-6658-2112-720CFC64CD3C}" dt="2023-09-06T15:03:57.853" v="4" actId="1076"/>
        <pc:sldMkLst>
          <pc:docMk/>
          <pc:sldMk cId="2183823959" sldId="267"/>
        </pc:sldMkLst>
        <pc:picChg chg="add mod">
          <ac:chgData name="Yancy Yazmin Castellanos Sanchez" userId="S::ycastels@cendoj.ramajudicial.gov.co::5f0f89d0-6f0f-4b6d-adcc-9c1542d4c3ad" providerId="AD" clId="Web-{78843D3E-1A7E-6658-2112-720CFC64CD3C}" dt="2023-09-06T15:03:57.853" v="4" actId="1076"/>
          <ac:picMkLst>
            <pc:docMk/>
            <pc:sldMk cId="2183823959" sldId="267"/>
            <ac:picMk id="3" creationId="{82D9911C-D92D-8D8D-92A5-66BBD4638473}"/>
          </ac:picMkLst>
        </pc:picChg>
      </pc:sldChg>
      <pc:sldChg chg="addSp modSp">
        <pc:chgData name="Yancy Yazmin Castellanos Sanchez" userId="S::ycastels@cendoj.ramajudicial.gov.co::5f0f89d0-6f0f-4b6d-adcc-9c1542d4c3ad" providerId="AD" clId="Web-{78843D3E-1A7E-6658-2112-720CFC64CD3C}" dt="2023-09-06T15:04:02.868" v="6" actId="1076"/>
        <pc:sldMkLst>
          <pc:docMk/>
          <pc:sldMk cId="1864159822" sldId="268"/>
        </pc:sldMkLst>
        <pc:picChg chg="add mod">
          <ac:chgData name="Yancy Yazmin Castellanos Sanchez" userId="S::ycastels@cendoj.ramajudicial.gov.co::5f0f89d0-6f0f-4b6d-adcc-9c1542d4c3ad" providerId="AD" clId="Web-{78843D3E-1A7E-6658-2112-720CFC64CD3C}" dt="2023-09-06T15:04:02.868" v="6" actId="1076"/>
          <ac:picMkLst>
            <pc:docMk/>
            <pc:sldMk cId="1864159822" sldId="268"/>
            <ac:picMk id="3" creationId="{D907D1BB-B6D1-5254-6659-5868BC2B5094}"/>
          </ac:picMkLst>
        </pc:picChg>
      </pc:sldChg>
    </pc:docChg>
  </pc:docChgLst>
  <pc:docChgLst>
    <pc:chgData name="Heidi Jimena Gallego Aguirre" userId="S::hgallega@cendoj.ramajudicial.gov.co::3dac53bf-2ca5-4af8-afe5-5a9ee1edc015" providerId="AD" clId="Web-{DD1A733D-AA10-5F8A-7E1F-DF872C81D55B}"/>
    <pc:docChg chg="modSld">
      <pc:chgData name="Heidi Jimena Gallego Aguirre" userId="S::hgallega@cendoj.ramajudicial.gov.co::3dac53bf-2ca5-4af8-afe5-5a9ee1edc015" providerId="AD" clId="Web-{DD1A733D-AA10-5F8A-7E1F-DF872C81D55B}" dt="2024-06-13T14:42:36.993" v="25" actId="14100"/>
      <pc:docMkLst>
        <pc:docMk/>
      </pc:docMkLst>
      <pc:sldChg chg="modSp">
        <pc:chgData name="Heidi Jimena Gallego Aguirre" userId="S::hgallega@cendoj.ramajudicial.gov.co::3dac53bf-2ca5-4af8-afe5-5a9ee1edc015" providerId="AD" clId="Web-{DD1A733D-AA10-5F8A-7E1F-DF872C81D55B}" dt="2024-06-13T14:41:07.694" v="12" actId="14100"/>
        <pc:sldMkLst>
          <pc:docMk/>
          <pc:sldMk cId="2183823959" sldId="267"/>
        </pc:sldMkLst>
        <pc:spChg chg="mod">
          <ac:chgData name="Heidi Jimena Gallego Aguirre" userId="S::hgallega@cendoj.ramajudicial.gov.co::3dac53bf-2ca5-4af8-afe5-5a9ee1edc015" providerId="AD" clId="Web-{DD1A733D-AA10-5F8A-7E1F-DF872C81D55B}" dt="2024-06-13T14:39:41.222" v="1" actId="14100"/>
          <ac:spMkLst>
            <pc:docMk/>
            <pc:sldMk cId="2183823959" sldId="267"/>
            <ac:spMk id="2" creationId="{28277328-BDEB-405A-815C-EBD2875E4ED4}"/>
          </ac:spMkLst>
        </pc:spChg>
        <pc:spChg chg="mod">
          <ac:chgData name="Heidi Jimena Gallego Aguirre" userId="S::hgallega@cendoj.ramajudicial.gov.co::3dac53bf-2ca5-4af8-afe5-5a9ee1edc015" providerId="AD" clId="Web-{DD1A733D-AA10-5F8A-7E1F-DF872C81D55B}" dt="2024-06-13T14:40:52.146" v="10" actId="14100"/>
          <ac:spMkLst>
            <pc:docMk/>
            <pc:sldMk cId="2183823959" sldId="267"/>
            <ac:spMk id="10" creationId="{B9A81B31-3AFF-4B41-85E5-11F71A43A91E}"/>
          </ac:spMkLst>
        </pc:spChg>
        <pc:spChg chg="mod">
          <ac:chgData name="Heidi Jimena Gallego Aguirre" userId="S::hgallega@cendoj.ramajudicial.gov.co::3dac53bf-2ca5-4af8-afe5-5a9ee1edc015" providerId="AD" clId="Web-{DD1A733D-AA10-5F8A-7E1F-DF872C81D55B}" dt="2024-06-13T14:41:02.647" v="11" actId="14100"/>
          <ac:spMkLst>
            <pc:docMk/>
            <pc:sldMk cId="2183823959" sldId="267"/>
            <ac:spMk id="16" creationId="{35AE0BE0-D481-4430-9D0B-FE2B267BFAD0}"/>
          </ac:spMkLst>
        </pc:spChg>
        <pc:spChg chg="mod">
          <ac:chgData name="Heidi Jimena Gallego Aguirre" userId="S::hgallega@cendoj.ramajudicial.gov.co::3dac53bf-2ca5-4af8-afe5-5a9ee1edc015" providerId="AD" clId="Web-{DD1A733D-AA10-5F8A-7E1F-DF872C81D55B}" dt="2024-06-13T14:41:07.694" v="12" actId="14100"/>
          <ac:spMkLst>
            <pc:docMk/>
            <pc:sldMk cId="2183823959" sldId="267"/>
            <ac:spMk id="19" creationId="{E683D701-7090-4A52-9963-2D2F174E29A7}"/>
          </ac:spMkLst>
        </pc:spChg>
        <pc:cxnChg chg="mod">
          <ac:chgData name="Heidi Jimena Gallego Aguirre" userId="S::hgallega@cendoj.ramajudicial.gov.co::3dac53bf-2ca5-4af8-afe5-5a9ee1edc015" providerId="AD" clId="Web-{DD1A733D-AA10-5F8A-7E1F-DF872C81D55B}" dt="2024-06-13T14:40:45.396" v="9" actId="14100"/>
          <ac:cxnSpMkLst>
            <pc:docMk/>
            <pc:sldMk cId="2183823959" sldId="267"/>
            <ac:cxnSpMk id="8" creationId="{31957169-F992-4E08-A5E1-F0D565A588FF}"/>
          </ac:cxnSpMkLst>
        </pc:cxnChg>
      </pc:sldChg>
      <pc:sldChg chg="modSp">
        <pc:chgData name="Heidi Jimena Gallego Aguirre" userId="S::hgallega@cendoj.ramajudicial.gov.co::3dac53bf-2ca5-4af8-afe5-5a9ee1edc015" providerId="AD" clId="Web-{DD1A733D-AA10-5F8A-7E1F-DF872C81D55B}" dt="2024-06-13T14:42:36.993" v="25" actId="14100"/>
        <pc:sldMkLst>
          <pc:docMk/>
          <pc:sldMk cId="1864159822" sldId="268"/>
        </pc:sldMkLst>
        <pc:spChg chg="mod">
          <ac:chgData name="Heidi Jimena Gallego Aguirre" userId="S::hgallega@cendoj.ramajudicial.gov.co::3dac53bf-2ca5-4af8-afe5-5a9ee1edc015" providerId="AD" clId="Web-{DD1A733D-AA10-5F8A-7E1F-DF872C81D55B}" dt="2024-06-13T14:42:36.993" v="25" actId="14100"/>
          <ac:spMkLst>
            <pc:docMk/>
            <pc:sldMk cId="1864159822" sldId="268"/>
            <ac:spMk id="2" creationId="{28277328-BDEB-405A-815C-EBD2875E4ED4}"/>
          </ac:spMkLst>
        </pc:spChg>
        <pc:spChg chg="mod">
          <ac:chgData name="Heidi Jimena Gallego Aguirre" userId="S::hgallega@cendoj.ramajudicial.gov.co::3dac53bf-2ca5-4af8-afe5-5a9ee1edc015" providerId="AD" clId="Web-{DD1A733D-AA10-5F8A-7E1F-DF872C81D55B}" dt="2024-06-13T14:41:53.367" v="19" actId="20577"/>
          <ac:spMkLst>
            <pc:docMk/>
            <pc:sldMk cId="1864159822" sldId="268"/>
            <ac:spMk id="10" creationId="{B9A81B31-3AFF-4B41-85E5-11F71A43A91E}"/>
          </ac:spMkLst>
        </pc:spChg>
        <pc:spChg chg="mod">
          <ac:chgData name="Heidi Jimena Gallego Aguirre" userId="S::hgallega@cendoj.ramajudicial.gov.co::3dac53bf-2ca5-4af8-afe5-5a9ee1edc015" providerId="AD" clId="Web-{DD1A733D-AA10-5F8A-7E1F-DF872C81D55B}" dt="2024-06-13T14:42:24.274" v="23" actId="14100"/>
          <ac:spMkLst>
            <pc:docMk/>
            <pc:sldMk cId="1864159822" sldId="268"/>
            <ac:spMk id="16" creationId="{35AE0BE0-D481-4430-9D0B-FE2B267BFAD0}"/>
          </ac:spMkLst>
        </pc:spChg>
        <pc:spChg chg="mod">
          <ac:chgData name="Heidi Jimena Gallego Aguirre" userId="S::hgallega@cendoj.ramajudicial.gov.co::3dac53bf-2ca5-4af8-afe5-5a9ee1edc015" providerId="AD" clId="Web-{DD1A733D-AA10-5F8A-7E1F-DF872C81D55B}" dt="2024-06-13T14:42:13.367" v="21" actId="20577"/>
          <ac:spMkLst>
            <pc:docMk/>
            <pc:sldMk cId="1864159822" sldId="268"/>
            <ac:spMk id="19" creationId="{E683D701-7090-4A52-9963-2D2F174E29A7}"/>
          </ac:spMkLst>
        </pc:spChg>
      </pc:sldChg>
    </pc:docChg>
  </pc:docChgLst>
  <pc:docChgLst>
    <pc:chgData name="Yancy Yazmin Castellanos Sanchez" userId="S::ycastels@cendoj.ramajudicial.gov.co::5f0f89d0-6f0f-4b6d-adcc-9c1542d4c3ad" providerId="AD" clId="Web-{E88A2956-634F-B817-AE29-0A3B6808E789}"/>
    <pc:docChg chg="modSld">
      <pc:chgData name="Yancy Yazmin Castellanos Sanchez" userId="S::ycastels@cendoj.ramajudicial.gov.co::5f0f89d0-6f0f-4b6d-adcc-9c1542d4c3ad" providerId="AD" clId="Web-{E88A2956-634F-B817-AE29-0A3B6808E789}" dt="2023-09-05T15:41:56.890" v="63" actId="1076"/>
      <pc:docMkLst>
        <pc:docMk/>
      </pc:docMkLst>
      <pc:sldChg chg="addSp delSp modSp">
        <pc:chgData name="Yancy Yazmin Castellanos Sanchez" userId="S::ycastels@cendoj.ramajudicial.gov.co::5f0f89d0-6f0f-4b6d-adcc-9c1542d4c3ad" providerId="AD" clId="Web-{E88A2956-634F-B817-AE29-0A3B6808E789}" dt="2023-09-05T15:41:56.890" v="63" actId="1076"/>
        <pc:sldMkLst>
          <pc:docMk/>
          <pc:sldMk cId="1500531869" sldId="256"/>
        </pc:sldMkLst>
        <pc:spChg chg="mod">
          <ac:chgData name="Yancy Yazmin Castellanos Sanchez" userId="S::ycastels@cendoj.ramajudicial.gov.co::5f0f89d0-6f0f-4b6d-adcc-9c1542d4c3ad" providerId="AD" clId="Web-{E88A2956-634F-B817-AE29-0A3B6808E789}" dt="2023-09-05T15:41:25.077" v="62" actId="1076"/>
          <ac:spMkLst>
            <pc:docMk/>
            <pc:sldMk cId="1500531869" sldId="256"/>
            <ac:spMk id="2" creationId="{9A86BD2C-1F69-4859-8285-77E4A0818A56}"/>
          </ac:spMkLst>
        </pc:spChg>
        <pc:picChg chg="add mod">
          <ac:chgData name="Yancy Yazmin Castellanos Sanchez" userId="S::ycastels@cendoj.ramajudicial.gov.co::5f0f89d0-6f0f-4b6d-adcc-9c1542d4c3ad" providerId="AD" clId="Web-{E88A2956-634F-B817-AE29-0A3B6808E789}" dt="2023-09-05T15:41:56.890" v="63" actId="1076"/>
          <ac:picMkLst>
            <pc:docMk/>
            <pc:sldMk cId="1500531869" sldId="256"/>
            <ac:picMk id="3" creationId="{6162A943-006B-7E7F-C44C-09A8360908C3}"/>
          </ac:picMkLst>
        </pc:picChg>
        <pc:picChg chg="del">
          <ac:chgData name="Yancy Yazmin Castellanos Sanchez" userId="S::ycastels@cendoj.ramajudicial.gov.co::5f0f89d0-6f0f-4b6d-adcc-9c1542d4c3ad" providerId="AD" clId="Web-{E88A2956-634F-B817-AE29-0A3B6808E789}" dt="2023-09-05T15:30:50.718" v="0"/>
          <ac:picMkLst>
            <pc:docMk/>
            <pc:sldMk cId="1500531869" sldId="256"/>
            <ac:picMk id="22" creationId="{FE100452-0DE5-4678-965D-9F29129C0C64}"/>
          </ac:picMkLst>
        </pc:picChg>
      </pc:sldChg>
      <pc:sldChg chg="addSp delSp modSp">
        <pc:chgData name="Yancy Yazmin Castellanos Sanchez" userId="S::ycastels@cendoj.ramajudicial.gov.co::5f0f89d0-6f0f-4b6d-adcc-9c1542d4c3ad" providerId="AD" clId="Web-{E88A2956-634F-B817-AE29-0A3B6808E789}" dt="2023-09-05T15:40:59.951" v="58" actId="1076"/>
        <pc:sldMkLst>
          <pc:docMk/>
          <pc:sldMk cId="2183823959" sldId="267"/>
        </pc:sldMkLst>
        <pc:picChg chg="del">
          <ac:chgData name="Yancy Yazmin Castellanos Sanchez" userId="S::ycastels@cendoj.ramajudicial.gov.co::5f0f89d0-6f0f-4b6d-adcc-9c1542d4c3ad" providerId="AD" clId="Web-{E88A2956-634F-B817-AE29-0A3B6808E789}" dt="2023-09-05T15:40:52.904" v="56"/>
          <ac:picMkLst>
            <pc:docMk/>
            <pc:sldMk cId="2183823959" sldId="267"/>
            <ac:picMk id="3" creationId="{406F9AB2-6AD3-F8AF-3DDB-C09E54607A44}"/>
          </ac:picMkLst>
        </pc:picChg>
        <pc:picChg chg="add mod">
          <ac:chgData name="Yancy Yazmin Castellanos Sanchez" userId="S::ycastels@cendoj.ramajudicial.gov.co::5f0f89d0-6f0f-4b6d-adcc-9c1542d4c3ad" providerId="AD" clId="Web-{E88A2956-634F-B817-AE29-0A3B6808E789}" dt="2023-09-05T15:40:59.951" v="58" actId="1076"/>
          <ac:picMkLst>
            <pc:docMk/>
            <pc:sldMk cId="2183823959" sldId="267"/>
            <ac:picMk id="7" creationId="{1FE66A7E-A914-CAA7-8565-E6A9D3D57D54}"/>
          </ac:picMkLst>
        </pc:picChg>
      </pc:sldChg>
      <pc:sldChg chg="addSp delSp modSp">
        <pc:chgData name="Yancy Yazmin Castellanos Sanchez" userId="S::ycastels@cendoj.ramajudicial.gov.co::5f0f89d0-6f0f-4b6d-adcc-9c1542d4c3ad" providerId="AD" clId="Web-{E88A2956-634F-B817-AE29-0A3B6808E789}" dt="2023-09-05T15:41:09.154" v="61" actId="1076"/>
        <pc:sldMkLst>
          <pc:docMk/>
          <pc:sldMk cId="1864159822" sldId="268"/>
        </pc:sldMkLst>
        <pc:picChg chg="del">
          <ac:chgData name="Yancy Yazmin Castellanos Sanchez" userId="S::ycastels@cendoj.ramajudicial.gov.co::5f0f89d0-6f0f-4b6d-adcc-9c1542d4c3ad" providerId="AD" clId="Web-{E88A2956-634F-B817-AE29-0A3B6808E789}" dt="2023-09-05T15:41:04.092" v="59"/>
          <ac:picMkLst>
            <pc:docMk/>
            <pc:sldMk cId="1864159822" sldId="268"/>
            <ac:picMk id="3" creationId="{8BCAF812-261F-9840-F308-51C9D12802CD}"/>
          </ac:picMkLst>
        </pc:picChg>
        <pc:picChg chg="add mod">
          <ac:chgData name="Yancy Yazmin Castellanos Sanchez" userId="S::ycastels@cendoj.ramajudicial.gov.co::5f0f89d0-6f0f-4b6d-adcc-9c1542d4c3ad" providerId="AD" clId="Web-{E88A2956-634F-B817-AE29-0A3B6808E789}" dt="2023-09-05T15:41:09.154" v="61" actId="1076"/>
          <ac:picMkLst>
            <pc:docMk/>
            <pc:sldMk cId="1864159822" sldId="268"/>
            <ac:picMk id="7" creationId="{14047486-6655-7472-D56E-0B99C4E2DC21}"/>
          </ac:picMkLst>
        </pc:picChg>
      </pc:sldChg>
    </pc:docChg>
  </pc:docChgLst>
  <pc:docChgLst>
    <pc:chgData name="Carlos Andrés Beltrán Viveros" userId="S::cbeltrav@cendoj.ramajudicial.gov.co::efd8025c-525e-4073-8311-966340aac237" providerId="AD" clId="Web-{D1B4A3F3-E9E2-D6B9-A0DD-D63A64F32C52}"/>
    <pc:docChg chg="sldOrd">
      <pc:chgData name="Carlos Andrés Beltrán Viveros" userId="S::cbeltrav@cendoj.ramajudicial.gov.co::efd8025c-525e-4073-8311-966340aac237" providerId="AD" clId="Web-{D1B4A3F3-E9E2-D6B9-A0DD-D63A64F32C52}" dt="2023-09-01T21:58:52.624" v="0"/>
      <pc:docMkLst>
        <pc:docMk/>
      </pc:docMkLst>
      <pc:sldChg chg="ord">
        <pc:chgData name="Carlos Andrés Beltrán Viveros" userId="S::cbeltrav@cendoj.ramajudicial.gov.co::efd8025c-525e-4073-8311-966340aac237" providerId="AD" clId="Web-{D1B4A3F3-E9E2-D6B9-A0DD-D63A64F32C52}" dt="2023-09-01T21:58:52.624" v="0"/>
        <pc:sldMkLst>
          <pc:docMk/>
          <pc:sldMk cId="2183823959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red blue and yellow text&#10;&#10;Description automatically generated">
            <a:extLst>
              <a:ext uri="{FF2B5EF4-FFF2-40B4-BE49-F238E27FC236}">
                <a16:creationId xmlns:a16="http://schemas.microsoft.com/office/drawing/2014/main" id="{525172AE-ADEE-CA52-8034-B80A09A60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E6EF506-45BE-D9F6-4411-C15A82E18F81}"/>
              </a:ext>
            </a:extLst>
          </p:cNvPr>
          <p:cNvSpPr/>
          <p:nvPr userDrawn="1"/>
        </p:nvSpPr>
        <p:spPr>
          <a:xfrm>
            <a:off x="4580264" y="2166730"/>
            <a:ext cx="6545766" cy="2383045"/>
          </a:xfrm>
          <a:prstGeom prst="rect">
            <a:avLst/>
          </a:prstGeom>
          <a:solidFill>
            <a:srgbClr val="E6E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080FD1D-63D3-6A6E-7DD5-48B3BA3DAB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3710" y="2954338"/>
            <a:ext cx="6545766" cy="159543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rgbClr val="3599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_tradnl" dirty="0"/>
              <a:t>TÍTULO DE LA PRESENTACIÓN AQUÍ</a:t>
            </a:r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E89EC0D3-20CE-459C-B642-CE154BBC451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39712" y="544513"/>
            <a:ext cx="3556000" cy="83978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Montserrat" panose="00000500000000000000" pitchFamily="50" charset="0"/>
              </a:defRPr>
            </a:lvl1pPr>
          </a:lstStyle>
          <a:p>
            <a:r>
              <a:rPr lang="en-US" dirty="0" err="1"/>
              <a:t>Inserte</a:t>
            </a:r>
            <a:r>
              <a:rPr lang="en-US" dirty="0"/>
              <a:t> </a:t>
            </a:r>
            <a:r>
              <a:rPr lang="en-US" dirty="0" err="1"/>
              <a:t>aq</a:t>
            </a:r>
            <a:r>
              <a:rPr lang="es-MX" dirty="0" err="1"/>
              <a:t>uí</a:t>
            </a:r>
            <a:r>
              <a:rPr lang="es-MX" dirty="0"/>
              <a:t> el logo de la dependencia.</a:t>
            </a:r>
          </a:p>
        </p:txBody>
      </p:sp>
    </p:spTree>
    <p:extLst>
      <p:ext uri="{BB962C8B-B14F-4D97-AF65-F5344CB8AC3E}">
        <p14:creationId xmlns:p14="http://schemas.microsoft.com/office/powerpoint/2010/main" val="985111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white and blue background&#10;&#10;Description automatically generated">
            <a:extLst>
              <a:ext uri="{FF2B5EF4-FFF2-40B4-BE49-F238E27FC236}">
                <a16:creationId xmlns:a16="http://schemas.microsoft.com/office/drawing/2014/main" id="{B8861FBC-D222-D4EE-B63B-FB54DEFA9F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F82BA67-6869-4799-9965-ED4690FC7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3710" y="2954338"/>
            <a:ext cx="6545766" cy="159543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rgbClr val="3599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_tradnl" dirty="0"/>
              <a:t>TÍTULO PRINCIPAL</a:t>
            </a:r>
          </a:p>
          <a:p>
            <a:pPr lvl="0"/>
            <a:r>
              <a:rPr lang="es-ES_tradnl" dirty="0"/>
              <a:t>AQUÍ</a:t>
            </a:r>
          </a:p>
        </p:txBody>
      </p:sp>
    </p:spTree>
    <p:extLst>
      <p:ext uri="{BB962C8B-B14F-4D97-AF65-F5344CB8AC3E}">
        <p14:creationId xmlns:p14="http://schemas.microsoft.com/office/powerpoint/2010/main" val="3192375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white and blue background&#10;&#10;Description automatically generated">
            <a:extLst>
              <a:ext uri="{FF2B5EF4-FFF2-40B4-BE49-F238E27FC236}">
                <a16:creationId xmlns:a16="http://schemas.microsoft.com/office/drawing/2014/main" id="{355B0A68-673F-5446-80F6-D9896B5B78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EBA210B-E0B1-4EEE-A4E6-ABE11E84DA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610" y="2954338"/>
            <a:ext cx="4114800" cy="159543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rgbClr val="3599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_tradnl" dirty="0"/>
              <a:t>Subtítulo aquí</a:t>
            </a:r>
          </a:p>
        </p:txBody>
      </p:sp>
    </p:spTree>
    <p:extLst>
      <p:ext uri="{BB962C8B-B14F-4D97-AF65-F5344CB8AC3E}">
        <p14:creationId xmlns:p14="http://schemas.microsoft.com/office/powerpoint/2010/main" val="324666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87F2045-31F6-4739-81B3-EEE093B05F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ítulo 4">
            <a:extLst>
              <a:ext uri="{FF2B5EF4-FFF2-40B4-BE49-F238E27FC236}">
                <a16:creationId xmlns:a16="http://schemas.microsoft.com/office/drawing/2014/main" id="{B9C78640-9365-4D14-B9C5-A6732031C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25" y="1745239"/>
            <a:ext cx="11210925" cy="4615295"/>
          </a:xfrm>
        </p:spPr>
        <p:txBody>
          <a:bodyPr anchor="t">
            <a:normAutofit/>
          </a:bodyPr>
          <a:lstStyle/>
          <a:p>
            <a:pPr algn="l"/>
            <a:r>
              <a:rPr lang="es-ES" sz="2400" b="1" i="0" dirty="0">
                <a:solidFill>
                  <a:srgbClr val="35954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¿De dónde viene?</a:t>
            </a:r>
            <a:br>
              <a:rPr lang="es-ES" sz="1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s-ES" sz="1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 contrario del pensamiento popular, el texto de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 es simplemente texto aleatorio. Tiene sus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raices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 una pieza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cl´sica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literatura del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Latin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que data del año 45 antes de Cristo, haciendo que este adquiera mas de 2000 años de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antiguedad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Richard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McClintock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un profesor de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Latin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Universidad de Hampden-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Sydney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 Virginia, encontró una de las palabras más oscuras de la lengua del latín, "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consecteur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", en un pasaje de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y al seguir leyendo distintos textos del latín, descubrió la fuente indudable.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viene de las secciones 1.10.32 y 1.10.33 de "de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Finnibus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Bonorum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Malorum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 (Los Extremos del Bien y El Mal) por Cicero, escrito en el año 45 antes de Cristo. Este libro es un tratado de teoría de éticas, muy popular durante el Renacimiento. La primera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linea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"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..", viene de una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linea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 la sección 1.10.32</a:t>
            </a:r>
            <a:b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 trozo de texto estándar de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usado desde el año 1500 es reproducido debajo para aquellos interesados. Las secciones 1.10.32 y 1.10.33 de "de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Finibus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Bonorum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Malorum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 por Cicero son también reproducidas en su forma original exacta, acompañadas por versiones en Inglés de la traducción realizada en 1914 por H. Rackham.</a:t>
            </a:r>
            <a:endParaRPr lang="es-E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26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D0820F6A-451F-400A-AB0B-5BC9C5AB8D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4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D42AF-8278-6ECD-810D-4679CC945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0C25B-72BA-C193-6027-E6898A201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6E2F2-A933-C3F8-7FCA-ACC544338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5F4E7-6894-9F42-86A9-5F6A174CCEDC}" type="datetimeFigureOut">
              <a:rPr lang="es-ES_tradnl" smtClean="0"/>
              <a:t>27/06/2024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32080-F610-1E1F-8AE2-98F50B7C2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40386-8F1B-CD6C-144B-771D3C79F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6133C-5E3F-8D45-9CB8-40E9CAD07C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5589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1957169-F992-4E08-A5E1-F0D565A588FF}"/>
              </a:ext>
            </a:extLst>
          </p:cNvPr>
          <p:cNvCxnSpPr>
            <a:cxnSpLocks/>
          </p:cNvCxnSpPr>
          <p:nvPr/>
        </p:nvCxnSpPr>
        <p:spPr>
          <a:xfrm>
            <a:off x="6842125" y="1168400"/>
            <a:ext cx="0" cy="465529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8277328-BDEB-405A-815C-EBD2875E4E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234" y="2954338"/>
            <a:ext cx="5484191" cy="12519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s-MX" sz="6600" dirty="0">
                <a:latin typeface="Open Sans"/>
                <a:ea typeface="Open Sans"/>
                <a:cs typeface="Open Sans"/>
              </a:rPr>
              <a:t>OBJETIVOS</a:t>
            </a:r>
            <a:endParaRPr lang="es-ES"/>
          </a:p>
          <a:p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0EB83C5-29AF-4B5B-8E66-D940E59FA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200" y="1282675"/>
            <a:ext cx="685825" cy="685825"/>
          </a:xfrm>
          <a:prstGeom prst="rect">
            <a:avLst/>
          </a:prstGeom>
        </p:spPr>
      </p:pic>
      <p:sp>
        <p:nvSpPr>
          <p:cNvPr id="9" name="Marcador de texto 1">
            <a:extLst>
              <a:ext uri="{FF2B5EF4-FFF2-40B4-BE49-F238E27FC236}">
                <a16:creationId xmlns:a16="http://schemas.microsoft.com/office/drawing/2014/main" id="{C6CE9218-237B-4686-AF6F-A5B172A4E9FB}"/>
              </a:ext>
            </a:extLst>
          </p:cNvPr>
          <p:cNvSpPr txBox="1">
            <a:spLocks/>
          </p:cNvSpPr>
          <p:nvPr/>
        </p:nvSpPr>
        <p:spPr>
          <a:xfrm>
            <a:off x="6626212" y="1361281"/>
            <a:ext cx="508000" cy="531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3599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000" dirty="0">
                <a:solidFill>
                  <a:srgbClr val="002060"/>
                </a:solidFill>
              </a:rPr>
              <a:t>1.</a:t>
            </a:r>
          </a:p>
          <a:p>
            <a:endParaRPr lang="es-MX" sz="2000" dirty="0"/>
          </a:p>
        </p:txBody>
      </p:sp>
      <p:sp>
        <p:nvSpPr>
          <p:cNvPr id="10" name="Título 4">
            <a:extLst>
              <a:ext uri="{FF2B5EF4-FFF2-40B4-BE49-F238E27FC236}">
                <a16:creationId xmlns:a16="http://schemas.microsoft.com/office/drawing/2014/main" id="{B9A81B31-3AFF-4B41-85E5-11F71A43A91E}"/>
              </a:ext>
            </a:extLst>
          </p:cNvPr>
          <p:cNvSpPr txBox="1">
            <a:spLocks/>
          </p:cNvSpPr>
          <p:nvPr/>
        </p:nvSpPr>
        <p:spPr>
          <a:xfrm>
            <a:off x="7360035" y="1359825"/>
            <a:ext cx="4592644" cy="1306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s-MX" sz="1400" dirty="0">
                <a:latin typeface="Open Sans"/>
                <a:ea typeface="Open Sans"/>
                <a:cs typeface="Open Sans"/>
              </a:rPr>
              <a:t>Gestionar el desarrollo de las competencias, la toma de conciencia, la cultura organizacional y el compromiso de los servidores judiciales, contratistas, practicantes y judicantes de contribuir a generar valor público en la administración de justicia, en el marco de cumplimiento de los requisitos aplicables y el comportamiento ético.</a:t>
            </a:r>
            <a:endParaRPr lang="en-US" sz="1400">
              <a:latin typeface="Open Sans"/>
              <a:ea typeface="Open Sans"/>
              <a:cs typeface="Open Sans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DC97FFD-04CE-4056-8FBA-A40757D78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200" y="3052911"/>
            <a:ext cx="685825" cy="685825"/>
          </a:xfrm>
          <a:prstGeom prst="rect">
            <a:avLst/>
          </a:prstGeom>
        </p:spPr>
      </p:pic>
      <p:sp>
        <p:nvSpPr>
          <p:cNvPr id="15" name="Marcador de texto 1">
            <a:extLst>
              <a:ext uri="{FF2B5EF4-FFF2-40B4-BE49-F238E27FC236}">
                <a16:creationId xmlns:a16="http://schemas.microsoft.com/office/drawing/2014/main" id="{AF54C488-0DE3-4D96-8941-530C986B3F46}"/>
              </a:ext>
            </a:extLst>
          </p:cNvPr>
          <p:cNvSpPr txBox="1">
            <a:spLocks/>
          </p:cNvSpPr>
          <p:nvPr/>
        </p:nvSpPr>
        <p:spPr>
          <a:xfrm>
            <a:off x="6626212" y="3182317"/>
            <a:ext cx="508000" cy="531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3599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000" dirty="0">
                <a:solidFill>
                  <a:srgbClr val="002060"/>
                </a:solidFill>
              </a:rPr>
              <a:t>2.</a:t>
            </a:r>
          </a:p>
          <a:p>
            <a:endParaRPr lang="es-MX" sz="2000" dirty="0"/>
          </a:p>
        </p:txBody>
      </p:sp>
      <p:sp>
        <p:nvSpPr>
          <p:cNvPr id="16" name="Título 4">
            <a:extLst>
              <a:ext uri="{FF2B5EF4-FFF2-40B4-BE49-F238E27FC236}">
                <a16:creationId xmlns:a16="http://schemas.microsoft.com/office/drawing/2014/main" id="{35AE0BE0-D481-4430-9D0B-FE2B267BFAD0}"/>
              </a:ext>
            </a:extLst>
          </p:cNvPr>
          <p:cNvSpPr txBox="1">
            <a:spLocks/>
          </p:cNvSpPr>
          <p:nvPr/>
        </p:nvSpPr>
        <p:spPr>
          <a:xfrm>
            <a:off x="7360035" y="3175527"/>
            <a:ext cx="4592644" cy="11415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s-MX" sz="1400" dirty="0">
                <a:latin typeface="Open Sans"/>
                <a:ea typeface="Open Sans"/>
                <a:cs typeface="Open Sans"/>
              </a:rPr>
              <a:t>Asegurar el cumplimiento de los objetivos institucionales, la normatividad aplicable, la mejora del SIGCMA y la satisfacción de los usuarios, revisando de forma continua y sistemática la planificación de la gestión y fortaleciendo la administración de riesgos y sus controles. </a:t>
            </a:r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A706E469-FE81-4ADC-99C4-9333DB9AC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200" y="4648946"/>
            <a:ext cx="685825" cy="685825"/>
          </a:xfrm>
          <a:prstGeom prst="rect">
            <a:avLst/>
          </a:prstGeom>
        </p:spPr>
      </p:pic>
      <p:sp>
        <p:nvSpPr>
          <p:cNvPr id="18" name="Marcador de texto 1">
            <a:extLst>
              <a:ext uri="{FF2B5EF4-FFF2-40B4-BE49-F238E27FC236}">
                <a16:creationId xmlns:a16="http://schemas.microsoft.com/office/drawing/2014/main" id="{CF4D4CF2-3C6A-4F21-9A5B-296DC3047814}"/>
              </a:ext>
            </a:extLst>
          </p:cNvPr>
          <p:cNvSpPr txBox="1">
            <a:spLocks/>
          </p:cNvSpPr>
          <p:nvPr/>
        </p:nvSpPr>
        <p:spPr>
          <a:xfrm>
            <a:off x="6626212" y="4789848"/>
            <a:ext cx="508000" cy="531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3599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000" dirty="0">
                <a:solidFill>
                  <a:srgbClr val="002060"/>
                </a:solidFill>
              </a:rPr>
              <a:t>3.</a:t>
            </a:r>
          </a:p>
          <a:p>
            <a:endParaRPr lang="es-MX" sz="2000" dirty="0"/>
          </a:p>
        </p:txBody>
      </p:sp>
      <p:sp>
        <p:nvSpPr>
          <p:cNvPr id="19" name="Título 4">
            <a:extLst>
              <a:ext uri="{FF2B5EF4-FFF2-40B4-BE49-F238E27FC236}">
                <a16:creationId xmlns:a16="http://schemas.microsoft.com/office/drawing/2014/main" id="{E683D701-7090-4A52-9963-2D2F174E29A7}"/>
              </a:ext>
            </a:extLst>
          </p:cNvPr>
          <p:cNvSpPr txBox="1">
            <a:spLocks/>
          </p:cNvSpPr>
          <p:nvPr/>
        </p:nvSpPr>
        <p:spPr>
          <a:xfrm>
            <a:off x="7356113" y="4587013"/>
            <a:ext cx="4587041" cy="123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s-MX" sz="1400" dirty="0">
                <a:latin typeface="Open Sans"/>
                <a:ea typeface="Open Sans"/>
                <a:cs typeface="Open Sans"/>
              </a:rPr>
              <a:t>Fomentar la transparencia y la participación generando lineamientos y promoviendo la rendición de cuentas, la consulta, reporte y planteamiento de inquietudes en relación con las decisiones y aspectos del SIGCMA.</a:t>
            </a:r>
            <a:endParaRPr lang="en-US" sz="140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183823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1957169-F992-4E08-A5E1-F0D565A588FF}"/>
              </a:ext>
            </a:extLst>
          </p:cNvPr>
          <p:cNvCxnSpPr>
            <a:cxnSpLocks/>
          </p:cNvCxnSpPr>
          <p:nvPr/>
        </p:nvCxnSpPr>
        <p:spPr>
          <a:xfrm>
            <a:off x="6765925" y="1168400"/>
            <a:ext cx="0" cy="465529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8277328-BDEB-405A-815C-EBD2875E4E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609" y="2931927"/>
            <a:ext cx="5045960" cy="16178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MX" sz="6600" dirty="0">
                <a:latin typeface="Open Sans"/>
                <a:ea typeface="Open Sans"/>
                <a:cs typeface="Open Sans"/>
              </a:rPr>
              <a:t>OBJETIVOS</a:t>
            </a:r>
          </a:p>
          <a:p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0EB83C5-29AF-4B5B-8E66-D940E59FA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000" y="1282675"/>
            <a:ext cx="685825" cy="685825"/>
          </a:xfrm>
          <a:prstGeom prst="rect">
            <a:avLst/>
          </a:prstGeom>
        </p:spPr>
      </p:pic>
      <p:sp>
        <p:nvSpPr>
          <p:cNvPr id="9" name="Marcador de texto 1">
            <a:extLst>
              <a:ext uri="{FF2B5EF4-FFF2-40B4-BE49-F238E27FC236}">
                <a16:creationId xmlns:a16="http://schemas.microsoft.com/office/drawing/2014/main" id="{C6CE9218-237B-4686-AF6F-A5B172A4E9FB}"/>
              </a:ext>
            </a:extLst>
          </p:cNvPr>
          <p:cNvSpPr txBox="1">
            <a:spLocks/>
          </p:cNvSpPr>
          <p:nvPr/>
        </p:nvSpPr>
        <p:spPr>
          <a:xfrm>
            <a:off x="6550012" y="1361281"/>
            <a:ext cx="508000" cy="531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3599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000" dirty="0">
                <a:solidFill>
                  <a:srgbClr val="002060"/>
                </a:solidFill>
              </a:rPr>
              <a:t>4.</a:t>
            </a:r>
          </a:p>
          <a:p>
            <a:endParaRPr lang="es-MX" sz="2000" dirty="0"/>
          </a:p>
        </p:txBody>
      </p:sp>
      <p:sp>
        <p:nvSpPr>
          <p:cNvPr id="10" name="Título 4">
            <a:extLst>
              <a:ext uri="{FF2B5EF4-FFF2-40B4-BE49-F238E27FC236}">
                <a16:creationId xmlns:a16="http://schemas.microsoft.com/office/drawing/2014/main" id="{B9A81B31-3AFF-4B41-85E5-11F71A43A91E}"/>
              </a:ext>
            </a:extLst>
          </p:cNvPr>
          <p:cNvSpPr txBox="1">
            <a:spLocks/>
          </p:cNvSpPr>
          <p:nvPr/>
        </p:nvSpPr>
        <p:spPr>
          <a:xfrm>
            <a:off x="7306247" y="1168400"/>
            <a:ext cx="4564068" cy="1153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s-MX" sz="1400" dirty="0">
                <a:latin typeface="Open Sans"/>
                <a:ea typeface="Open Sans"/>
                <a:cs typeface="Open Sans"/>
              </a:rPr>
              <a:t>Hacer un uso racional de los recursos naturales aplicando los principios y fases de la Economía Circular, para prevenir, mitigar y controlar los impactos ambientales.</a:t>
            </a:r>
            <a:endParaRPr lang="en-US" sz="1400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DC97FFD-04CE-4056-8FBA-A40757D78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000" y="2508933"/>
            <a:ext cx="685825" cy="685825"/>
          </a:xfrm>
          <a:prstGeom prst="rect">
            <a:avLst/>
          </a:prstGeom>
        </p:spPr>
      </p:pic>
      <p:sp>
        <p:nvSpPr>
          <p:cNvPr id="15" name="Marcador de texto 1">
            <a:extLst>
              <a:ext uri="{FF2B5EF4-FFF2-40B4-BE49-F238E27FC236}">
                <a16:creationId xmlns:a16="http://schemas.microsoft.com/office/drawing/2014/main" id="{AF54C488-0DE3-4D96-8941-530C986B3F46}"/>
              </a:ext>
            </a:extLst>
          </p:cNvPr>
          <p:cNvSpPr txBox="1">
            <a:spLocks/>
          </p:cNvSpPr>
          <p:nvPr/>
        </p:nvSpPr>
        <p:spPr>
          <a:xfrm>
            <a:off x="6550012" y="2638339"/>
            <a:ext cx="508000" cy="531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3599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000" dirty="0">
                <a:solidFill>
                  <a:srgbClr val="002060"/>
                </a:solidFill>
              </a:rPr>
              <a:t>5.</a:t>
            </a:r>
          </a:p>
          <a:p>
            <a:endParaRPr lang="es-MX" sz="2000" dirty="0"/>
          </a:p>
        </p:txBody>
      </p:sp>
      <p:sp>
        <p:nvSpPr>
          <p:cNvPr id="16" name="Título 4">
            <a:extLst>
              <a:ext uri="{FF2B5EF4-FFF2-40B4-BE49-F238E27FC236}">
                <a16:creationId xmlns:a16="http://schemas.microsoft.com/office/drawing/2014/main" id="{35AE0BE0-D481-4430-9D0B-FE2B267BFAD0}"/>
              </a:ext>
            </a:extLst>
          </p:cNvPr>
          <p:cNvSpPr txBox="1">
            <a:spLocks/>
          </p:cNvSpPr>
          <p:nvPr/>
        </p:nvSpPr>
        <p:spPr>
          <a:xfrm>
            <a:off x="7306247" y="2511154"/>
            <a:ext cx="4564068" cy="1499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s-MX" sz="1400" dirty="0">
                <a:latin typeface="Open Sans"/>
                <a:ea typeface="Open Sans"/>
                <a:cs typeface="Open Sans"/>
              </a:rPr>
              <a:t>Generar espacios de trabajo seguros y saludables que contribuyan a minimizar los incidentes, accidentes y enfermedades laborales derivados de las condiciones y actos inseguros y fomentar el autocuidado, los estilos de vida y el trabajo saludable en los servidores judiciales, contratistas, judicantes y practicantes.</a:t>
            </a:r>
            <a:endParaRPr lang="en-US" sz="1400">
              <a:latin typeface="Open Sans"/>
              <a:ea typeface="Open Sans"/>
              <a:cs typeface="Open Sans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A706E469-FE81-4ADC-99C4-9333DB9AC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000" y="4299669"/>
            <a:ext cx="685825" cy="685825"/>
          </a:xfrm>
          <a:prstGeom prst="rect">
            <a:avLst/>
          </a:prstGeom>
        </p:spPr>
      </p:pic>
      <p:sp>
        <p:nvSpPr>
          <p:cNvPr id="18" name="Marcador de texto 1">
            <a:extLst>
              <a:ext uri="{FF2B5EF4-FFF2-40B4-BE49-F238E27FC236}">
                <a16:creationId xmlns:a16="http://schemas.microsoft.com/office/drawing/2014/main" id="{CF4D4CF2-3C6A-4F21-9A5B-296DC3047814}"/>
              </a:ext>
            </a:extLst>
          </p:cNvPr>
          <p:cNvSpPr txBox="1">
            <a:spLocks/>
          </p:cNvSpPr>
          <p:nvPr/>
        </p:nvSpPr>
        <p:spPr>
          <a:xfrm>
            <a:off x="6550012" y="4440571"/>
            <a:ext cx="508000" cy="531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3599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000" dirty="0">
                <a:solidFill>
                  <a:srgbClr val="002060"/>
                </a:solidFill>
              </a:rPr>
              <a:t>6.</a:t>
            </a:r>
          </a:p>
          <a:p>
            <a:endParaRPr lang="es-MX" sz="2000" dirty="0"/>
          </a:p>
        </p:txBody>
      </p:sp>
      <p:sp>
        <p:nvSpPr>
          <p:cNvPr id="19" name="Título 4">
            <a:extLst>
              <a:ext uri="{FF2B5EF4-FFF2-40B4-BE49-F238E27FC236}">
                <a16:creationId xmlns:a16="http://schemas.microsoft.com/office/drawing/2014/main" id="{E683D701-7090-4A52-9963-2D2F174E29A7}"/>
              </a:ext>
            </a:extLst>
          </p:cNvPr>
          <p:cNvSpPr txBox="1">
            <a:spLocks/>
          </p:cNvSpPr>
          <p:nvPr/>
        </p:nvSpPr>
        <p:spPr>
          <a:xfrm>
            <a:off x="7306247" y="4441518"/>
            <a:ext cx="4564068" cy="1095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s-MX" sz="1400" dirty="0">
                <a:latin typeface="Open Sans"/>
                <a:ea typeface="Open Sans"/>
                <a:cs typeface="Open Sans"/>
              </a:rPr>
              <a:t>Proteger, preservar y administrar los activos de información implementando acciones para gestionar   de forma adecuada los incidentes, proteger los datos personales y adoptar mecanismos de ciberseguridad y aseguramiento de la continuidad del negocio.</a:t>
            </a:r>
            <a:endParaRPr lang="en-US" sz="140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864159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0e1240-e0e3-440a-8a1b-3b5071aa7f03">
      <Terms xmlns="http://schemas.microsoft.com/office/infopath/2007/PartnerControls"/>
    </lcf76f155ced4ddcb4097134ff3c332f>
    <TaxCatchAll xmlns="112ed692-a3ae-41da-b975-347d69f87a2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86304AAD8523E45A244E5EF8C5271CA" ma:contentTypeVersion="18" ma:contentTypeDescription="Crear nuevo documento." ma:contentTypeScope="" ma:versionID="d90e4bcd2738155caa48c43e5fc1d313">
  <xsd:schema xmlns:xsd="http://www.w3.org/2001/XMLSchema" xmlns:xs="http://www.w3.org/2001/XMLSchema" xmlns:p="http://schemas.microsoft.com/office/2006/metadata/properties" xmlns:ns2="750e1240-e0e3-440a-8a1b-3b5071aa7f03" xmlns:ns3="112ed692-a3ae-41da-b975-347d69f87a20" targetNamespace="http://schemas.microsoft.com/office/2006/metadata/properties" ma:root="true" ma:fieldsID="a4d3ae7b27b41ecf6340a599946f6e1d" ns2:_="" ns3:_="">
    <xsd:import namespace="750e1240-e0e3-440a-8a1b-3b5071aa7f03"/>
    <xsd:import namespace="112ed692-a3ae-41da-b975-347d69f87a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0e1240-e0e3-440a-8a1b-3b5071aa7f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e31b1466-370e-4680-8e95-6fcae1d3fa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2ed692-a3ae-41da-b975-347d69f87a2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20095e5-727f-4ee3-9c0b-7f5c2c634506}" ma:internalName="TaxCatchAll" ma:showField="CatchAllData" ma:web="112ed692-a3ae-41da-b975-347d69f87a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265CE3-BA2D-43FF-AF0A-50B7119239E6}">
  <ds:schemaRefs>
    <ds:schemaRef ds:uri="http://schemas.microsoft.com/office/2006/metadata/properties"/>
    <ds:schemaRef ds:uri="http://schemas.microsoft.com/office/infopath/2007/PartnerControls"/>
    <ds:schemaRef ds:uri="1f8d7d97-b52e-4e8e-add1-cddb6c7f9c6e"/>
    <ds:schemaRef ds:uri="ebe62426-be44-4ac6-b4e7-c6e91301097f"/>
    <ds:schemaRef ds:uri="750e1240-e0e3-440a-8a1b-3b5071aa7f03"/>
    <ds:schemaRef ds:uri="112ed692-a3ae-41da-b975-347d69f87a20"/>
  </ds:schemaRefs>
</ds:datastoreItem>
</file>

<file path=customXml/itemProps2.xml><?xml version="1.0" encoding="utf-8"?>
<ds:datastoreItem xmlns:ds="http://schemas.openxmlformats.org/officeDocument/2006/customXml" ds:itemID="{D0F2A302-AB22-417B-832C-7D632F10DF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0e1240-e0e3-440a-8a1b-3b5071aa7f03"/>
    <ds:schemaRef ds:uri="112ed692-a3ae-41da-b975-347d69f87a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2C73CE2-20B1-43EA-A9CB-A1C006B0B2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13461</TotalTime>
  <Words>258</Words>
  <Application>Microsoft Office PowerPoint</Application>
  <PresentationFormat>Panorámica</PresentationFormat>
  <Paragraphs>14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Office Theme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Carlos Adolfo Venegas Betancourt</dc:creator>
  <cp:keywords/>
  <dc:description/>
  <cp:lastModifiedBy>Cristian Camilo Bohorquez Rodriguez</cp:lastModifiedBy>
  <cp:revision>141</cp:revision>
  <dcterms:created xsi:type="dcterms:W3CDTF">2023-04-26T23:13:57Z</dcterms:created>
  <dcterms:modified xsi:type="dcterms:W3CDTF">2024-06-27T15:34:08Z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0x010100086304AAD8523E45A244E5EF8C5271CA</vt:lpwstr>
  </property>
  <property fmtid="{D5CDD505-2E9C-101B-9397-08002B2CF9AE}" pid="3" name="MediaServiceImageTags">
    <vt:lpwstr/>
  </property>
</Properties>
</file>