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61" r:id="rId5"/>
    <p:sldId id="262" r:id="rId6"/>
    <p:sldId id="263" r:id="rId7"/>
    <p:sldId id="264" r:id="rId8"/>
  </p:sldIdLst>
  <p:sldSz cx="12192000" cy="6858000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EC"/>
    <a:srgbClr val="359946"/>
    <a:srgbClr val="E6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83B74-4A4C-0E1A-6532-354B4B49757C}" v="9" dt="2024-06-26T15:00:05.442"/>
    <p1510:client id="{FCD8A7B6-BE23-3C5C-816D-652D0E7FC887}" v="3" dt="2024-06-27T15:34:43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Camilo Bohorquez Rodriguez" userId="S::cbohorqr@cendoj.ramajudicial.gov.co::fdf43e3b-0926-42d1-aa4e-9d14b9283b0e" providerId="AD" clId="Web-{C525B6F3-1877-946D-1F5A-1009224DAD70}"/>
    <pc:docChg chg="modSld">
      <pc:chgData name="Cristian Camilo Bohorquez Rodriguez" userId="S::cbohorqr@cendoj.ramajudicial.gov.co::fdf43e3b-0926-42d1-aa4e-9d14b9283b0e" providerId="AD" clId="Web-{C525B6F3-1877-946D-1F5A-1009224DAD70}" dt="2024-02-14T17:08:09.656" v="0" actId="20577"/>
      <pc:docMkLst>
        <pc:docMk/>
      </pc:docMkLst>
      <pc:sldChg chg="modSp">
        <pc:chgData name="Cristian Camilo Bohorquez Rodriguez" userId="S::cbohorqr@cendoj.ramajudicial.gov.co::fdf43e3b-0926-42d1-aa4e-9d14b9283b0e" providerId="AD" clId="Web-{C525B6F3-1877-946D-1F5A-1009224DAD70}" dt="2024-02-14T17:08:09.656" v="0" actId="20577"/>
        <pc:sldMkLst>
          <pc:docMk/>
          <pc:sldMk cId="1774234648" sldId="261"/>
        </pc:sldMkLst>
        <pc:spChg chg="mod">
          <ac:chgData name="Cristian Camilo Bohorquez Rodriguez" userId="S::cbohorqr@cendoj.ramajudicial.gov.co::fdf43e3b-0926-42d1-aa4e-9d14b9283b0e" providerId="AD" clId="Web-{C525B6F3-1877-946D-1F5A-1009224DAD70}" dt="2024-02-14T17:08:09.656" v="0" actId="20577"/>
          <ac:spMkLst>
            <pc:docMk/>
            <pc:sldMk cId="1774234648" sldId="261"/>
            <ac:spMk id="3" creationId="{EE9BFCE3-A913-4E65-8A55-704311A06496}"/>
          </ac:spMkLst>
        </pc:spChg>
      </pc:sldChg>
    </pc:docChg>
  </pc:docChgLst>
  <pc:docChgLst>
    <pc:chgData name="Cristian Camilo Bohorquez Rodriguez" userId="S::cbohorqr@cendoj.ramajudicial.gov.co::fdf43e3b-0926-42d1-aa4e-9d14b9283b0e" providerId="AD" clId="Web-{6AFD555D-747E-77AE-6DEC-E022F7099ADD}"/>
    <pc:docChg chg="sldOrd">
      <pc:chgData name="Cristian Camilo Bohorquez Rodriguez" userId="S::cbohorqr@cendoj.ramajudicial.gov.co::fdf43e3b-0926-42d1-aa4e-9d14b9283b0e" providerId="AD" clId="Web-{6AFD555D-747E-77AE-6DEC-E022F7099ADD}" dt="2024-02-14T17:26:25.432" v="0"/>
      <pc:docMkLst>
        <pc:docMk/>
      </pc:docMkLst>
      <pc:sldChg chg="ord">
        <pc:chgData name="Cristian Camilo Bohorquez Rodriguez" userId="S::cbohorqr@cendoj.ramajudicial.gov.co::fdf43e3b-0926-42d1-aa4e-9d14b9283b0e" providerId="AD" clId="Web-{6AFD555D-747E-77AE-6DEC-E022F7099ADD}" dt="2024-02-14T17:26:25.432" v="0"/>
        <pc:sldMkLst>
          <pc:docMk/>
          <pc:sldMk cId="1774234648" sldId="261"/>
        </pc:sldMkLst>
      </pc:sldChg>
    </pc:docChg>
  </pc:docChgLst>
  <pc:docChgLst>
    <pc:chgData name="Heidi Jimena Gallego Aguirre" userId="S::hgallega@cendoj.ramajudicial.gov.co::3dac53bf-2ca5-4af8-afe5-5a9ee1edc015" providerId="AD" clId="Web-{7E363F91-3D66-6133-8818-88D608CF350E}"/>
    <pc:docChg chg="modSld">
      <pc:chgData name="Heidi Jimena Gallego Aguirre" userId="S::hgallega@cendoj.ramajudicial.gov.co::3dac53bf-2ca5-4af8-afe5-5a9ee1edc015" providerId="AD" clId="Web-{7E363F91-3D66-6133-8818-88D608CF350E}" dt="2024-06-13T14:50:32.962" v="54" actId="14100"/>
      <pc:docMkLst>
        <pc:docMk/>
      </pc:docMkLst>
      <pc:sldChg chg="modSp">
        <pc:chgData name="Heidi Jimena Gallego Aguirre" userId="S::hgallega@cendoj.ramajudicial.gov.co::3dac53bf-2ca5-4af8-afe5-5a9ee1edc015" providerId="AD" clId="Web-{7E363F91-3D66-6133-8818-88D608CF350E}" dt="2024-06-13T14:44:48.515" v="4" actId="14100"/>
        <pc:sldMkLst>
          <pc:docMk/>
          <pc:sldMk cId="1774234648" sldId="261"/>
        </pc:sldMkLst>
        <pc:spChg chg="mod">
          <ac:chgData name="Heidi Jimena Gallego Aguirre" userId="S::hgallega@cendoj.ramajudicial.gov.co::3dac53bf-2ca5-4af8-afe5-5a9ee1edc015" providerId="AD" clId="Web-{7E363F91-3D66-6133-8818-88D608CF350E}" dt="2024-06-13T14:44:30.374" v="1" actId="14100"/>
          <ac:spMkLst>
            <pc:docMk/>
            <pc:sldMk cId="1774234648" sldId="261"/>
            <ac:spMk id="2" creationId="{89E0C55E-AF79-4065-9754-D6DAB4D82FC5}"/>
          </ac:spMkLst>
        </pc:spChg>
        <pc:spChg chg="mod">
          <ac:chgData name="Heidi Jimena Gallego Aguirre" userId="S::hgallega@cendoj.ramajudicial.gov.co::3dac53bf-2ca5-4af8-afe5-5a9ee1edc015" providerId="AD" clId="Web-{7E363F91-3D66-6133-8818-88D608CF350E}" dt="2024-06-13T14:44:48.515" v="4" actId="14100"/>
          <ac:spMkLst>
            <pc:docMk/>
            <pc:sldMk cId="1774234648" sldId="261"/>
            <ac:spMk id="3" creationId="{EE9BFCE3-A913-4E65-8A55-704311A06496}"/>
          </ac:spMkLst>
        </pc:spChg>
      </pc:sldChg>
      <pc:sldChg chg="modSp">
        <pc:chgData name="Heidi Jimena Gallego Aguirre" userId="S::hgallega@cendoj.ramajudicial.gov.co::3dac53bf-2ca5-4af8-afe5-5a9ee1edc015" providerId="AD" clId="Web-{7E363F91-3D66-6133-8818-88D608CF350E}" dt="2024-06-13T14:48:44.756" v="39" actId="14100"/>
        <pc:sldMkLst>
          <pc:docMk/>
          <pc:sldMk cId="1568282313" sldId="262"/>
        </pc:sldMkLst>
        <pc:spChg chg="mod">
          <ac:chgData name="Heidi Jimena Gallego Aguirre" userId="S::hgallega@cendoj.ramajudicial.gov.co::3dac53bf-2ca5-4af8-afe5-5a9ee1edc015" providerId="AD" clId="Web-{7E363F91-3D66-6133-8818-88D608CF350E}" dt="2024-06-13T14:45:15.922" v="6" actId="14100"/>
          <ac:spMkLst>
            <pc:docMk/>
            <pc:sldMk cId="1568282313" sldId="262"/>
            <ac:spMk id="2" creationId="{28277328-BDEB-405A-815C-EBD2875E4ED4}"/>
          </ac:spMkLst>
        </pc:spChg>
        <pc:spChg chg="mod">
          <ac:chgData name="Heidi Jimena Gallego Aguirre" userId="S::hgallega@cendoj.ramajudicial.gov.co::3dac53bf-2ca5-4af8-afe5-5a9ee1edc015" providerId="AD" clId="Web-{7E363F91-3D66-6133-8818-88D608CF350E}" dt="2024-06-13T14:48:26.740" v="36" actId="14100"/>
          <ac:spMkLst>
            <pc:docMk/>
            <pc:sldMk cId="1568282313" sldId="262"/>
            <ac:spMk id="10" creationId="{B9A81B31-3AFF-4B41-85E5-11F71A43A91E}"/>
          </ac:spMkLst>
        </pc:spChg>
        <pc:spChg chg="mod">
          <ac:chgData name="Heidi Jimena Gallego Aguirre" userId="S::hgallega@cendoj.ramajudicial.gov.co::3dac53bf-2ca5-4af8-afe5-5a9ee1edc015" providerId="AD" clId="Web-{7E363F91-3D66-6133-8818-88D608CF350E}" dt="2024-06-13T14:48:29.349" v="37" actId="14100"/>
          <ac:spMkLst>
            <pc:docMk/>
            <pc:sldMk cId="1568282313" sldId="262"/>
            <ac:spMk id="16" creationId="{35AE0BE0-D481-4430-9D0B-FE2B267BFAD0}"/>
          </ac:spMkLst>
        </pc:spChg>
        <pc:spChg chg="mod">
          <ac:chgData name="Heidi Jimena Gallego Aguirre" userId="S::hgallega@cendoj.ramajudicial.gov.co::3dac53bf-2ca5-4af8-afe5-5a9ee1edc015" providerId="AD" clId="Web-{7E363F91-3D66-6133-8818-88D608CF350E}" dt="2024-06-13T14:48:44.756" v="39" actId="14100"/>
          <ac:spMkLst>
            <pc:docMk/>
            <pc:sldMk cId="1568282313" sldId="262"/>
            <ac:spMk id="19" creationId="{E683D701-7090-4A52-9963-2D2F174E29A7}"/>
          </ac:spMkLst>
        </pc:spChg>
      </pc:sldChg>
      <pc:sldChg chg="modSp">
        <pc:chgData name="Heidi Jimena Gallego Aguirre" userId="S::hgallega@cendoj.ramajudicial.gov.co::3dac53bf-2ca5-4af8-afe5-5a9ee1edc015" providerId="AD" clId="Web-{7E363F91-3D66-6133-8818-88D608CF350E}" dt="2024-06-13T14:50:32.962" v="54" actId="14100"/>
        <pc:sldMkLst>
          <pc:docMk/>
          <pc:sldMk cId="3420853603" sldId="263"/>
        </pc:sldMkLst>
        <pc:spChg chg="mod">
          <ac:chgData name="Heidi Jimena Gallego Aguirre" userId="S::hgallega@cendoj.ramajudicial.gov.co::3dac53bf-2ca5-4af8-afe5-5a9ee1edc015" providerId="AD" clId="Web-{7E363F91-3D66-6133-8818-88D608CF350E}" dt="2024-06-13T14:46:17.143" v="17" actId="20577"/>
          <ac:spMkLst>
            <pc:docMk/>
            <pc:sldMk cId="3420853603" sldId="263"/>
            <ac:spMk id="2" creationId="{64A99F1B-2735-4136-9CE2-9DDE8DD1267F}"/>
          </ac:spMkLst>
        </pc:spChg>
        <pc:spChg chg="mod">
          <ac:chgData name="Heidi Jimena Gallego Aguirre" userId="S::hgallega@cendoj.ramajudicial.gov.co::3dac53bf-2ca5-4af8-afe5-5a9ee1edc015" providerId="AD" clId="Web-{7E363F91-3D66-6133-8818-88D608CF350E}" dt="2024-06-13T14:47:32.973" v="30" actId="1076"/>
          <ac:spMkLst>
            <pc:docMk/>
            <pc:sldMk cId="3420853603" sldId="263"/>
            <ac:spMk id="6" creationId="{4D63112A-A8CE-4339-ADE3-5C4B02A9B6AA}"/>
          </ac:spMkLst>
        </pc:spChg>
        <pc:spChg chg="mod">
          <ac:chgData name="Heidi Jimena Gallego Aguirre" userId="S::hgallega@cendoj.ramajudicial.gov.co::3dac53bf-2ca5-4af8-afe5-5a9ee1edc015" providerId="AD" clId="Web-{7E363F91-3D66-6133-8818-88D608CF350E}" dt="2024-06-13T14:47:33.020" v="32" actId="1076"/>
          <ac:spMkLst>
            <pc:docMk/>
            <pc:sldMk cId="3420853603" sldId="263"/>
            <ac:spMk id="9" creationId="{E20CD0D9-5F0C-4330-92BA-5E58CA1E6369}"/>
          </ac:spMkLst>
        </pc:spChg>
        <pc:spChg chg="mod">
          <ac:chgData name="Heidi Jimena Gallego Aguirre" userId="S::hgallega@cendoj.ramajudicial.gov.co::3dac53bf-2ca5-4af8-afe5-5a9ee1edc015" providerId="AD" clId="Web-{7E363F91-3D66-6133-8818-88D608CF350E}" dt="2024-06-13T14:50:24.399" v="53" actId="14100"/>
          <ac:spMkLst>
            <pc:docMk/>
            <pc:sldMk cId="3420853603" sldId="263"/>
            <ac:spMk id="14" creationId="{7BE5CB10-270A-49DE-A3F0-E2F9E62D8A85}"/>
          </ac:spMkLst>
        </pc:spChg>
        <pc:spChg chg="mod">
          <ac:chgData name="Heidi Jimena Gallego Aguirre" userId="S::hgallega@cendoj.ramajudicial.gov.co::3dac53bf-2ca5-4af8-afe5-5a9ee1edc015" providerId="AD" clId="Web-{7E363F91-3D66-6133-8818-88D608CF350E}" dt="2024-06-13T14:50:32.962" v="54" actId="14100"/>
          <ac:spMkLst>
            <pc:docMk/>
            <pc:sldMk cId="3420853603" sldId="263"/>
            <ac:spMk id="17" creationId="{925744FE-E976-4D81-826A-61AB4A0E3C19}"/>
          </ac:spMkLst>
        </pc:spChg>
        <pc:picChg chg="mod">
          <ac:chgData name="Heidi Jimena Gallego Aguirre" userId="S::hgallega@cendoj.ramajudicial.gov.co::3dac53bf-2ca5-4af8-afe5-5a9ee1edc015" providerId="AD" clId="Web-{7E363F91-3D66-6133-8818-88D608CF350E}" dt="2024-06-13T14:47:32.941" v="29" actId="1076"/>
          <ac:picMkLst>
            <pc:docMk/>
            <pc:sldMk cId="3420853603" sldId="263"/>
            <ac:picMk id="5" creationId="{185D2E86-DB65-4722-84E9-17A8DBD35EEB}"/>
          </ac:picMkLst>
        </pc:picChg>
        <pc:picChg chg="mod">
          <ac:chgData name="Heidi Jimena Gallego Aguirre" userId="S::hgallega@cendoj.ramajudicial.gov.co::3dac53bf-2ca5-4af8-afe5-5a9ee1edc015" providerId="AD" clId="Web-{7E363F91-3D66-6133-8818-88D608CF350E}" dt="2024-06-13T14:47:32.988" v="31" actId="1076"/>
          <ac:picMkLst>
            <pc:docMk/>
            <pc:sldMk cId="3420853603" sldId="263"/>
            <ac:picMk id="8" creationId="{B68DF424-A421-4434-B875-5D0064D2FE31}"/>
          </ac:picMkLst>
        </pc:picChg>
        <pc:cxnChg chg="mod">
          <ac:chgData name="Heidi Jimena Gallego Aguirre" userId="S::hgallega@cendoj.ramajudicial.gov.co::3dac53bf-2ca5-4af8-afe5-5a9ee1edc015" providerId="AD" clId="Web-{7E363F91-3D66-6133-8818-88D608CF350E}" dt="2024-06-13T14:47:32.910" v="28" actId="1076"/>
          <ac:cxnSpMkLst>
            <pc:docMk/>
            <pc:sldMk cId="3420853603" sldId="263"/>
            <ac:cxnSpMk id="4" creationId="{69145955-6F24-4A0F-8A31-AC6E7BC08A0C}"/>
          </ac:cxnSpMkLst>
        </pc:cxnChg>
      </pc:sldChg>
      <pc:sldChg chg="modSp">
        <pc:chgData name="Heidi Jimena Gallego Aguirre" userId="S::hgallega@cendoj.ramajudicial.gov.co::3dac53bf-2ca5-4af8-afe5-5a9ee1edc015" providerId="AD" clId="Web-{7E363F91-3D66-6133-8818-88D608CF350E}" dt="2024-06-13T14:50:03.086" v="51" actId="14100"/>
        <pc:sldMkLst>
          <pc:docMk/>
          <pc:sldMk cId="894329195" sldId="264"/>
        </pc:sldMkLst>
        <pc:spChg chg="mod">
          <ac:chgData name="Heidi Jimena Gallego Aguirre" userId="S::hgallega@cendoj.ramajudicial.gov.co::3dac53bf-2ca5-4af8-afe5-5a9ee1edc015" providerId="AD" clId="Web-{7E363F91-3D66-6133-8818-88D608CF350E}" dt="2024-06-13T14:50:03.086" v="51" actId="14100"/>
          <ac:spMkLst>
            <pc:docMk/>
            <pc:sldMk cId="894329195" sldId="264"/>
            <ac:spMk id="2" creationId="{DAB3BFE6-B0A0-427B-B248-FA13B910CEAD}"/>
          </ac:spMkLst>
        </pc:spChg>
        <pc:spChg chg="mod">
          <ac:chgData name="Heidi Jimena Gallego Aguirre" userId="S::hgallega@cendoj.ramajudicial.gov.co::3dac53bf-2ca5-4af8-afe5-5a9ee1edc015" providerId="AD" clId="Web-{7E363F91-3D66-6133-8818-88D608CF350E}" dt="2024-06-13T14:49:24.460" v="44" actId="20577"/>
          <ac:spMkLst>
            <pc:docMk/>
            <pc:sldMk cId="894329195" sldId="264"/>
            <ac:spMk id="10" creationId="{C70F7E3D-19BE-45C7-9E31-76F8A94B55EB}"/>
          </ac:spMkLst>
        </pc:spChg>
        <pc:spChg chg="mod">
          <ac:chgData name="Heidi Jimena Gallego Aguirre" userId="S::hgallega@cendoj.ramajudicial.gov.co::3dac53bf-2ca5-4af8-afe5-5a9ee1edc015" providerId="AD" clId="Web-{7E363F91-3D66-6133-8818-88D608CF350E}" dt="2024-06-13T14:49:30.929" v="45" actId="20577"/>
          <ac:spMkLst>
            <pc:docMk/>
            <pc:sldMk cId="894329195" sldId="264"/>
            <ac:spMk id="11" creationId="{0ECBB0B4-7937-4EA3-B77C-3B077E00E9A4}"/>
          </ac:spMkLst>
        </pc:spChg>
        <pc:spChg chg="mod">
          <ac:chgData name="Heidi Jimena Gallego Aguirre" userId="S::hgallega@cendoj.ramajudicial.gov.co::3dac53bf-2ca5-4af8-afe5-5a9ee1edc015" providerId="AD" clId="Web-{7E363F91-3D66-6133-8818-88D608CF350E}" dt="2024-06-13T14:49:52.117" v="49" actId="20577"/>
          <ac:spMkLst>
            <pc:docMk/>
            <pc:sldMk cId="894329195" sldId="264"/>
            <ac:spMk id="12" creationId="{F1BD02DB-A221-45EE-9ECD-E6EFB2D91107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79F83B74-4A4C-0E1A-6532-354B4B49757C}"/>
    <pc:docChg chg="modSld">
      <pc:chgData name="Heidi Jimena Gallego Aguirre" userId="S::hgallega@cendoj.ramajudicial.gov.co::3dac53bf-2ca5-4af8-afe5-5a9ee1edc015" providerId="AD" clId="Web-{79F83B74-4A4C-0E1A-6532-354B4B49757C}" dt="2024-06-26T15:00:05.442" v="8" actId="1076"/>
      <pc:docMkLst>
        <pc:docMk/>
      </pc:docMkLst>
      <pc:sldChg chg="modSp">
        <pc:chgData name="Heidi Jimena Gallego Aguirre" userId="S::hgallega@cendoj.ramajudicial.gov.co::3dac53bf-2ca5-4af8-afe5-5a9ee1edc015" providerId="AD" clId="Web-{79F83B74-4A4C-0E1A-6532-354B4B49757C}" dt="2024-06-26T14:59:23.847" v="2" actId="1076"/>
        <pc:sldMkLst>
          <pc:docMk/>
          <pc:sldMk cId="1774234648" sldId="261"/>
        </pc:sldMkLst>
        <pc:spChg chg="mod">
          <ac:chgData name="Heidi Jimena Gallego Aguirre" userId="S::hgallega@cendoj.ramajudicial.gov.co::3dac53bf-2ca5-4af8-afe5-5a9ee1edc015" providerId="AD" clId="Web-{79F83B74-4A4C-0E1A-6532-354B4B49757C}" dt="2024-06-26T14:59:23.847" v="2" actId="1076"/>
          <ac:spMkLst>
            <pc:docMk/>
            <pc:sldMk cId="1774234648" sldId="261"/>
            <ac:spMk id="2" creationId="{89E0C55E-AF79-4065-9754-D6DAB4D82FC5}"/>
          </ac:spMkLst>
        </pc:spChg>
      </pc:sldChg>
      <pc:sldChg chg="modSp">
        <pc:chgData name="Heidi Jimena Gallego Aguirre" userId="S::hgallega@cendoj.ramajudicial.gov.co::3dac53bf-2ca5-4af8-afe5-5a9ee1edc015" providerId="AD" clId="Web-{79F83B74-4A4C-0E1A-6532-354B4B49757C}" dt="2024-06-26T14:59:45.566" v="4" actId="1076"/>
        <pc:sldMkLst>
          <pc:docMk/>
          <pc:sldMk cId="1568282313" sldId="262"/>
        </pc:sldMkLst>
        <pc:spChg chg="mod">
          <ac:chgData name="Heidi Jimena Gallego Aguirre" userId="S::hgallega@cendoj.ramajudicial.gov.co::3dac53bf-2ca5-4af8-afe5-5a9ee1edc015" providerId="AD" clId="Web-{79F83B74-4A4C-0E1A-6532-354B4B49757C}" dt="2024-06-26T14:59:45.566" v="4" actId="1076"/>
          <ac:spMkLst>
            <pc:docMk/>
            <pc:sldMk cId="1568282313" sldId="262"/>
            <ac:spMk id="2" creationId="{28277328-BDEB-405A-815C-EBD2875E4ED4}"/>
          </ac:spMkLst>
        </pc:spChg>
      </pc:sldChg>
      <pc:sldChg chg="modSp">
        <pc:chgData name="Heidi Jimena Gallego Aguirre" userId="S::hgallega@cendoj.ramajudicial.gov.co::3dac53bf-2ca5-4af8-afe5-5a9ee1edc015" providerId="AD" clId="Web-{79F83B74-4A4C-0E1A-6532-354B4B49757C}" dt="2024-06-26T14:59:54.176" v="6" actId="1076"/>
        <pc:sldMkLst>
          <pc:docMk/>
          <pc:sldMk cId="3420853603" sldId="263"/>
        </pc:sldMkLst>
        <pc:spChg chg="mod">
          <ac:chgData name="Heidi Jimena Gallego Aguirre" userId="S::hgallega@cendoj.ramajudicial.gov.co::3dac53bf-2ca5-4af8-afe5-5a9ee1edc015" providerId="AD" clId="Web-{79F83B74-4A4C-0E1A-6532-354B4B49757C}" dt="2024-06-26T14:59:54.176" v="6" actId="1076"/>
          <ac:spMkLst>
            <pc:docMk/>
            <pc:sldMk cId="3420853603" sldId="263"/>
            <ac:spMk id="2" creationId="{64A99F1B-2735-4136-9CE2-9DDE8DD1267F}"/>
          </ac:spMkLst>
        </pc:spChg>
      </pc:sldChg>
      <pc:sldChg chg="modSp">
        <pc:chgData name="Heidi Jimena Gallego Aguirre" userId="S::hgallega@cendoj.ramajudicial.gov.co::3dac53bf-2ca5-4af8-afe5-5a9ee1edc015" providerId="AD" clId="Web-{79F83B74-4A4C-0E1A-6532-354B4B49757C}" dt="2024-06-26T15:00:05.442" v="8" actId="1076"/>
        <pc:sldMkLst>
          <pc:docMk/>
          <pc:sldMk cId="894329195" sldId="264"/>
        </pc:sldMkLst>
        <pc:spChg chg="mod">
          <ac:chgData name="Heidi Jimena Gallego Aguirre" userId="S::hgallega@cendoj.ramajudicial.gov.co::3dac53bf-2ca5-4af8-afe5-5a9ee1edc015" providerId="AD" clId="Web-{79F83B74-4A4C-0E1A-6532-354B4B49757C}" dt="2024-06-26T15:00:05.442" v="8" actId="1076"/>
          <ac:spMkLst>
            <pc:docMk/>
            <pc:sldMk cId="894329195" sldId="264"/>
            <ac:spMk id="2" creationId="{DAB3BFE6-B0A0-427B-B248-FA13B910CEAD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FB46E316-7A04-4847-D679-EDA80A96D348}"/>
    <pc:docChg chg="modSld">
      <pc:chgData name="Heidi Jimena Gallego Aguirre" userId="S::hgallega@cendoj.ramajudicial.gov.co::3dac53bf-2ca5-4af8-afe5-5a9ee1edc015" providerId="AD" clId="Web-{FB46E316-7A04-4847-D679-EDA80A96D348}" dt="2024-06-12T13:31:34.425" v="15"/>
      <pc:docMkLst>
        <pc:docMk/>
      </pc:docMkLst>
      <pc:sldChg chg="modSp">
        <pc:chgData name="Heidi Jimena Gallego Aguirre" userId="S::hgallega@cendoj.ramajudicial.gov.co::3dac53bf-2ca5-4af8-afe5-5a9ee1edc015" providerId="AD" clId="Web-{FB46E316-7A04-4847-D679-EDA80A96D348}" dt="2024-06-12T13:31:34.425" v="15"/>
        <pc:sldMkLst>
          <pc:docMk/>
          <pc:sldMk cId="1774234648" sldId="261"/>
        </pc:sldMkLst>
        <pc:spChg chg="mod">
          <ac:chgData name="Heidi Jimena Gallego Aguirre" userId="S::hgallega@cendoj.ramajudicial.gov.co::3dac53bf-2ca5-4af8-afe5-5a9ee1edc015" providerId="AD" clId="Web-{FB46E316-7A04-4847-D679-EDA80A96D348}" dt="2024-06-12T13:31:34.425" v="15"/>
          <ac:spMkLst>
            <pc:docMk/>
            <pc:sldMk cId="1774234648" sldId="261"/>
            <ac:spMk id="3" creationId="{EE9BFCE3-A913-4E65-8A55-704311A06496}"/>
          </ac:spMkLst>
        </pc:spChg>
      </pc:sldChg>
    </pc:docChg>
  </pc:docChgLst>
  <pc:docChgLst>
    <pc:chgData name="Yancy Yazmin Castellanos Sanchez" userId="S::ycastels@cendoj.ramajudicial.gov.co::5f0f89d0-6f0f-4b6d-adcc-9c1542d4c3ad" providerId="AD" clId="Web-{AE8DBEBF-7FB7-8BB5-C818-139E47A73E27}"/>
    <pc:docChg chg="modSld">
      <pc:chgData name="Yancy Yazmin Castellanos Sanchez" userId="S::ycastels@cendoj.ramajudicial.gov.co::5f0f89d0-6f0f-4b6d-adcc-9c1542d4c3ad" providerId="AD" clId="Web-{AE8DBEBF-7FB7-8BB5-C818-139E47A73E27}" dt="2023-09-05T15:28:04.525" v="78" actId="1076"/>
      <pc:docMkLst>
        <pc:docMk/>
      </pc:docMkLst>
      <pc:sldChg chg="addSp delSp modSp">
        <pc:chgData name="Yancy Yazmin Castellanos Sanchez" userId="S::ycastels@cendoj.ramajudicial.gov.co::5f0f89d0-6f0f-4b6d-adcc-9c1542d4c3ad" providerId="AD" clId="Web-{AE8DBEBF-7FB7-8BB5-C818-139E47A73E27}" dt="2023-09-05T15:26:05.709" v="50"/>
        <pc:sldMkLst>
          <pc:docMk/>
          <pc:sldMk cId="1500531869" sldId="256"/>
        </pc:sldMkLst>
        <pc:spChg chg="mod">
          <ac:chgData name="Yancy Yazmin Castellanos Sanchez" userId="S::ycastels@cendoj.ramajudicial.gov.co::5f0f89d0-6f0f-4b6d-adcc-9c1542d4c3ad" providerId="AD" clId="Web-{AE8DBEBF-7FB7-8BB5-C818-139E47A73E27}" dt="2023-09-05T15:26:05.709" v="50"/>
          <ac:spMkLst>
            <pc:docMk/>
            <pc:sldMk cId="1500531869" sldId="256"/>
            <ac:spMk id="2" creationId="{9A86BD2C-1F69-4859-8285-77E4A0818A56}"/>
          </ac:spMkLst>
        </pc:spChg>
        <pc:spChg chg="add mod">
          <ac:chgData name="Yancy Yazmin Castellanos Sanchez" userId="S::ycastels@cendoj.ramajudicial.gov.co::5f0f89d0-6f0f-4b6d-adcc-9c1542d4c3ad" providerId="AD" clId="Web-{AE8DBEBF-7FB7-8BB5-C818-139E47A73E27}" dt="2023-09-05T15:25:27.098" v="3"/>
          <ac:spMkLst>
            <pc:docMk/>
            <pc:sldMk cId="1500531869" sldId="256"/>
            <ac:spMk id="4" creationId="{DF343390-8639-603E-030D-8F0892CBD198}"/>
          </ac:spMkLst>
        </pc:spChg>
        <pc:picChg chg="add mod">
          <ac:chgData name="Yancy Yazmin Castellanos Sanchez" userId="S::ycastels@cendoj.ramajudicial.gov.co::5f0f89d0-6f0f-4b6d-adcc-9c1542d4c3ad" providerId="AD" clId="Web-{AE8DBEBF-7FB7-8BB5-C818-139E47A73E27}" dt="2023-09-05T15:25:39.395" v="4" actId="1076"/>
          <ac:picMkLst>
            <pc:docMk/>
            <pc:sldMk cId="1500531869" sldId="256"/>
            <ac:picMk id="3" creationId="{641CBB68-A7D9-9C95-683A-0EDC0A6186D2}"/>
          </ac:picMkLst>
        </pc:picChg>
        <pc:picChg chg="del">
          <ac:chgData name="Yancy Yazmin Castellanos Sanchez" userId="S::ycastels@cendoj.ramajudicial.gov.co::5f0f89d0-6f0f-4b6d-adcc-9c1542d4c3ad" providerId="AD" clId="Web-{AE8DBEBF-7FB7-8BB5-C818-139E47A73E27}" dt="2023-09-05T15:25:26.395" v="0"/>
          <ac:picMkLst>
            <pc:docMk/>
            <pc:sldMk cId="1500531869" sldId="256"/>
            <ac:picMk id="22" creationId="{FE100452-0DE5-4678-965D-9F29129C0C64}"/>
          </ac:picMkLst>
        </pc:picChg>
      </pc:sldChg>
      <pc:sldChg chg="addSp delSp modSp">
        <pc:chgData name="Yancy Yazmin Castellanos Sanchez" userId="S::ycastels@cendoj.ramajudicial.gov.co::5f0f89d0-6f0f-4b6d-adcc-9c1542d4c3ad" providerId="AD" clId="Web-{AE8DBEBF-7FB7-8BB5-C818-139E47A73E27}" dt="2023-09-05T15:27:17.727" v="69" actId="1076"/>
        <pc:sldMkLst>
          <pc:docMk/>
          <pc:sldMk cId="1774234648" sldId="261"/>
        </pc:sldMkLst>
        <pc:spChg chg="add mod">
          <ac:chgData name="Yancy Yazmin Castellanos Sanchez" userId="S::ycastels@cendoj.ramajudicial.gov.co::5f0f89d0-6f0f-4b6d-adcc-9c1542d4c3ad" providerId="AD" clId="Web-{AE8DBEBF-7FB7-8BB5-C818-139E47A73E27}" dt="2023-09-05T15:26:20.147" v="58" actId="14100"/>
          <ac:spMkLst>
            <pc:docMk/>
            <pc:sldMk cId="1774234648" sldId="261"/>
            <ac:spMk id="5" creationId="{88B19945-9E44-F21C-8864-8DF3C281A3E9}"/>
          </ac:spMkLst>
        </pc:spChg>
        <pc:picChg chg="add mod">
          <ac:chgData name="Yancy Yazmin Castellanos Sanchez" userId="S::ycastels@cendoj.ramajudicial.gov.co::5f0f89d0-6f0f-4b6d-adcc-9c1542d4c3ad" providerId="AD" clId="Web-{AE8DBEBF-7FB7-8BB5-C818-139E47A73E27}" dt="2023-09-05T15:27:17.727" v="69" actId="1076"/>
          <ac:picMkLst>
            <pc:docMk/>
            <pc:sldMk cId="1774234648" sldId="261"/>
            <ac:picMk id="4" creationId="{3E7912BE-ED87-0D08-1102-623FE48E298F}"/>
          </ac:picMkLst>
        </pc:picChg>
        <pc:picChg chg="del">
          <ac:chgData name="Yancy Yazmin Castellanos Sanchez" userId="S::ycastels@cendoj.ramajudicial.gov.co::5f0f89d0-6f0f-4b6d-adcc-9c1542d4c3ad" providerId="AD" clId="Web-{AE8DBEBF-7FB7-8BB5-C818-139E47A73E27}" dt="2023-09-05T15:26:10.365" v="51"/>
          <ac:picMkLst>
            <pc:docMk/>
            <pc:sldMk cId="1774234648" sldId="261"/>
            <ac:picMk id="6" creationId="{84094321-6333-C85E-44F9-A28B8B611319}"/>
          </ac:picMkLst>
        </pc:picChg>
      </pc:sldChg>
      <pc:sldChg chg="addSp delSp modSp">
        <pc:chgData name="Yancy Yazmin Castellanos Sanchez" userId="S::ycastels@cendoj.ramajudicial.gov.co::5f0f89d0-6f0f-4b6d-adcc-9c1542d4c3ad" providerId="AD" clId="Web-{AE8DBEBF-7FB7-8BB5-C818-139E47A73E27}" dt="2023-09-05T15:27:29.524" v="71"/>
        <pc:sldMkLst>
          <pc:docMk/>
          <pc:sldMk cId="1568282313" sldId="262"/>
        </pc:sldMkLst>
        <pc:picChg chg="del">
          <ac:chgData name="Yancy Yazmin Castellanos Sanchez" userId="S::ycastels@cendoj.ramajudicial.gov.co::5f0f89d0-6f0f-4b6d-adcc-9c1542d4c3ad" providerId="AD" clId="Web-{AE8DBEBF-7FB7-8BB5-C818-139E47A73E27}" dt="2023-09-05T15:26:26.866" v="59"/>
          <ac:picMkLst>
            <pc:docMk/>
            <pc:sldMk cId="1568282313" sldId="262"/>
            <ac:picMk id="3" creationId="{6C2D0706-C440-11DA-D5DC-F13CFD446318}"/>
          </ac:picMkLst>
        </pc:picChg>
        <pc:picChg chg="add del mod">
          <ac:chgData name="Yancy Yazmin Castellanos Sanchez" userId="S::ycastels@cendoj.ramajudicial.gov.co::5f0f89d0-6f0f-4b6d-adcc-9c1542d4c3ad" providerId="AD" clId="Web-{AE8DBEBF-7FB7-8BB5-C818-139E47A73E27}" dt="2023-09-05T15:27:28.743" v="70"/>
          <ac:picMkLst>
            <pc:docMk/>
            <pc:sldMk cId="1568282313" sldId="262"/>
            <ac:picMk id="7" creationId="{B2A2C3B7-EFBC-C0EC-B2A4-2EEEF6716B8B}"/>
          </ac:picMkLst>
        </pc:picChg>
        <pc:picChg chg="add">
          <ac:chgData name="Yancy Yazmin Castellanos Sanchez" userId="S::ycastels@cendoj.ramajudicial.gov.co::5f0f89d0-6f0f-4b6d-adcc-9c1542d4c3ad" providerId="AD" clId="Web-{AE8DBEBF-7FB7-8BB5-C818-139E47A73E27}" dt="2023-09-05T15:27:29.524" v="71"/>
          <ac:picMkLst>
            <pc:docMk/>
            <pc:sldMk cId="1568282313" sldId="262"/>
            <ac:picMk id="12" creationId="{D3DA7EB6-8D04-F006-70E1-E4B83A10C83A}"/>
          </ac:picMkLst>
        </pc:picChg>
      </pc:sldChg>
      <pc:sldChg chg="addSp delSp modSp">
        <pc:chgData name="Yancy Yazmin Castellanos Sanchez" userId="S::ycastels@cendoj.ramajudicial.gov.co::5f0f89d0-6f0f-4b6d-adcc-9c1542d4c3ad" providerId="AD" clId="Web-{AE8DBEBF-7FB7-8BB5-C818-139E47A73E27}" dt="2023-09-05T15:28:04.525" v="78" actId="1076"/>
        <pc:sldMkLst>
          <pc:docMk/>
          <pc:sldMk cId="3420853603" sldId="263"/>
        </pc:sldMkLst>
        <pc:picChg chg="del">
          <ac:chgData name="Yancy Yazmin Castellanos Sanchez" userId="S::ycastels@cendoj.ramajudicial.gov.co::5f0f89d0-6f0f-4b6d-adcc-9c1542d4c3ad" providerId="AD" clId="Web-{AE8DBEBF-7FB7-8BB5-C818-139E47A73E27}" dt="2023-09-05T15:26:46.648" v="62"/>
          <ac:picMkLst>
            <pc:docMk/>
            <pc:sldMk cId="3420853603" sldId="263"/>
            <ac:picMk id="3" creationId="{A02C9510-5384-4068-C222-685F1A855135}"/>
          </ac:picMkLst>
        </pc:picChg>
        <pc:picChg chg="add del mod">
          <ac:chgData name="Yancy Yazmin Castellanos Sanchez" userId="S::ycastels@cendoj.ramajudicial.gov.co::5f0f89d0-6f0f-4b6d-adcc-9c1542d4c3ad" providerId="AD" clId="Web-{AE8DBEBF-7FB7-8BB5-C818-139E47A73E27}" dt="2023-09-05T15:27:39.743" v="72"/>
          <ac:picMkLst>
            <pc:docMk/>
            <pc:sldMk cId="3420853603" sldId="263"/>
            <ac:picMk id="11" creationId="{4A868579-F4AE-6C58-68A1-DC6D44BD3B92}"/>
          </ac:picMkLst>
        </pc:picChg>
        <pc:picChg chg="add mod">
          <ac:chgData name="Yancy Yazmin Castellanos Sanchez" userId="S::ycastels@cendoj.ramajudicial.gov.co::5f0f89d0-6f0f-4b6d-adcc-9c1542d4c3ad" providerId="AD" clId="Web-{AE8DBEBF-7FB7-8BB5-C818-139E47A73E27}" dt="2023-09-05T15:28:04.525" v="78" actId="1076"/>
          <ac:picMkLst>
            <pc:docMk/>
            <pc:sldMk cId="3420853603" sldId="263"/>
            <ac:picMk id="13" creationId="{EB77D39A-9FC8-F921-15BC-E8E32F71B602}"/>
          </ac:picMkLst>
        </pc:picChg>
      </pc:sldChg>
      <pc:sldChg chg="addSp delSp">
        <pc:chgData name="Yancy Yazmin Castellanos Sanchez" userId="S::ycastels@cendoj.ramajudicial.gov.co::5f0f89d0-6f0f-4b6d-adcc-9c1542d4c3ad" providerId="AD" clId="Web-{AE8DBEBF-7FB7-8BB5-C818-139E47A73E27}" dt="2023-09-05T15:27:56.791" v="77"/>
        <pc:sldMkLst>
          <pc:docMk/>
          <pc:sldMk cId="894329195" sldId="264"/>
        </pc:sldMkLst>
        <pc:picChg chg="del">
          <ac:chgData name="Yancy Yazmin Castellanos Sanchez" userId="S::ycastels@cendoj.ramajudicial.gov.co::5f0f89d0-6f0f-4b6d-adcc-9c1542d4c3ad" providerId="AD" clId="Web-{AE8DBEBF-7FB7-8BB5-C818-139E47A73E27}" dt="2023-09-05T15:27:55.791" v="76"/>
          <ac:picMkLst>
            <pc:docMk/>
            <pc:sldMk cId="894329195" sldId="264"/>
            <ac:picMk id="6" creationId="{8FBE8572-BE31-F914-0457-39D4AA08039F}"/>
          </ac:picMkLst>
        </pc:picChg>
        <pc:picChg chg="add">
          <ac:chgData name="Yancy Yazmin Castellanos Sanchez" userId="S::ycastels@cendoj.ramajudicial.gov.co::5f0f89d0-6f0f-4b6d-adcc-9c1542d4c3ad" providerId="AD" clId="Web-{AE8DBEBF-7FB7-8BB5-C818-139E47A73E27}" dt="2023-09-05T15:27:56.791" v="77"/>
          <ac:picMkLst>
            <pc:docMk/>
            <pc:sldMk cId="894329195" sldId="264"/>
            <ac:picMk id="14" creationId="{B1A9279D-9AB1-4710-0D85-F525C9CD571D}"/>
          </ac:picMkLst>
        </pc:picChg>
      </pc:sldChg>
    </pc:docChg>
  </pc:docChgLst>
  <pc:docChgLst>
    <pc:chgData name="Cristian Camilo Bohorquez Rodriguez" userId="S::cbohorqr@cendoj.ramajudicial.gov.co::fdf43e3b-0926-42d1-aa4e-9d14b9283b0e" providerId="AD" clId="Web-{E53F4917-BE49-6E2F-ACAF-8C34F02C6052}"/>
    <pc:docChg chg="modSld">
      <pc:chgData name="Cristian Camilo Bohorquez Rodriguez" userId="S::cbohorqr@cendoj.ramajudicial.gov.co::fdf43e3b-0926-42d1-aa4e-9d14b9283b0e" providerId="AD" clId="Web-{E53F4917-BE49-6E2F-ACAF-8C34F02C6052}" dt="2023-08-11T14:12:29.646" v="7" actId="20577"/>
      <pc:docMkLst>
        <pc:docMk/>
      </pc:docMkLst>
      <pc:sldChg chg="modSp">
        <pc:chgData name="Cristian Camilo Bohorquez Rodriguez" userId="S::cbohorqr@cendoj.ramajudicial.gov.co::fdf43e3b-0926-42d1-aa4e-9d14b9283b0e" providerId="AD" clId="Web-{E53F4917-BE49-6E2F-ACAF-8C34F02C6052}" dt="2023-08-11T14:12:29.646" v="7" actId="20577"/>
        <pc:sldMkLst>
          <pc:docMk/>
          <pc:sldMk cId="1774234648" sldId="261"/>
        </pc:sldMkLst>
        <pc:spChg chg="mod">
          <ac:chgData name="Cristian Camilo Bohorquez Rodriguez" userId="S::cbohorqr@cendoj.ramajudicial.gov.co::fdf43e3b-0926-42d1-aa4e-9d14b9283b0e" providerId="AD" clId="Web-{E53F4917-BE49-6E2F-ACAF-8C34F02C6052}" dt="2023-08-11T14:12:29.646" v="7" actId="20577"/>
          <ac:spMkLst>
            <pc:docMk/>
            <pc:sldMk cId="1774234648" sldId="261"/>
            <ac:spMk id="3" creationId="{EE9BFCE3-A913-4E65-8A55-704311A06496}"/>
          </ac:spMkLst>
        </pc:spChg>
      </pc:sldChg>
    </pc:docChg>
  </pc:docChgLst>
  <pc:docChgLst>
    <pc:chgData name="Yancy Yazmin Castellanos Sanchez" userId="S::ycastels@cendoj.ramajudicial.gov.co::5f0f89d0-6f0f-4b6d-adcc-9c1542d4c3ad" providerId="AD" clId="Web-{545F6AE1-6F84-6C49-388B-8CCCE131E0AF}"/>
    <pc:docChg chg="modSld">
      <pc:chgData name="Yancy Yazmin Castellanos Sanchez" userId="S::ycastels@cendoj.ramajudicial.gov.co::5f0f89d0-6f0f-4b6d-adcc-9c1542d4c3ad" providerId="AD" clId="Web-{545F6AE1-6F84-6C49-388B-8CCCE131E0AF}" dt="2023-09-05T15:30:09.660" v="70" actId="1076"/>
      <pc:docMkLst>
        <pc:docMk/>
      </pc:docMkLst>
      <pc:sldChg chg="modSp">
        <pc:chgData name="Yancy Yazmin Castellanos Sanchez" userId="S::ycastels@cendoj.ramajudicial.gov.co::5f0f89d0-6f0f-4b6d-adcc-9c1542d4c3ad" providerId="AD" clId="Web-{545F6AE1-6F84-6C49-388B-8CCCE131E0AF}" dt="2023-09-05T15:30:09.660" v="70" actId="1076"/>
        <pc:sldMkLst>
          <pc:docMk/>
          <pc:sldMk cId="1500531869" sldId="256"/>
        </pc:sldMkLst>
        <pc:picChg chg="mod">
          <ac:chgData name="Yancy Yazmin Castellanos Sanchez" userId="S::ycastels@cendoj.ramajudicial.gov.co::5f0f89d0-6f0f-4b6d-adcc-9c1542d4c3ad" providerId="AD" clId="Web-{545F6AE1-6F84-6C49-388B-8CCCE131E0AF}" dt="2023-09-05T15:30:09.660" v="70" actId="1076"/>
          <ac:picMkLst>
            <pc:docMk/>
            <pc:sldMk cId="1500531869" sldId="256"/>
            <ac:picMk id="3" creationId="{641CBB68-A7D9-9C95-683A-0EDC0A6186D2}"/>
          </ac:picMkLst>
        </pc:picChg>
      </pc:sldChg>
      <pc:sldChg chg="modSp">
        <pc:chgData name="Yancy Yazmin Castellanos Sanchez" userId="S::ycastels@cendoj.ramajudicial.gov.co::5f0f89d0-6f0f-4b6d-adcc-9c1542d4c3ad" providerId="AD" clId="Web-{545F6AE1-6F84-6C49-388B-8CCCE131E0AF}" dt="2023-09-05T15:28:45.063" v="32" actId="20577"/>
        <pc:sldMkLst>
          <pc:docMk/>
          <pc:sldMk cId="1774234648" sldId="261"/>
        </pc:sldMkLst>
        <pc:spChg chg="mod">
          <ac:chgData name="Yancy Yazmin Castellanos Sanchez" userId="S::ycastels@cendoj.ramajudicial.gov.co::5f0f89d0-6f0f-4b6d-adcc-9c1542d4c3ad" providerId="AD" clId="Web-{545F6AE1-6F84-6C49-388B-8CCCE131E0AF}" dt="2023-09-05T15:28:45.063" v="32" actId="20577"/>
          <ac:spMkLst>
            <pc:docMk/>
            <pc:sldMk cId="1774234648" sldId="261"/>
            <ac:spMk id="3" creationId="{EE9BFCE3-A913-4E65-8A55-704311A06496}"/>
          </ac:spMkLst>
        </pc:spChg>
      </pc:sldChg>
      <pc:sldChg chg="modSp">
        <pc:chgData name="Yancy Yazmin Castellanos Sanchez" userId="S::ycastels@cendoj.ramajudicial.gov.co::5f0f89d0-6f0f-4b6d-adcc-9c1542d4c3ad" providerId="AD" clId="Web-{545F6AE1-6F84-6C49-388B-8CCCE131E0AF}" dt="2023-09-05T15:29:50.253" v="69" actId="20577"/>
        <pc:sldMkLst>
          <pc:docMk/>
          <pc:sldMk cId="894329195" sldId="264"/>
        </pc:sldMkLst>
        <pc:spChg chg="mod">
          <ac:chgData name="Yancy Yazmin Castellanos Sanchez" userId="S::ycastels@cendoj.ramajudicial.gov.co::5f0f89d0-6f0f-4b6d-adcc-9c1542d4c3ad" providerId="AD" clId="Web-{545F6AE1-6F84-6C49-388B-8CCCE131E0AF}" dt="2023-09-05T15:29:50.253" v="69" actId="20577"/>
          <ac:spMkLst>
            <pc:docMk/>
            <pc:sldMk cId="894329195" sldId="264"/>
            <ac:spMk id="12" creationId="{F1BD02DB-A221-45EE-9ECD-E6EFB2D91107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FCD8A7B6-BE23-3C5C-816D-652D0E7FC887}"/>
    <pc:docChg chg="modSld">
      <pc:chgData name="Heidi Jimena Gallego Aguirre" userId="S::hgallega@cendoj.ramajudicial.gov.co::3dac53bf-2ca5-4af8-afe5-5a9ee1edc015" providerId="AD" clId="Web-{FCD8A7B6-BE23-3C5C-816D-652D0E7FC887}" dt="2024-06-27T15:34:43.411" v="1" actId="14100"/>
      <pc:docMkLst>
        <pc:docMk/>
      </pc:docMkLst>
      <pc:sldChg chg="modSp">
        <pc:chgData name="Heidi Jimena Gallego Aguirre" userId="S::hgallega@cendoj.ramajudicial.gov.co::3dac53bf-2ca5-4af8-afe5-5a9ee1edc015" providerId="AD" clId="Web-{FCD8A7B6-BE23-3C5C-816D-652D0E7FC887}" dt="2024-06-27T15:34:43.411" v="1" actId="14100"/>
        <pc:sldMkLst>
          <pc:docMk/>
          <pc:sldMk cId="1774234648" sldId="261"/>
        </pc:sldMkLst>
        <pc:spChg chg="mod">
          <ac:chgData name="Heidi Jimena Gallego Aguirre" userId="S::hgallega@cendoj.ramajudicial.gov.co::3dac53bf-2ca5-4af8-afe5-5a9ee1edc015" providerId="AD" clId="Web-{FCD8A7B6-BE23-3C5C-816D-652D0E7FC887}" dt="2024-06-27T15:34:43.411" v="1" actId="14100"/>
          <ac:spMkLst>
            <pc:docMk/>
            <pc:sldMk cId="1774234648" sldId="261"/>
            <ac:spMk id="2" creationId="{89E0C55E-AF79-4065-9754-D6DAB4D82FC5}"/>
          </ac:spMkLst>
        </pc:spChg>
      </pc:sldChg>
    </pc:docChg>
  </pc:docChgLst>
  <pc:docChgLst>
    <pc:chgData name="Karen Julieth Hernandez Moreno" userId="S::khernanm@cendoj.ramajudicial.gov.co::51c357f5-91e3-4c34-bf32-53195b062207" providerId="AD" clId="Web-{ACD28AB8-CE30-E46C-09F5-529FFCD20D53}"/>
    <pc:docChg chg="sldOrd">
      <pc:chgData name="Karen Julieth Hernandez Moreno" userId="S::khernanm@cendoj.ramajudicial.gov.co::51c357f5-91e3-4c34-bf32-53195b062207" providerId="AD" clId="Web-{ACD28AB8-CE30-E46C-09F5-529FFCD20D53}" dt="2023-09-15T15:18:27.726" v="1"/>
      <pc:docMkLst>
        <pc:docMk/>
      </pc:docMkLst>
      <pc:sldChg chg="ord">
        <pc:chgData name="Karen Julieth Hernandez Moreno" userId="S::khernanm@cendoj.ramajudicial.gov.co::51c357f5-91e3-4c34-bf32-53195b062207" providerId="AD" clId="Web-{ACD28AB8-CE30-E46C-09F5-529FFCD20D53}" dt="2023-09-15T15:18:27.726" v="1"/>
        <pc:sldMkLst>
          <pc:docMk/>
          <pc:sldMk cId="1774234648" sldId="261"/>
        </pc:sldMkLst>
      </pc:sldChg>
    </pc:docChg>
  </pc:docChgLst>
  <pc:docChgLst>
    <pc:chgData clId="Web-{FCD8A7B6-BE23-3C5C-816D-652D0E7FC887}"/>
    <pc:docChg chg="modSld">
      <pc:chgData name="" userId="" providerId="" clId="Web-{FCD8A7B6-BE23-3C5C-816D-652D0E7FC887}" dt="2024-06-27T15:34:38.973" v="0" actId="14100"/>
      <pc:docMkLst>
        <pc:docMk/>
      </pc:docMkLst>
      <pc:sldChg chg="modSp">
        <pc:chgData name="" userId="" providerId="" clId="Web-{FCD8A7B6-BE23-3C5C-816D-652D0E7FC887}" dt="2024-06-27T15:34:38.973" v="0" actId="14100"/>
        <pc:sldMkLst>
          <pc:docMk/>
          <pc:sldMk cId="1774234648" sldId="261"/>
        </pc:sldMkLst>
        <pc:spChg chg="mod">
          <ac:chgData name="" userId="" providerId="" clId="Web-{FCD8A7B6-BE23-3C5C-816D-652D0E7FC887}" dt="2024-06-27T15:34:38.973" v="0" actId="14100"/>
          <ac:spMkLst>
            <pc:docMk/>
            <pc:sldMk cId="1774234648" sldId="261"/>
            <ac:spMk id="2" creationId="{89E0C55E-AF79-4065-9754-D6DAB4D82FC5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E7B6769A-DD03-843B-2FC7-4FCF0B2DCDF7}"/>
    <pc:docChg chg="modSld">
      <pc:chgData name="Heidi Jimena Gallego Aguirre" userId="S::hgallega@cendoj.ramajudicial.gov.co::3dac53bf-2ca5-4af8-afe5-5a9ee1edc015" providerId="AD" clId="Web-{E7B6769A-DD03-843B-2FC7-4FCF0B2DCDF7}" dt="2024-06-20T20:14:00.802" v="42" actId="20577"/>
      <pc:docMkLst>
        <pc:docMk/>
      </pc:docMkLst>
      <pc:sldChg chg="modSp">
        <pc:chgData name="Heidi Jimena Gallego Aguirre" userId="S::hgallega@cendoj.ramajudicial.gov.co::3dac53bf-2ca5-4af8-afe5-5a9ee1edc015" providerId="AD" clId="Web-{E7B6769A-DD03-843B-2FC7-4FCF0B2DCDF7}" dt="2024-06-20T20:14:00.802" v="42" actId="20577"/>
        <pc:sldMkLst>
          <pc:docMk/>
          <pc:sldMk cId="894329195" sldId="264"/>
        </pc:sldMkLst>
        <pc:spChg chg="mod">
          <ac:chgData name="Heidi Jimena Gallego Aguirre" userId="S::hgallega@cendoj.ramajudicial.gov.co::3dac53bf-2ca5-4af8-afe5-5a9ee1edc015" providerId="AD" clId="Web-{E7B6769A-DD03-843B-2FC7-4FCF0B2DCDF7}" dt="2024-06-20T20:14:00.802" v="42" actId="20577"/>
          <ac:spMkLst>
            <pc:docMk/>
            <pc:sldMk cId="894329195" sldId="264"/>
            <ac:spMk id="12" creationId="{F1BD02DB-A221-45EE-9ECD-E6EFB2D91107}"/>
          </ac:spMkLst>
        </pc:spChg>
      </pc:sldChg>
    </pc:docChg>
  </pc:docChgLst>
  <pc:docChgLst>
    <pc:chgData name="Yancy Yazmin Castellanos Sanchez" userId="S::ycastels@cendoj.ramajudicial.gov.co::5f0f89d0-6f0f-4b6d-adcc-9c1542d4c3ad" providerId="AD" clId="Web-{D537ED0F-D5E8-9534-8241-302363F5867D}"/>
    <pc:docChg chg="modSld">
      <pc:chgData name="Yancy Yazmin Castellanos Sanchez" userId="S::ycastels@cendoj.ramajudicial.gov.co::5f0f89d0-6f0f-4b6d-adcc-9c1542d4c3ad" providerId="AD" clId="Web-{D537ED0F-D5E8-9534-8241-302363F5867D}" dt="2023-09-06T15:02:43.948" v="13"/>
      <pc:docMkLst>
        <pc:docMk/>
      </pc:docMkLst>
      <pc:sldChg chg="addSp delSp modSp">
        <pc:chgData name="Yancy Yazmin Castellanos Sanchez" userId="S::ycastels@cendoj.ramajudicial.gov.co::5f0f89d0-6f0f-4b6d-adcc-9c1542d4c3ad" providerId="AD" clId="Web-{D537ED0F-D5E8-9534-8241-302363F5867D}" dt="2023-09-06T15:02:13.619" v="5" actId="1076"/>
        <pc:sldMkLst>
          <pc:docMk/>
          <pc:sldMk cId="1500531869" sldId="256"/>
        </pc:sldMkLst>
        <pc:picChg chg="add del mod">
          <ac:chgData name="Yancy Yazmin Castellanos Sanchez" userId="S::ycastels@cendoj.ramajudicial.gov.co::5f0f89d0-6f0f-4b6d-adcc-9c1542d4c3ad" providerId="AD" clId="Web-{D537ED0F-D5E8-9534-8241-302363F5867D}" dt="2023-09-06T15:02:09.587" v="3"/>
          <ac:picMkLst>
            <pc:docMk/>
            <pc:sldMk cId="1500531869" sldId="256"/>
            <ac:picMk id="3" creationId="{85062CF7-D361-9C15-D396-84A533E73566}"/>
          </ac:picMkLst>
        </pc:picChg>
        <pc:picChg chg="add mod">
          <ac:chgData name="Yancy Yazmin Castellanos Sanchez" userId="S::ycastels@cendoj.ramajudicial.gov.co::5f0f89d0-6f0f-4b6d-adcc-9c1542d4c3ad" providerId="AD" clId="Web-{D537ED0F-D5E8-9534-8241-302363F5867D}" dt="2023-09-06T15:02:13.619" v="5" actId="1076"/>
          <ac:picMkLst>
            <pc:docMk/>
            <pc:sldMk cId="1500531869" sldId="256"/>
            <ac:picMk id="5" creationId="{D9014953-24DF-3642-6481-CD49EDB658D0}"/>
          </ac:picMkLst>
        </pc:picChg>
      </pc:sldChg>
      <pc:sldChg chg="addSp modSp">
        <pc:chgData name="Yancy Yazmin Castellanos Sanchez" userId="S::ycastels@cendoj.ramajudicial.gov.co::5f0f89d0-6f0f-4b6d-adcc-9c1542d4c3ad" providerId="AD" clId="Web-{D537ED0F-D5E8-9534-8241-302363F5867D}" dt="2023-09-06T15:02:30.416" v="10" actId="14100"/>
        <pc:sldMkLst>
          <pc:docMk/>
          <pc:sldMk cId="1774234648" sldId="261"/>
        </pc:sldMkLst>
        <pc:picChg chg="add mod">
          <ac:chgData name="Yancy Yazmin Castellanos Sanchez" userId="S::ycastels@cendoj.ramajudicial.gov.co::5f0f89d0-6f0f-4b6d-adcc-9c1542d4c3ad" providerId="AD" clId="Web-{D537ED0F-D5E8-9534-8241-302363F5867D}" dt="2023-09-06T15:02:30.416" v="10" actId="14100"/>
          <ac:picMkLst>
            <pc:docMk/>
            <pc:sldMk cId="1774234648" sldId="261"/>
            <ac:picMk id="4" creationId="{141D1242-C3E6-2EF7-4BE8-A6757092ACE7}"/>
          </ac:picMkLst>
        </pc:picChg>
      </pc:sldChg>
      <pc:sldChg chg="addSp">
        <pc:chgData name="Yancy Yazmin Castellanos Sanchez" userId="S::ycastels@cendoj.ramajudicial.gov.co::5f0f89d0-6f0f-4b6d-adcc-9c1542d4c3ad" providerId="AD" clId="Web-{D537ED0F-D5E8-9534-8241-302363F5867D}" dt="2023-09-06T15:02:34.416" v="11"/>
        <pc:sldMkLst>
          <pc:docMk/>
          <pc:sldMk cId="1568282313" sldId="262"/>
        </pc:sldMkLst>
        <pc:picChg chg="add">
          <ac:chgData name="Yancy Yazmin Castellanos Sanchez" userId="S::ycastels@cendoj.ramajudicial.gov.co::5f0f89d0-6f0f-4b6d-adcc-9c1542d4c3ad" providerId="AD" clId="Web-{D537ED0F-D5E8-9534-8241-302363F5867D}" dt="2023-09-06T15:02:34.416" v="11"/>
          <ac:picMkLst>
            <pc:docMk/>
            <pc:sldMk cId="1568282313" sldId="262"/>
            <ac:picMk id="5" creationId="{8424622B-72D0-84DB-58CD-BFFB0A130DFB}"/>
          </ac:picMkLst>
        </pc:picChg>
      </pc:sldChg>
      <pc:sldChg chg="addSp">
        <pc:chgData name="Yancy Yazmin Castellanos Sanchez" userId="S::ycastels@cendoj.ramajudicial.gov.co::5f0f89d0-6f0f-4b6d-adcc-9c1542d4c3ad" providerId="AD" clId="Web-{D537ED0F-D5E8-9534-8241-302363F5867D}" dt="2023-09-06T15:02:41.682" v="12"/>
        <pc:sldMkLst>
          <pc:docMk/>
          <pc:sldMk cId="3420853603" sldId="263"/>
        </pc:sldMkLst>
        <pc:picChg chg="add">
          <ac:chgData name="Yancy Yazmin Castellanos Sanchez" userId="S::ycastels@cendoj.ramajudicial.gov.co::5f0f89d0-6f0f-4b6d-adcc-9c1542d4c3ad" providerId="AD" clId="Web-{D537ED0F-D5E8-9534-8241-302363F5867D}" dt="2023-09-06T15:02:41.682" v="12"/>
          <ac:picMkLst>
            <pc:docMk/>
            <pc:sldMk cId="3420853603" sldId="263"/>
            <ac:picMk id="10" creationId="{816D6B9A-3D57-0096-EE80-EE85A8F92B11}"/>
          </ac:picMkLst>
        </pc:picChg>
      </pc:sldChg>
      <pc:sldChg chg="addSp">
        <pc:chgData name="Yancy Yazmin Castellanos Sanchez" userId="S::ycastels@cendoj.ramajudicial.gov.co::5f0f89d0-6f0f-4b6d-adcc-9c1542d4c3ad" providerId="AD" clId="Web-{D537ED0F-D5E8-9534-8241-302363F5867D}" dt="2023-09-06T15:02:43.948" v="13"/>
        <pc:sldMkLst>
          <pc:docMk/>
          <pc:sldMk cId="894329195" sldId="264"/>
        </pc:sldMkLst>
        <pc:picChg chg="add">
          <ac:chgData name="Yancy Yazmin Castellanos Sanchez" userId="S::ycastels@cendoj.ramajudicial.gov.co::5f0f89d0-6f0f-4b6d-adcc-9c1542d4c3ad" providerId="AD" clId="Web-{D537ED0F-D5E8-9534-8241-302363F5867D}" dt="2023-09-06T15:02:43.948" v="13"/>
          <ac:picMkLst>
            <pc:docMk/>
            <pc:sldMk cId="894329195" sldId="264"/>
            <ac:picMk id="13" creationId="{7EC2EABC-C265-0BD1-F306-66EA7116718D}"/>
          </ac:picMkLst>
        </pc:picChg>
      </pc:sldChg>
    </pc:docChg>
  </pc:docChgLst>
  <pc:docChgLst>
    <pc:chgData name="Secretaría Comisión Seccional Disciplina Judicial Tramites Despacho 06 - Bogotá - Bogotá D.C." userId="S::csjsdtpd06bta@cendoj.ramajudicial.gov.co::8f0a478a-2d27-4837-9046-ef95ae347f71" providerId="AD" clId="Web-{64E54424-B82C-564B-CAC1-424642FE609F}"/>
    <pc:docChg chg="sldOrd">
      <pc:chgData name="Secretaría Comisión Seccional Disciplina Judicial Tramites Despacho 06 - Bogotá - Bogotá D.C." userId="S::csjsdtpd06bta@cendoj.ramajudicial.gov.co::8f0a478a-2d27-4837-9046-ef95ae347f71" providerId="AD" clId="Web-{64E54424-B82C-564B-CAC1-424642FE609F}" dt="2023-09-15T15:04:48.822" v="0"/>
      <pc:docMkLst>
        <pc:docMk/>
      </pc:docMkLst>
      <pc:sldChg chg="ord">
        <pc:chgData name="Secretaría Comisión Seccional Disciplina Judicial Tramites Despacho 06 - Bogotá - Bogotá D.C." userId="S::csjsdtpd06bta@cendoj.ramajudicial.gov.co::8f0a478a-2d27-4837-9046-ef95ae347f71" providerId="AD" clId="Web-{64E54424-B82C-564B-CAC1-424642FE609F}" dt="2023-09-15T15:04:48.822" v="0"/>
        <pc:sldMkLst>
          <pc:docMk/>
          <pc:sldMk cId="1774234648" sldId="261"/>
        </pc:sldMkLst>
      </pc:sldChg>
    </pc:docChg>
  </pc:docChgLst>
  <pc:docChgLst>
    <pc:chgData name="Yancy Yazmin Castellanos Sanchez" userId="S::ycastels@cendoj.ramajudicial.gov.co::5f0f89d0-6f0f-4b6d-adcc-9c1542d4c3ad" providerId="AD" clId="Web-{36298E2A-5366-125D-887A-A86ACE836628}"/>
    <pc:docChg chg="modSld">
      <pc:chgData name="Yancy Yazmin Castellanos Sanchez" userId="S::ycastels@cendoj.ramajudicial.gov.co::5f0f89d0-6f0f-4b6d-adcc-9c1542d4c3ad" providerId="AD" clId="Web-{36298E2A-5366-125D-887A-A86ACE836628}" dt="2023-09-05T19:17:07.566" v="44"/>
      <pc:docMkLst>
        <pc:docMk/>
      </pc:docMkLst>
      <pc:sldChg chg="delSp modSp">
        <pc:chgData name="Yancy Yazmin Castellanos Sanchez" userId="S::ycastels@cendoj.ramajudicial.gov.co::5f0f89d0-6f0f-4b6d-adcc-9c1542d4c3ad" providerId="AD" clId="Web-{36298E2A-5366-125D-887A-A86ACE836628}" dt="2023-09-05T19:16:37.393" v="20" actId="20577"/>
        <pc:sldMkLst>
          <pc:docMk/>
          <pc:sldMk cId="1500531869" sldId="256"/>
        </pc:sldMkLst>
        <pc:spChg chg="mod">
          <ac:chgData name="Yancy Yazmin Castellanos Sanchez" userId="S::ycastels@cendoj.ramajudicial.gov.co::5f0f89d0-6f0f-4b6d-adcc-9c1542d4c3ad" providerId="AD" clId="Web-{36298E2A-5366-125D-887A-A86ACE836628}" dt="2023-09-05T19:16:37.393" v="20" actId="20577"/>
          <ac:spMkLst>
            <pc:docMk/>
            <pc:sldMk cId="1500531869" sldId="256"/>
            <ac:spMk id="2" creationId="{9A86BD2C-1F69-4859-8285-77E4A0818A56}"/>
          </ac:spMkLst>
        </pc:spChg>
        <pc:picChg chg="del">
          <ac:chgData name="Yancy Yazmin Castellanos Sanchez" userId="S::ycastels@cendoj.ramajudicial.gov.co::5f0f89d0-6f0f-4b6d-adcc-9c1542d4c3ad" providerId="AD" clId="Web-{36298E2A-5366-125D-887A-A86ACE836628}" dt="2023-09-05T19:14:19.843" v="0"/>
          <ac:picMkLst>
            <pc:docMk/>
            <pc:sldMk cId="1500531869" sldId="256"/>
            <ac:picMk id="3" creationId="{641CBB68-A7D9-9C95-683A-0EDC0A6186D2}"/>
          </ac:picMkLst>
        </pc:picChg>
      </pc:sldChg>
      <pc:sldChg chg="delSp modSp">
        <pc:chgData name="Yancy Yazmin Castellanos Sanchez" userId="S::ycastels@cendoj.ramajudicial.gov.co::5f0f89d0-6f0f-4b6d-adcc-9c1542d4c3ad" providerId="AD" clId="Web-{36298E2A-5366-125D-887A-A86ACE836628}" dt="2023-09-05T19:17:07.566" v="44"/>
        <pc:sldMkLst>
          <pc:docMk/>
          <pc:sldMk cId="1774234648" sldId="261"/>
        </pc:sldMkLst>
        <pc:spChg chg="mod">
          <ac:chgData name="Yancy Yazmin Castellanos Sanchez" userId="S::ycastels@cendoj.ramajudicial.gov.co::5f0f89d0-6f0f-4b6d-adcc-9c1542d4c3ad" providerId="AD" clId="Web-{36298E2A-5366-125D-887A-A86ACE836628}" dt="2023-09-05T19:17:07.566" v="44"/>
          <ac:spMkLst>
            <pc:docMk/>
            <pc:sldMk cId="1774234648" sldId="261"/>
            <ac:spMk id="3" creationId="{EE9BFCE3-A913-4E65-8A55-704311A06496}"/>
          </ac:spMkLst>
        </pc:spChg>
        <pc:picChg chg="del">
          <ac:chgData name="Yancy Yazmin Castellanos Sanchez" userId="S::ycastels@cendoj.ramajudicial.gov.co::5f0f89d0-6f0f-4b6d-adcc-9c1542d4c3ad" providerId="AD" clId="Web-{36298E2A-5366-125D-887A-A86ACE836628}" dt="2023-09-05T19:14:40.593" v="10"/>
          <ac:picMkLst>
            <pc:docMk/>
            <pc:sldMk cId="1774234648" sldId="261"/>
            <ac:picMk id="4" creationId="{3E7912BE-ED87-0D08-1102-623FE48E298F}"/>
          </ac:picMkLst>
        </pc:picChg>
      </pc:sldChg>
      <pc:sldChg chg="delSp">
        <pc:chgData name="Yancy Yazmin Castellanos Sanchez" userId="S::ycastels@cendoj.ramajudicial.gov.co::5f0f89d0-6f0f-4b6d-adcc-9c1542d4c3ad" providerId="AD" clId="Web-{36298E2A-5366-125D-887A-A86ACE836628}" dt="2023-09-05T19:14:44.078" v="11"/>
        <pc:sldMkLst>
          <pc:docMk/>
          <pc:sldMk cId="1568282313" sldId="262"/>
        </pc:sldMkLst>
        <pc:picChg chg="del">
          <ac:chgData name="Yancy Yazmin Castellanos Sanchez" userId="S::ycastels@cendoj.ramajudicial.gov.co::5f0f89d0-6f0f-4b6d-adcc-9c1542d4c3ad" providerId="AD" clId="Web-{36298E2A-5366-125D-887A-A86ACE836628}" dt="2023-09-05T19:14:44.078" v="11"/>
          <ac:picMkLst>
            <pc:docMk/>
            <pc:sldMk cId="1568282313" sldId="262"/>
            <ac:picMk id="12" creationId="{D3DA7EB6-8D04-F006-70E1-E4B83A10C83A}"/>
          </ac:picMkLst>
        </pc:picChg>
      </pc:sldChg>
      <pc:sldChg chg="delSp">
        <pc:chgData name="Yancy Yazmin Castellanos Sanchez" userId="S::ycastels@cendoj.ramajudicial.gov.co::5f0f89d0-6f0f-4b6d-adcc-9c1542d4c3ad" providerId="AD" clId="Web-{36298E2A-5366-125D-887A-A86ACE836628}" dt="2023-09-05T19:14:47.719" v="12"/>
        <pc:sldMkLst>
          <pc:docMk/>
          <pc:sldMk cId="3420853603" sldId="263"/>
        </pc:sldMkLst>
        <pc:picChg chg="del">
          <ac:chgData name="Yancy Yazmin Castellanos Sanchez" userId="S::ycastels@cendoj.ramajudicial.gov.co::5f0f89d0-6f0f-4b6d-adcc-9c1542d4c3ad" providerId="AD" clId="Web-{36298E2A-5366-125D-887A-A86ACE836628}" dt="2023-09-05T19:14:47.719" v="12"/>
          <ac:picMkLst>
            <pc:docMk/>
            <pc:sldMk cId="3420853603" sldId="263"/>
            <ac:picMk id="13" creationId="{EB77D39A-9FC8-F921-15BC-E8E32F71B602}"/>
          </ac:picMkLst>
        </pc:picChg>
      </pc:sldChg>
      <pc:sldChg chg="delSp">
        <pc:chgData name="Yancy Yazmin Castellanos Sanchez" userId="S::ycastels@cendoj.ramajudicial.gov.co::5f0f89d0-6f0f-4b6d-adcc-9c1542d4c3ad" providerId="AD" clId="Web-{36298E2A-5366-125D-887A-A86ACE836628}" dt="2023-09-05T19:14:50.656" v="13"/>
        <pc:sldMkLst>
          <pc:docMk/>
          <pc:sldMk cId="894329195" sldId="264"/>
        </pc:sldMkLst>
        <pc:picChg chg="del">
          <ac:chgData name="Yancy Yazmin Castellanos Sanchez" userId="S::ycastels@cendoj.ramajudicial.gov.co::5f0f89d0-6f0f-4b6d-adcc-9c1542d4c3ad" providerId="AD" clId="Web-{36298E2A-5366-125D-887A-A86ACE836628}" dt="2023-09-05T19:14:50.656" v="13"/>
          <ac:picMkLst>
            <pc:docMk/>
            <pc:sldMk cId="894329195" sldId="264"/>
            <ac:picMk id="14" creationId="{B1A9279D-9AB1-4710-0D85-F525C9CD57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ed blue and yellow text&#10;&#10;Description automatically generated">
            <a:extLst>
              <a:ext uri="{FF2B5EF4-FFF2-40B4-BE49-F238E27FC236}">
                <a16:creationId xmlns:a16="http://schemas.microsoft.com/office/drawing/2014/main" id="{525172AE-ADEE-CA52-8034-B80A09A60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/>
              <a:t>TÍTULO DE LA PRESENTACIÓN AQUÍ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89EC0D3-20CE-459C-B642-CE154BBC45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712" y="544513"/>
            <a:ext cx="355600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Montserrat" panose="00000500000000000000" pitchFamily="50" charset="0"/>
              </a:defRPr>
            </a:lvl1pPr>
          </a:lstStyle>
          <a:p>
            <a:r>
              <a:rPr lang="en-US" err="1"/>
              <a:t>Inserte</a:t>
            </a:r>
            <a:r>
              <a:rPr lang="en-US"/>
              <a:t> </a:t>
            </a:r>
            <a:r>
              <a:rPr lang="en-US" err="1"/>
              <a:t>aq</a:t>
            </a:r>
            <a:r>
              <a:rPr lang="es-MX" err="1"/>
              <a:t>uí</a:t>
            </a:r>
            <a:r>
              <a:rPr lang="es-MX"/>
              <a:t> el logo de la dependencia.</a:t>
            </a:r>
          </a:p>
        </p:txBody>
      </p:sp>
    </p:spTree>
    <p:extLst>
      <p:ext uri="{BB962C8B-B14F-4D97-AF65-F5344CB8AC3E}">
        <p14:creationId xmlns:p14="http://schemas.microsoft.com/office/powerpoint/2010/main" val="98511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B8861FBC-D222-D4EE-B63B-FB54DEFA9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82BA67-6869-4799-9965-ED4690FC7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/>
              <a:t>TÍTULO PRINCIPAL</a:t>
            </a:r>
          </a:p>
          <a:p>
            <a:pPr lvl="0"/>
            <a:r>
              <a:rPr lang="es-ES_tradnl"/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19237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355B0A68-673F-5446-80F6-D9896B5B7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EBA210B-E0B1-4EEE-A4E6-ABE11E84D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10" y="2954338"/>
            <a:ext cx="4114800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24666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7F2045-31F6-4739-81B3-EEE093B05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B9C78640-9365-4D14-B9C5-A6732031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1745239"/>
            <a:ext cx="11210925" cy="4615295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i="0">
                <a:solidFill>
                  <a:srgbClr val="3595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dónde viene?</a:t>
            </a:r>
            <a:br>
              <a:rPr lang="es-ES" sz="1800" b="1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b="1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contrario del pensamiento popular, el texto 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es simplemente texto aleatorio. Tiene sus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raices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una pieza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cl´sica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literatura del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data del año 45 antes de Cristo, haciendo que este adquiera mas de 2000 años 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antiguedad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Richard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McClintock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profesor 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Universidad de Hampden-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Sydney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Virginia, encontró una de las palabras más oscuras de la lengua del latín, "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consecteur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en un pasaje 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 al seguir leyendo distintos textos del latín, descubrió la fuente indudable.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viene de las secciones 1.10.32 y 1.10.33 de "de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Finnibus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(Los Extremos del Bien y El Mal) por Cicero, escrito en el año 45 antes de Cristo. Este libro es un tratado de teoría de éticas, muy popular durante el Renacimiento. La primera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"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..", viene de una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la sección 1.10.32</a:t>
            </a:r>
            <a:b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trozo de texto estándar 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usado desde el año 1500 es reproducido debajo para aquellos interesados. Las secciones 1.10.32 y 1.10.33 de "de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por Cicero son también reproducidas en su forma original exacta, acompañadas por versiones en Inglés de la traducción realizada en 1914 por H. Rackham.</a:t>
            </a:r>
            <a:endParaRPr lang="es-E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0820F6A-451F-400A-AB0B-5BC9C5AB8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D42AF-8278-6ECD-810D-4679CC9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0C25B-72BA-C193-6027-E6898A20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6E2F2-A933-C3F8-7FCA-ACC544338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F4E7-6894-9F42-86A9-5F6A174CCEDC}" type="datetimeFigureOut">
              <a:rPr lang="es-ES_tradnl" smtClean="0"/>
              <a:t>27/06/2024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2080-F610-1E1F-8AE2-98F50B7C2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0386-8F1B-CD6C-144B-771D3C79F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133C-5E3F-8D45-9CB8-40E9CAD07CD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58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9E0C55E-AF79-4065-9754-D6DAB4D82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352" y="2915208"/>
            <a:ext cx="5815292" cy="1018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MX" sz="6600">
                <a:latin typeface="Open Sans"/>
                <a:ea typeface="Open Sans"/>
                <a:cs typeface="Open Sans"/>
              </a:rPr>
              <a:t>POLÍTICA</a:t>
            </a:r>
            <a:endParaRPr lang="es-ES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EE9BFCE3-A913-4E65-8A55-704311A06496}"/>
              </a:ext>
            </a:extLst>
          </p:cNvPr>
          <p:cNvSpPr txBox="1">
            <a:spLocks/>
          </p:cNvSpPr>
          <p:nvPr/>
        </p:nvSpPr>
        <p:spPr>
          <a:xfrm>
            <a:off x="6199169" y="1575290"/>
            <a:ext cx="5900868" cy="3779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2400">
                <a:latin typeface="Open Sans"/>
                <a:ea typeface="Open Sans"/>
                <a:cs typeface="Open Sans"/>
              </a:rPr>
              <a:t>La Rama Judicial: El Consejo Seccional de la Judicatura de Cundinamarca, presta sus servicios para la función pública de administrar justicia, dentro del ámbito de su competencia, propendiendo por la mejora continua y la excelencia, para lo cual se compromete con: </a:t>
            </a: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B19945-9E44-F21C-8864-8DF3C281A3E9}"/>
              </a:ext>
            </a:extLst>
          </p:cNvPr>
          <p:cNvSpPr txBox="1"/>
          <p:nvPr/>
        </p:nvSpPr>
        <p:spPr>
          <a:xfrm>
            <a:off x="4968815" y="439947"/>
            <a:ext cx="2182484" cy="239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1957169-F992-4E08-A5E1-F0D565A588FF}"/>
              </a:ext>
            </a:extLst>
          </p:cNvPr>
          <p:cNvCxnSpPr/>
          <p:nvPr/>
        </p:nvCxnSpPr>
        <p:spPr>
          <a:xfrm>
            <a:off x="7213600" y="1168400"/>
            <a:ext cx="0" cy="441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8277328-BDEB-405A-815C-EBD2875E4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7085" y="2606396"/>
            <a:ext cx="4658285" cy="16402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MX" sz="6600">
                <a:latin typeface="Open Sans"/>
                <a:ea typeface="Open Sans"/>
                <a:cs typeface="Open Sans"/>
              </a:rPr>
              <a:t>POLÍTICA</a:t>
            </a:r>
            <a:endParaRPr lang="es-ES"/>
          </a:p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EB83C5-29AF-4B5B-8E66-D940E59F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675" y="1282675"/>
            <a:ext cx="685825" cy="685825"/>
          </a:xfrm>
          <a:prstGeom prst="rect">
            <a:avLst/>
          </a:prstGeom>
        </p:spPr>
      </p:pic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C6CE9218-237B-4686-AF6F-A5B172A4E9FB}"/>
              </a:ext>
            </a:extLst>
          </p:cNvPr>
          <p:cNvSpPr txBox="1">
            <a:spLocks/>
          </p:cNvSpPr>
          <p:nvPr/>
        </p:nvSpPr>
        <p:spPr>
          <a:xfrm>
            <a:off x="6997687" y="1361281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>
                <a:solidFill>
                  <a:srgbClr val="002060"/>
                </a:solidFill>
              </a:rPr>
              <a:t>a.</a:t>
            </a:r>
          </a:p>
          <a:p>
            <a:endParaRPr lang="es-MX" sz="200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B9A81B31-3AFF-4B41-85E5-11F71A43A91E}"/>
              </a:ext>
            </a:extLst>
          </p:cNvPr>
          <p:cNvSpPr txBox="1">
            <a:spLocks/>
          </p:cNvSpPr>
          <p:nvPr/>
        </p:nvSpPr>
        <p:spPr>
          <a:xfrm>
            <a:off x="7821717" y="1350074"/>
            <a:ext cx="4143848" cy="1349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600">
                <a:latin typeface="Open Sans"/>
                <a:ea typeface="Open Sans"/>
                <a:cs typeface="Open Sans"/>
              </a:rPr>
              <a:t>El cumplimiento de los principios de administración de justicia, y el establecimiento de acciones para fortalecer el acceso y la efectividad de la justicia en el marco de la transparencia: 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DC97FFD-04CE-4056-8FBA-A40757D78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675" y="2880494"/>
            <a:ext cx="685825" cy="685825"/>
          </a:xfrm>
          <a:prstGeom prst="rect">
            <a:avLst/>
          </a:prstGeom>
        </p:spPr>
      </p:pic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AF54C488-0DE3-4D96-8941-530C986B3F46}"/>
              </a:ext>
            </a:extLst>
          </p:cNvPr>
          <p:cNvSpPr txBox="1">
            <a:spLocks/>
          </p:cNvSpPr>
          <p:nvPr/>
        </p:nvSpPr>
        <p:spPr>
          <a:xfrm>
            <a:off x="6997687" y="3035300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>
                <a:solidFill>
                  <a:srgbClr val="002060"/>
                </a:solidFill>
              </a:rPr>
              <a:t>b.</a:t>
            </a:r>
          </a:p>
          <a:p>
            <a:endParaRPr lang="es-MX" sz="2000"/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35AE0BE0-D481-4430-9D0B-FE2B267BFAD0}"/>
              </a:ext>
            </a:extLst>
          </p:cNvPr>
          <p:cNvSpPr txBox="1">
            <a:spLocks/>
          </p:cNvSpPr>
          <p:nvPr/>
        </p:nvSpPr>
        <p:spPr>
          <a:xfrm>
            <a:off x="7832923" y="2704608"/>
            <a:ext cx="4132642" cy="1332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600">
                <a:latin typeface="Open Sans"/>
                <a:ea typeface="Open Sans"/>
                <a:cs typeface="Open Sans"/>
              </a:rPr>
              <a:t>El mantenimiento de un equipo de trabajo competente y comprometido con la ética del servidor judicial.</a:t>
            </a:r>
            <a:endParaRPr lang="en-US" sz="1600">
              <a:latin typeface="Open Sans"/>
              <a:ea typeface="Open Sans"/>
              <a:cs typeface="Open San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706E469-FE81-4ADC-99C4-9333DB9A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675" y="4080446"/>
            <a:ext cx="685825" cy="685825"/>
          </a:xfrm>
          <a:prstGeom prst="rect">
            <a:avLst/>
          </a:prstGeom>
        </p:spPr>
      </p:pic>
      <p:sp>
        <p:nvSpPr>
          <p:cNvPr id="18" name="Marcador de texto 1">
            <a:extLst>
              <a:ext uri="{FF2B5EF4-FFF2-40B4-BE49-F238E27FC236}">
                <a16:creationId xmlns:a16="http://schemas.microsoft.com/office/drawing/2014/main" id="{CF4D4CF2-3C6A-4F21-9A5B-296DC3047814}"/>
              </a:ext>
            </a:extLst>
          </p:cNvPr>
          <p:cNvSpPr txBox="1">
            <a:spLocks/>
          </p:cNvSpPr>
          <p:nvPr/>
        </p:nvSpPr>
        <p:spPr>
          <a:xfrm>
            <a:off x="6997687" y="4159052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>
                <a:solidFill>
                  <a:srgbClr val="002060"/>
                </a:solidFill>
              </a:rPr>
              <a:t>c.</a:t>
            </a:r>
          </a:p>
          <a:p>
            <a:endParaRPr lang="es-MX" sz="2000"/>
          </a:p>
        </p:txBody>
      </p:sp>
      <p:sp>
        <p:nvSpPr>
          <p:cNvPr id="19" name="Título 4">
            <a:extLst>
              <a:ext uri="{FF2B5EF4-FFF2-40B4-BE49-F238E27FC236}">
                <a16:creationId xmlns:a16="http://schemas.microsoft.com/office/drawing/2014/main" id="{E683D701-7090-4A52-9963-2D2F174E29A7}"/>
              </a:ext>
            </a:extLst>
          </p:cNvPr>
          <p:cNvSpPr txBox="1">
            <a:spLocks/>
          </p:cNvSpPr>
          <p:nvPr/>
        </p:nvSpPr>
        <p:spPr>
          <a:xfrm>
            <a:off x="7804909" y="4040712"/>
            <a:ext cx="4160656" cy="1349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600">
                <a:latin typeface="Open Sans"/>
                <a:ea typeface="Open Sans"/>
                <a:cs typeface="Open Sans"/>
              </a:rPr>
              <a:t>La protección del ambiente, incluida la prevención de la contaminación, el uso sostenible de recursos y la mitigación y adaptación al cambio climático.</a:t>
            </a:r>
            <a:endParaRPr lang="en-US" sz="160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6828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4A99F1B-2735-4136-9CE2-9DDE8DD12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35" y="2624886"/>
            <a:ext cx="4876800" cy="1601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MX" sz="6600">
                <a:latin typeface="Open Sans"/>
                <a:ea typeface="Open Sans"/>
                <a:cs typeface="Open Sans"/>
              </a:rPr>
              <a:t>POLÍTICA</a:t>
            </a:r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9145955-6F24-4A0F-8A31-AC6E7BC08A0C}"/>
              </a:ext>
            </a:extLst>
          </p:cNvPr>
          <p:cNvCxnSpPr>
            <a:cxnSpLocks/>
          </p:cNvCxnSpPr>
          <p:nvPr/>
        </p:nvCxnSpPr>
        <p:spPr>
          <a:xfrm>
            <a:off x="6967071" y="993035"/>
            <a:ext cx="0" cy="488910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185D2E86-DB65-4722-84E9-17A8DBD35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146" y="1107310"/>
            <a:ext cx="685825" cy="685825"/>
          </a:xfrm>
          <a:prstGeom prst="rect">
            <a:avLst/>
          </a:prstGeom>
        </p:spPr>
      </p:pic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4D63112A-A8CE-4339-ADE3-5C4B02A9B6AA}"/>
              </a:ext>
            </a:extLst>
          </p:cNvPr>
          <p:cNvSpPr txBox="1">
            <a:spLocks/>
          </p:cNvSpPr>
          <p:nvPr/>
        </p:nvSpPr>
        <p:spPr>
          <a:xfrm>
            <a:off x="6751158" y="1253670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>
                <a:solidFill>
                  <a:srgbClr val="002060"/>
                </a:solidFill>
              </a:rPr>
              <a:t>d.</a:t>
            </a:r>
          </a:p>
          <a:p>
            <a:endParaRPr lang="es-MX" sz="20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8DF424-A421-4434-B875-5D0064D2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146" y="2862881"/>
            <a:ext cx="685825" cy="685825"/>
          </a:xfrm>
          <a:prstGeom prst="rect">
            <a:avLst/>
          </a:prstGeom>
        </p:spPr>
      </p:pic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E20CD0D9-5F0C-4330-92BA-5E58CA1E6369}"/>
              </a:ext>
            </a:extLst>
          </p:cNvPr>
          <p:cNvSpPr txBox="1">
            <a:spLocks/>
          </p:cNvSpPr>
          <p:nvPr/>
        </p:nvSpPr>
        <p:spPr>
          <a:xfrm>
            <a:off x="6751158" y="2940283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>
                <a:solidFill>
                  <a:srgbClr val="002060"/>
                </a:solidFill>
              </a:rPr>
              <a:t>e.</a:t>
            </a:r>
          </a:p>
          <a:p>
            <a:endParaRPr lang="es-MX" sz="2000"/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7BE5CB10-270A-49DE-A3F0-E2F9E62D8A85}"/>
              </a:ext>
            </a:extLst>
          </p:cNvPr>
          <p:cNvSpPr txBox="1">
            <a:spLocks/>
          </p:cNvSpPr>
          <p:nvPr/>
        </p:nvSpPr>
        <p:spPr>
          <a:xfrm>
            <a:off x="7317453" y="2868442"/>
            <a:ext cx="4810598" cy="3438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400">
                <a:latin typeface="Open Sans"/>
                <a:ea typeface="Open Sans"/>
                <a:cs typeface="Open Sans"/>
              </a:rPr>
              <a:t>La prohibición de cualquier práctica de soborno y el establecimiento de las consecuencias que se derivan de tales actos, así como del incumplimiento de esta política o cualquier otro lineamiento del SGAS. De la misma forma, se compromete con la promoción del planteamiento de inquietudes de buena fe o sobre la base de una creencia razonable, en confianza y sin temor a represalias.</a:t>
            </a:r>
          </a:p>
          <a:p>
            <a:pPr algn="just">
              <a:lnSpc>
                <a:spcPct val="100000"/>
              </a:lnSpc>
            </a:pPr>
            <a:endParaRPr lang="es-MX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MX" sz="1400">
                <a:latin typeface="Open Sans"/>
                <a:ea typeface="Open Sans"/>
                <a:cs typeface="Open Sans"/>
              </a:rPr>
              <a:t>La consolidación de la Función de Cumplimiento que tiene la responsabilidad, autoridad e independencia para supervisar, orientar, asesorar, verificar e informar a la Alta Dirección acerca de cualquier aspecto del SGAS.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925744FE-E976-4D81-826A-61AB4A0E3C19}"/>
              </a:ext>
            </a:extLst>
          </p:cNvPr>
          <p:cNvSpPr txBox="1">
            <a:spLocks/>
          </p:cNvSpPr>
          <p:nvPr/>
        </p:nvSpPr>
        <p:spPr>
          <a:xfrm>
            <a:off x="7328661" y="991820"/>
            <a:ext cx="4793786" cy="196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400">
                <a:latin typeface="Open Sans"/>
                <a:ea typeface="Open Sans"/>
                <a:cs typeface="Open Sans"/>
              </a:rPr>
              <a:t>La eliminación de peligros y reducción de los riesgos para la SST, proporcionando condiciones de trabajo seguras y saludables para la prevención de lesiones y deterioro de la salud relacionados con el trabajo; además con la promoción de la consulta y la participación de los servidores judiciales, contratistas, judicantes, practicantes y visitantes.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2085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AB3BFE6-B0A0-427B-B248-FA13B910C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9460" y="2969465"/>
            <a:ext cx="4574241" cy="15898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MX" sz="6600">
                <a:latin typeface="Open Sans"/>
                <a:ea typeface="Open Sans"/>
                <a:cs typeface="Open Sans"/>
              </a:rPr>
              <a:t>POLÍTICA</a:t>
            </a:r>
            <a:endParaRPr lang="es-ES"/>
          </a:p>
          <a:p>
            <a:endParaRPr lang="es-MX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9051680-A86F-4C7A-AD72-A41C609B2820}"/>
              </a:ext>
            </a:extLst>
          </p:cNvPr>
          <p:cNvCxnSpPr>
            <a:cxnSpLocks/>
          </p:cNvCxnSpPr>
          <p:nvPr/>
        </p:nvCxnSpPr>
        <p:spPr>
          <a:xfrm>
            <a:off x="7213600" y="1168400"/>
            <a:ext cx="0" cy="21259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DFF2160-5570-4B7A-9862-4AE758C00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675" y="1282675"/>
            <a:ext cx="685825" cy="685825"/>
          </a:xfrm>
          <a:prstGeom prst="rect">
            <a:avLst/>
          </a:prstGeom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1BDD6418-9A9B-40E8-99E8-63808A19B863}"/>
              </a:ext>
            </a:extLst>
          </p:cNvPr>
          <p:cNvSpPr txBox="1">
            <a:spLocks/>
          </p:cNvSpPr>
          <p:nvPr/>
        </p:nvSpPr>
        <p:spPr>
          <a:xfrm>
            <a:off x="6997687" y="1429035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>
                <a:solidFill>
                  <a:srgbClr val="002060"/>
                </a:solidFill>
              </a:rPr>
              <a:t>f.</a:t>
            </a:r>
          </a:p>
          <a:p>
            <a:endParaRPr lang="es-MX" sz="200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DF831F-467D-4465-9B93-58837FE51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675" y="2360908"/>
            <a:ext cx="685825" cy="685825"/>
          </a:xfrm>
          <a:prstGeom prst="rect">
            <a:avLst/>
          </a:prstGeom>
        </p:spPr>
      </p:pic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71FC2161-3351-4E78-9C8F-A27DB0B6291B}"/>
              </a:ext>
            </a:extLst>
          </p:cNvPr>
          <p:cNvSpPr txBox="1">
            <a:spLocks/>
          </p:cNvSpPr>
          <p:nvPr/>
        </p:nvSpPr>
        <p:spPr>
          <a:xfrm>
            <a:off x="6997687" y="2438310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>
                <a:solidFill>
                  <a:srgbClr val="002060"/>
                </a:solidFill>
              </a:rPr>
              <a:t>g.</a:t>
            </a:r>
          </a:p>
          <a:p>
            <a:endParaRPr lang="es-MX" sz="200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C70F7E3D-19BE-45C7-9E31-76F8A94B55EB}"/>
              </a:ext>
            </a:extLst>
          </p:cNvPr>
          <p:cNvSpPr txBox="1">
            <a:spLocks/>
          </p:cNvSpPr>
          <p:nvPr/>
        </p:nvSpPr>
        <p:spPr>
          <a:xfrm>
            <a:off x="7748879" y="1149979"/>
            <a:ext cx="4194275" cy="1091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400">
                <a:latin typeface="Open Sans"/>
                <a:ea typeface="Open Sans"/>
                <a:cs typeface="Open Sans"/>
              </a:rPr>
              <a:t>La protección de los activos de información, manteniendo un nivel de exposición al riesgo que permita responder por su integridad, confidencialidad y disponibilidad.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ECBB0B4-7937-4EA3-B77C-3B077E00E9A4}"/>
              </a:ext>
            </a:extLst>
          </p:cNvPr>
          <p:cNvSpPr txBox="1">
            <a:spLocks/>
          </p:cNvSpPr>
          <p:nvPr/>
        </p:nvSpPr>
        <p:spPr>
          <a:xfrm>
            <a:off x="7748879" y="2113939"/>
            <a:ext cx="4194275" cy="117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400">
                <a:latin typeface="Open Sans"/>
                <a:ea typeface="Open Sans"/>
                <a:cs typeface="Open Sans"/>
              </a:rPr>
              <a:t>La asignación de los recursos necesarios para el mantenimiento del SIGCMA.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F1BD02DB-A221-45EE-9ECD-E6EFB2D91107}"/>
              </a:ext>
            </a:extLst>
          </p:cNvPr>
          <p:cNvSpPr txBox="1">
            <a:spLocks/>
          </p:cNvSpPr>
          <p:nvPr/>
        </p:nvSpPr>
        <p:spPr>
          <a:xfrm>
            <a:off x="6238389" y="3303453"/>
            <a:ext cx="5704765" cy="2811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600">
                <a:latin typeface="Open Sans"/>
                <a:ea typeface="Open Sans"/>
                <a:cs typeface="Open Sans"/>
              </a:rPr>
              <a:t>El Consejo Seccional de la Judicatura de Cundinamarca a través de esta política, reafirma su compromiso con el cumplimiento de los requisitos legales y demás aplicables, con la definición e implementación de controles efectivos que le permitan lograr su misión institucional, el mejoramiento continuo del SIGCMA y la satisfacción de los usuarios, socios de negocio y demás partes interesadas, de conformidad con lo establecido en el marco legal, institucional y el marco normativo en el cual se encuentra certificada la Rama Judicial.</a:t>
            </a:r>
            <a:endParaRPr lang="en-US" sz="160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9432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6304AAD8523E45A244E5EF8C5271CA" ma:contentTypeVersion="18" ma:contentTypeDescription="Crear nuevo documento." ma:contentTypeScope="" ma:versionID="d90e4bcd2738155caa48c43e5fc1d313">
  <xsd:schema xmlns:xsd="http://www.w3.org/2001/XMLSchema" xmlns:xs="http://www.w3.org/2001/XMLSchema" xmlns:p="http://schemas.microsoft.com/office/2006/metadata/properties" xmlns:ns2="750e1240-e0e3-440a-8a1b-3b5071aa7f03" xmlns:ns3="112ed692-a3ae-41da-b975-347d69f87a20" targetNamespace="http://schemas.microsoft.com/office/2006/metadata/properties" ma:root="true" ma:fieldsID="a4d3ae7b27b41ecf6340a599946f6e1d" ns2:_="" ns3:_="">
    <xsd:import namespace="750e1240-e0e3-440a-8a1b-3b5071aa7f03"/>
    <xsd:import namespace="112ed692-a3ae-41da-b975-347d69f87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e1240-e0e3-440a-8a1b-3b5071aa7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e31b1466-370e-4680-8e95-6fcae1d3f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ed692-a3ae-41da-b975-347d69f87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0095e5-727f-4ee3-9c0b-7f5c2c634506}" ma:internalName="TaxCatchAll" ma:showField="CatchAllData" ma:web="112ed692-a3ae-41da-b975-347d69f87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0e1240-e0e3-440a-8a1b-3b5071aa7f03">
      <Terms xmlns="http://schemas.microsoft.com/office/infopath/2007/PartnerControls"/>
    </lcf76f155ced4ddcb4097134ff3c332f>
    <TaxCatchAll xmlns="112ed692-a3ae-41da-b975-347d69f87a20" xsi:nil="true"/>
  </documentManagement>
</p:properties>
</file>

<file path=customXml/itemProps1.xml><?xml version="1.0" encoding="utf-8"?>
<ds:datastoreItem xmlns:ds="http://schemas.openxmlformats.org/officeDocument/2006/customXml" ds:itemID="{99C330F5-9667-4456-8224-5029A94878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F5649-6752-4B1F-8DA5-1A6E435E8C5F}">
  <ds:schemaRefs>
    <ds:schemaRef ds:uri="112ed692-a3ae-41da-b975-347d69f87a20"/>
    <ds:schemaRef ds:uri="750e1240-e0e3-440a-8a1b-3b5071aa7f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3AF4CA-8111-4417-A476-37A61CA0CAF5}">
  <ds:schemaRefs>
    <ds:schemaRef ds:uri="112ed692-a3ae-41da-b975-347d69f87a20"/>
    <ds:schemaRef ds:uri="1f8d7d97-b52e-4e8e-add1-cddb6c7f9c6e"/>
    <ds:schemaRef ds:uri="750e1240-e0e3-440a-8a1b-3b5071aa7f03"/>
    <ds:schemaRef ds:uri="ebe62426-be44-4ac6-b4e7-c6e91301097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revision>1</cp:revision>
  <dcterms:created xsi:type="dcterms:W3CDTF">2023-04-26T23:13:57Z</dcterms:created>
  <dcterms:modified xsi:type="dcterms:W3CDTF">2024-06-27T15:34:47Z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0x010100086304AAD8523E45A244E5EF8C5271CA</vt:lpwstr>
  </property>
  <property fmtid="{D5CDD505-2E9C-101B-9397-08002B2CF9AE}" pid="3" name="MediaServiceImageTags">
    <vt:lpwstr/>
  </property>
</Properties>
</file>