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65" r:id="rId5"/>
  </p:sldIdLst>
  <p:sldSz cx="12192000" cy="68580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EC"/>
    <a:srgbClr val="359946"/>
    <a:srgbClr val="E6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8F637-3935-B189-E26A-11D62D938CF5}" v="2" dt="2024-06-27T15:29:33.820"/>
    <p1510:client id="{8D17E949-9F5D-7BE1-C400-9A32F6DDF0FE}" v="5" dt="2024-06-27T15:35:17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howGuides="1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cy Yazmin Castellanos Sanchez" userId="S::ycastels@cendoj.ramajudicial.gov.co::5f0f89d0-6f0f-4b6d-adcc-9c1542d4c3ad" providerId="AD" clId="Web-{FCC5F3CB-DF9F-6DD9-6A92-7688F0C8A6BE}"/>
    <pc:docChg chg="modSld">
      <pc:chgData name="Yancy Yazmin Castellanos Sanchez" userId="S::ycastels@cendoj.ramajudicial.gov.co::5f0f89d0-6f0f-4b6d-adcc-9c1542d4c3ad" providerId="AD" clId="Web-{FCC5F3CB-DF9F-6DD9-6A92-7688F0C8A6BE}" dt="2023-09-05T15:43:15.534" v="71" actId="20577"/>
      <pc:docMkLst>
        <pc:docMk/>
      </pc:docMkLst>
      <pc:sldChg chg="addSp delSp modSp">
        <pc:chgData name="Yancy Yazmin Castellanos Sanchez" userId="S::ycastels@cendoj.ramajudicial.gov.co::5f0f89d0-6f0f-4b6d-adcc-9c1542d4c3ad" providerId="AD" clId="Web-{FCC5F3CB-DF9F-6DD9-6A92-7688F0C8A6BE}" dt="2023-09-05T15:43:15.534" v="71" actId="20577"/>
        <pc:sldMkLst>
          <pc:docMk/>
          <pc:sldMk cId="2639297770" sldId="265"/>
        </pc:sldMkLst>
        <pc:spChg chg="mod">
          <ac:chgData name="Yancy Yazmin Castellanos Sanchez" userId="S::ycastels@cendoj.ramajudicial.gov.co::5f0f89d0-6f0f-4b6d-adcc-9c1542d4c3ad" providerId="AD" clId="Web-{FCC5F3CB-DF9F-6DD9-6A92-7688F0C8A6BE}" dt="2023-09-05T15:43:15.534" v="71" actId="20577"/>
          <ac:spMkLst>
            <pc:docMk/>
            <pc:sldMk cId="2639297770" sldId="265"/>
            <ac:spMk id="3" creationId="{DCE40B45-B0F2-4C23-8B18-250272E589E5}"/>
          </ac:spMkLst>
        </pc:spChg>
        <pc:picChg chg="del">
          <ac:chgData name="Yancy Yazmin Castellanos Sanchez" userId="S::ycastels@cendoj.ramajudicial.gov.co::5f0f89d0-6f0f-4b6d-adcc-9c1542d4c3ad" providerId="AD" clId="Web-{FCC5F3CB-DF9F-6DD9-6A92-7688F0C8A6BE}" dt="2023-09-05T15:42:23.533" v="0"/>
          <ac:picMkLst>
            <pc:docMk/>
            <pc:sldMk cId="2639297770" sldId="265"/>
            <ac:picMk id="5" creationId="{E96B70C0-AAF8-A1C5-0AB3-40ED770BF012}"/>
          </ac:picMkLst>
        </pc:picChg>
        <pc:picChg chg="add mod">
          <ac:chgData name="Yancy Yazmin Castellanos Sanchez" userId="S::ycastels@cendoj.ramajudicial.gov.co::5f0f89d0-6f0f-4b6d-adcc-9c1542d4c3ad" providerId="AD" clId="Web-{FCC5F3CB-DF9F-6DD9-6A92-7688F0C8A6BE}" dt="2023-09-05T15:42:28.892" v="2" actId="1076"/>
          <ac:picMkLst>
            <pc:docMk/>
            <pc:sldMk cId="2639297770" sldId="265"/>
            <ac:picMk id="23" creationId="{E9863942-7DC4-6235-0BE9-DD1822A7BB92}"/>
          </ac:picMkLst>
        </pc:picChg>
      </pc:sldChg>
    </pc:docChg>
  </pc:docChgLst>
  <pc:docChgLst>
    <pc:chgData name="Heidi Jimena Gallego Aguirre" userId="S::hgallega@cendoj.ramajudicial.gov.co::3dac53bf-2ca5-4af8-afe5-5a9ee1edc015" providerId="AD" clId="Web-{8D5C3A96-8A29-3A73-F335-5EE12D22480A}"/>
    <pc:docChg chg="modSld">
      <pc:chgData name="Heidi Jimena Gallego Aguirre" userId="S::hgallega@cendoj.ramajudicial.gov.co::3dac53bf-2ca5-4af8-afe5-5a9ee1edc015" providerId="AD" clId="Web-{8D5C3A96-8A29-3A73-F335-5EE12D22480A}" dt="2024-06-13T13:05:24.218" v="0" actId="20577"/>
      <pc:docMkLst>
        <pc:docMk/>
      </pc:docMkLst>
      <pc:sldChg chg="modSp">
        <pc:chgData name="Heidi Jimena Gallego Aguirre" userId="S::hgallega@cendoj.ramajudicial.gov.co::3dac53bf-2ca5-4af8-afe5-5a9ee1edc015" providerId="AD" clId="Web-{8D5C3A96-8A29-3A73-F335-5EE12D22480A}" dt="2024-06-13T13:05:24.218" v="0" actId="20577"/>
        <pc:sldMkLst>
          <pc:docMk/>
          <pc:sldMk cId="2639297770" sldId="265"/>
        </pc:sldMkLst>
        <pc:spChg chg="mod">
          <ac:chgData name="Heidi Jimena Gallego Aguirre" userId="S::hgallega@cendoj.ramajudicial.gov.co::3dac53bf-2ca5-4af8-afe5-5a9ee1edc015" providerId="AD" clId="Web-{8D5C3A96-8A29-3A73-F335-5EE12D22480A}" dt="2024-06-13T13:05:24.218" v="0" actId="20577"/>
          <ac:spMkLst>
            <pc:docMk/>
            <pc:sldMk cId="2639297770" sldId="265"/>
            <ac:spMk id="3" creationId="{DCE40B45-B0F2-4C23-8B18-250272E589E5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6608F637-3935-B189-E26A-11D62D938CF5}"/>
    <pc:docChg chg="modSld">
      <pc:chgData name="Heidi Jimena Gallego Aguirre" userId="S::hgallega@cendoj.ramajudicial.gov.co::3dac53bf-2ca5-4af8-afe5-5a9ee1edc015" providerId="AD" clId="Web-{6608F637-3935-B189-E26A-11D62D938CF5}" dt="2024-06-27T15:29:33.820" v="1" actId="1076"/>
      <pc:docMkLst>
        <pc:docMk/>
      </pc:docMkLst>
      <pc:sldChg chg="modSp">
        <pc:chgData name="Heidi Jimena Gallego Aguirre" userId="S::hgallega@cendoj.ramajudicial.gov.co::3dac53bf-2ca5-4af8-afe5-5a9ee1edc015" providerId="AD" clId="Web-{6608F637-3935-B189-E26A-11D62D938CF5}" dt="2024-06-27T15:29:33.820" v="1" actId="1076"/>
        <pc:sldMkLst>
          <pc:docMk/>
          <pc:sldMk cId="2639297770" sldId="265"/>
        </pc:sldMkLst>
        <pc:spChg chg="mod">
          <ac:chgData name="Heidi Jimena Gallego Aguirre" userId="S::hgallega@cendoj.ramajudicial.gov.co::3dac53bf-2ca5-4af8-afe5-5a9ee1edc015" providerId="AD" clId="Web-{6608F637-3935-B189-E26A-11D62D938CF5}" dt="2024-06-27T15:29:33.820" v="1" actId="1076"/>
          <ac:spMkLst>
            <pc:docMk/>
            <pc:sldMk cId="2639297770" sldId="265"/>
            <ac:spMk id="2" creationId="{19ADAB0E-3BF8-4136-BE91-61BD391BF010}"/>
          </ac:spMkLst>
        </pc:spChg>
      </pc:sldChg>
    </pc:docChg>
  </pc:docChgLst>
  <pc:docChgLst>
    <pc:chgData name="Yancy Yazmin Castellanos Sanchez" userId="S::ycastels@cendoj.ramajudicial.gov.co::5f0f89d0-6f0f-4b6d-adcc-9c1542d4c3ad" providerId="AD" clId="Web-{33A8AC2B-0742-51ED-9F43-48B7A3D9DE40}"/>
    <pc:docChg chg="modSld">
      <pc:chgData name="Yancy Yazmin Castellanos Sanchez" userId="S::ycastels@cendoj.ramajudicial.gov.co::5f0f89d0-6f0f-4b6d-adcc-9c1542d4c3ad" providerId="AD" clId="Web-{33A8AC2B-0742-51ED-9F43-48B7A3D9DE40}" dt="2023-09-05T19:21:14.189" v="31" actId="20577"/>
      <pc:docMkLst>
        <pc:docMk/>
      </pc:docMkLst>
      <pc:sldChg chg="modSp">
        <pc:chgData name="Yancy Yazmin Castellanos Sanchez" userId="S::ycastels@cendoj.ramajudicial.gov.co::5f0f89d0-6f0f-4b6d-adcc-9c1542d4c3ad" providerId="AD" clId="Web-{33A8AC2B-0742-51ED-9F43-48B7A3D9DE40}" dt="2023-09-05T19:21:14.189" v="31" actId="20577"/>
        <pc:sldMkLst>
          <pc:docMk/>
          <pc:sldMk cId="2639297770" sldId="265"/>
        </pc:sldMkLst>
        <pc:spChg chg="mod">
          <ac:chgData name="Yancy Yazmin Castellanos Sanchez" userId="S::ycastels@cendoj.ramajudicial.gov.co::5f0f89d0-6f0f-4b6d-adcc-9c1542d4c3ad" providerId="AD" clId="Web-{33A8AC2B-0742-51ED-9F43-48B7A3D9DE40}" dt="2023-09-05T19:21:14.189" v="31" actId="20577"/>
          <ac:spMkLst>
            <pc:docMk/>
            <pc:sldMk cId="2639297770" sldId="265"/>
            <ac:spMk id="3" creationId="{DCE40B45-B0F2-4C23-8B18-250272E589E5}"/>
          </ac:spMkLst>
        </pc:spChg>
      </pc:sldChg>
    </pc:docChg>
  </pc:docChgLst>
  <pc:docChgLst>
    <pc:chgData name="Yancy Yazmin Castellanos Sanchez" userId="S::ycastels@cendoj.ramajudicial.gov.co::5f0f89d0-6f0f-4b6d-adcc-9c1542d4c3ad" providerId="AD" clId="Web-{75759517-F5FD-1606-756B-DF261EF0B5E5}"/>
    <pc:docChg chg="modSld">
      <pc:chgData name="Yancy Yazmin Castellanos Sanchez" userId="S::ycastels@cendoj.ramajudicial.gov.co::5f0f89d0-6f0f-4b6d-adcc-9c1542d4c3ad" providerId="AD" clId="Web-{75759517-F5FD-1606-756B-DF261EF0B5E5}" dt="2023-09-05T19:19:52.445" v="39"/>
      <pc:docMkLst>
        <pc:docMk/>
      </pc:docMkLst>
      <pc:sldChg chg="delSp modSp">
        <pc:chgData name="Yancy Yazmin Castellanos Sanchez" userId="S::ycastels@cendoj.ramajudicial.gov.co::5f0f89d0-6f0f-4b6d-adcc-9c1542d4c3ad" providerId="AD" clId="Web-{75759517-F5FD-1606-756B-DF261EF0B5E5}" dt="2023-09-05T19:19:48.430" v="38" actId="20577"/>
        <pc:sldMkLst>
          <pc:docMk/>
          <pc:sldMk cId="1500531869" sldId="256"/>
        </pc:sldMkLst>
        <pc:spChg chg="mod">
          <ac:chgData name="Yancy Yazmin Castellanos Sanchez" userId="S::ycastels@cendoj.ramajudicial.gov.co::5f0f89d0-6f0f-4b6d-adcc-9c1542d4c3ad" providerId="AD" clId="Web-{75759517-F5FD-1606-756B-DF261EF0B5E5}" dt="2023-09-05T19:19:48.430" v="38" actId="20577"/>
          <ac:spMkLst>
            <pc:docMk/>
            <pc:sldMk cId="1500531869" sldId="256"/>
            <ac:spMk id="2" creationId="{9A86BD2C-1F69-4859-8285-77E4A0818A56}"/>
          </ac:spMkLst>
        </pc:spChg>
        <pc:picChg chg="del">
          <ac:chgData name="Yancy Yazmin Castellanos Sanchez" userId="S::ycastels@cendoj.ramajudicial.gov.co::5f0f89d0-6f0f-4b6d-adcc-9c1542d4c3ad" providerId="AD" clId="Web-{75759517-F5FD-1606-756B-DF261EF0B5E5}" dt="2023-09-05T19:19:24.663" v="0"/>
          <ac:picMkLst>
            <pc:docMk/>
            <pc:sldMk cId="1500531869" sldId="256"/>
            <ac:picMk id="22" creationId="{FE100452-0DE5-4678-965D-9F29129C0C64}"/>
          </ac:picMkLst>
        </pc:picChg>
      </pc:sldChg>
      <pc:sldChg chg="delSp">
        <pc:chgData name="Yancy Yazmin Castellanos Sanchez" userId="S::ycastels@cendoj.ramajudicial.gov.co::5f0f89d0-6f0f-4b6d-adcc-9c1542d4c3ad" providerId="AD" clId="Web-{75759517-F5FD-1606-756B-DF261EF0B5E5}" dt="2023-09-05T19:19:52.445" v="39"/>
        <pc:sldMkLst>
          <pc:docMk/>
          <pc:sldMk cId="2639297770" sldId="265"/>
        </pc:sldMkLst>
        <pc:picChg chg="del">
          <ac:chgData name="Yancy Yazmin Castellanos Sanchez" userId="S::ycastels@cendoj.ramajudicial.gov.co::5f0f89d0-6f0f-4b6d-adcc-9c1542d4c3ad" providerId="AD" clId="Web-{75759517-F5FD-1606-756B-DF261EF0B5E5}" dt="2023-09-05T19:19:52.445" v="39"/>
          <ac:picMkLst>
            <pc:docMk/>
            <pc:sldMk cId="2639297770" sldId="265"/>
            <ac:picMk id="23" creationId="{E9863942-7DC4-6235-0BE9-DD1822A7BB92}"/>
          </ac:picMkLst>
        </pc:picChg>
      </pc:sldChg>
    </pc:docChg>
  </pc:docChgLst>
  <pc:docChgLst>
    <pc:chgData name="Heidi Jimena Gallego Aguirre" userId="S::hgallega@cendoj.ramajudicial.gov.co::3dac53bf-2ca5-4af8-afe5-5a9ee1edc015" providerId="AD" clId="Web-{7B032436-6201-81A8-5D70-974BC560A706}"/>
    <pc:docChg chg="modSld">
      <pc:chgData name="Heidi Jimena Gallego Aguirre" userId="S::hgallega@cendoj.ramajudicial.gov.co::3dac53bf-2ca5-4af8-afe5-5a9ee1edc015" providerId="AD" clId="Web-{7B032436-6201-81A8-5D70-974BC560A706}" dt="2024-06-14T20:28:01.080" v="36"/>
      <pc:docMkLst>
        <pc:docMk/>
      </pc:docMkLst>
      <pc:sldChg chg="modSp">
        <pc:chgData name="Heidi Jimena Gallego Aguirre" userId="S::hgallega@cendoj.ramajudicial.gov.co::3dac53bf-2ca5-4af8-afe5-5a9ee1edc015" providerId="AD" clId="Web-{7B032436-6201-81A8-5D70-974BC560A706}" dt="2024-06-14T20:28:01.080" v="36"/>
        <pc:sldMkLst>
          <pc:docMk/>
          <pc:sldMk cId="2639297770" sldId="265"/>
        </pc:sldMkLst>
        <pc:spChg chg="mod">
          <ac:chgData name="Heidi Jimena Gallego Aguirre" userId="S::hgallega@cendoj.ramajudicial.gov.co::3dac53bf-2ca5-4af8-afe5-5a9ee1edc015" providerId="AD" clId="Web-{7B032436-6201-81A8-5D70-974BC560A706}" dt="2024-06-14T20:27:21.547" v="0" actId="14100"/>
          <ac:spMkLst>
            <pc:docMk/>
            <pc:sldMk cId="2639297770" sldId="265"/>
            <ac:spMk id="3" creationId="{DCE40B45-B0F2-4C23-8B18-250272E589E5}"/>
          </ac:spMkLst>
        </pc:spChg>
        <pc:spChg chg="mod">
          <ac:chgData name="Heidi Jimena Gallego Aguirre" userId="S::hgallega@cendoj.ramajudicial.gov.co::3dac53bf-2ca5-4af8-afe5-5a9ee1edc015" providerId="AD" clId="Web-{7B032436-6201-81A8-5D70-974BC560A706}" dt="2024-06-14T20:28:00.939" v="28"/>
          <ac:spMkLst>
            <pc:docMk/>
            <pc:sldMk cId="2639297770" sldId="265"/>
            <ac:spMk id="4" creationId="{68ECBC2A-428F-4E3B-BDE9-AFCCD64C78E5}"/>
          </ac:spMkLst>
        </pc:spChg>
        <pc:spChg chg="mod">
          <ac:chgData name="Heidi Jimena Gallego Aguirre" userId="S::hgallega@cendoj.ramajudicial.gov.co::3dac53bf-2ca5-4af8-afe5-5a9ee1edc015" providerId="AD" clId="Web-{7B032436-6201-81A8-5D70-974BC560A706}" dt="2024-06-14T20:28:00.939" v="29"/>
          <ac:spMkLst>
            <pc:docMk/>
            <pc:sldMk cId="2639297770" sldId="265"/>
            <ac:spMk id="7" creationId="{BB12E31F-2F1A-4CD3-AA0C-ED2D29526086}"/>
          </ac:spMkLst>
        </pc:spChg>
        <pc:spChg chg="mod">
          <ac:chgData name="Heidi Jimena Gallego Aguirre" userId="S::hgallega@cendoj.ramajudicial.gov.co::3dac53bf-2ca5-4af8-afe5-5a9ee1edc015" providerId="AD" clId="Web-{7B032436-6201-81A8-5D70-974BC560A706}" dt="2024-06-14T20:28:00.939" v="30"/>
          <ac:spMkLst>
            <pc:docMk/>
            <pc:sldMk cId="2639297770" sldId="265"/>
            <ac:spMk id="9" creationId="{F0D35CD4-FB6E-4C18-9260-2931F141C6F3}"/>
          </ac:spMkLst>
        </pc:spChg>
        <pc:spChg chg="mod">
          <ac:chgData name="Heidi Jimena Gallego Aguirre" userId="S::hgallega@cendoj.ramajudicial.gov.co::3dac53bf-2ca5-4af8-afe5-5a9ee1edc015" providerId="AD" clId="Web-{7B032436-6201-81A8-5D70-974BC560A706}" dt="2024-06-14T20:28:00.939" v="31"/>
          <ac:spMkLst>
            <pc:docMk/>
            <pc:sldMk cId="2639297770" sldId="265"/>
            <ac:spMk id="11" creationId="{08A4F3F0-585E-448D-9ED3-34AC8D1B8FBA}"/>
          </ac:spMkLst>
        </pc:spChg>
        <pc:spChg chg="mod">
          <ac:chgData name="Heidi Jimena Gallego Aguirre" userId="S::hgallega@cendoj.ramajudicial.gov.co::3dac53bf-2ca5-4af8-afe5-5a9ee1edc015" providerId="AD" clId="Web-{7B032436-6201-81A8-5D70-974BC560A706}" dt="2024-06-14T20:28:00.939" v="32"/>
          <ac:spMkLst>
            <pc:docMk/>
            <pc:sldMk cId="2639297770" sldId="265"/>
            <ac:spMk id="13" creationId="{A1B48A3D-0EEE-40CC-BA25-A8FDE616724E}"/>
          </ac:spMkLst>
        </pc:spChg>
        <pc:spChg chg="mod">
          <ac:chgData name="Heidi Jimena Gallego Aguirre" userId="S::hgallega@cendoj.ramajudicial.gov.co::3dac53bf-2ca5-4af8-afe5-5a9ee1edc015" providerId="AD" clId="Web-{7B032436-6201-81A8-5D70-974BC560A706}" dt="2024-06-14T20:28:00.939" v="33"/>
          <ac:spMkLst>
            <pc:docMk/>
            <pc:sldMk cId="2639297770" sldId="265"/>
            <ac:spMk id="15" creationId="{A8578B16-8A29-4AD5-B3AB-7D1E6266C7DD}"/>
          </ac:spMkLst>
        </pc:spChg>
        <pc:spChg chg="mod">
          <ac:chgData name="Heidi Jimena Gallego Aguirre" userId="S::hgallega@cendoj.ramajudicial.gov.co::3dac53bf-2ca5-4af8-afe5-5a9ee1edc015" providerId="AD" clId="Web-{7B032436-6201-81A8-5D70-974BC560A706}" dt="2024-06-14T20:28:00.939" v="34"/>
          <ac:spMkLst>
            <pc:docMk/>
            <pc:sldMk cId="2639297770" sldId="265"/>
            <ac:spMk id="17" creationId="{DB8A479C-6C98-439A-8871-34B575C3A912}"/>
          </ac:spMkLst>
        </pc:spChg>
        <pc:spChg chg="mod">
          <ac:chgData name="Heidi Jimena Gallego Aguirre" userId="S::hgallega@cendoj.ramajudicial.gov.co::3dac53bf-2ca5-4af8-afe5-5a9ee1edc015" providerId="AD" clId="Web-{7B032436-6201-81A8-5D70-974BC560A706}" dt="2024-06-14T20:28:00.939" v="35"/>
          <ac:spMkLst>
            <pc:docMk/>
            <pc:sldMk cId="2639297770" sldId="265"/>
            <ac:spMk id="19" creationId="{05879DCB-49F0-4F30-965F-BA4A676499F5}"/>
          </ac:spMkLst>
        </pc:spChg>
        <pc:spChg chg="mod">
          <ac:chgData name="Heidi Jimena Gallego Aguirre" userId="S::hgallega@cendoj.ramajudicial.gov.co::3dac53bf-2ca5-4af8-afe5-5a9ee1edc015" providerId="AD" clId="Web-{7B032436-6201-81A8-5D70-974BC560A706}" dt="2024-06-14T20:28:01.080" v="36"/>
          <ac:spMkLst>
            <pc:docMk/>
            <pc:sldMk cId="2639297770" sldId="265"/>
            <ac:spMk id="21" creationId="{7825FFB5-7F57-41C6-BEA2-551C572A5CED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CF439201-AAE9-558E-8754-A14450027444}"/>
    <pc:docChg chg="modSld">
      <pc:chgData name="Heidi Jimena Gallego Aguirre" userId="S::hgallega@cendoj.ramajudicial.gov.co::3dac53bf-2ca5-4af8-afe5-5a9ee1edc015" providerId="AD" clId="Web-{CF439201-AAE9-558E-8754-A14450027444}" dt="2024-06-13T13:04:44.401" v="32" actId="20577"/>
      <pc:docMkLst>
        <pc:docMk/>
      </pc:docMkLst>
      <pc:sldChg chg="modSp">
        <pc:chgData name="Heidi Jimena Gallego Aguirre" userId="S::hgallega@cendoj.ramajudicial.gov.co::3dac53bf-2ca5-4af8-afe5-5a9ee1edc015" providerId="AD" clId="Web-{CF439201-AAE9-558E-8754-A14450027444}" dt="2024-06-13T13:04:44.401" v="32" actId="20577"/>
        <pc:sldMkLst>
          <pc:docMk/>
          <pc:sldMk cId="2639297770" sldId="265"/>
        </pc:sldMkLst>
        <pc:spChg chg="mod">
          <ac:chgData name="Heidi Jimena Gallego Aguirre" userId="S::hgallega@cendoj.ramajudicial.gov.co::3dac53bf-2ca5-4af8-afe5-5a9ee1edc015" providerId="AD" clId="Web-{CF439201-AAE9-558E-8754-A14450027444}" dt="2024-06-13T13:04:44.401" v="32" actId="20577"/>
          <ac:spMkLst>
            <pc:docMk/>
            <pc:sldMk cId="2639297770" sldId="265"/>
            <ac:spMk id="3" creationId="{DCE40B45-B0F2-4C23-8B18-250272E589E5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8D17E949-9F5D-7BE1-C400-9A32F6DDF0FE}"/>
    <pc:docChg chg="modSld">
      <pc:chgData name="Heidi Jimena Gallego Aguirre" userId="S::hgallega@cendoj.ramajudicial.gov.co::3dac53bf-2ca5-4af8-afe5-5a9ee1edc015" providerId="AD" clId="Web-{8D17E949-9F5D-7BE1-C400-9A32F6DDF0FE}" dt="2024-06-27T15:35:17.082" v="3" actId="14100"/>
      <pc:docMkLst>
        <pc:docMk/>
      </pc:docMkLst>
      <pc:sldChg chg="modSp">
        <pc:chgData name="Heidi Jimena Gallego Aguirre" userId="S::hgallega@cendoj.ramajudicial.gov.co::3dac53bf-2ca5-4af8-afe5-5a9ee1edc015" providerId="AD" clId="Web-{8D17E949-9F5D-7BE1-C400-9A32F6DDF0FE}" dt="2024-06-27T15:35:17.082" v="3" actId="14100"/>
        <pc:sldMkLst>
          <pc:docMk/>
          <pc:sldMk cId="2639297770" sldId="265"/>
        </pc:sldMkLst>
        <pc:spChg chg="mod">
          <ac:chgData name="Heidi Jimena Gallego Aguirre" userId="S::hgallega@cendoj.ramajudicial.gov.co::3dac53bf-2ca5-4af8-afe5-5a9ee1edc015" providerId="AD" clId="Web-{8D17E949-9F5D-7BE1-C400-9A32F6DDF0FE}" dt="2024-06-27T15:35:17.082" v="3" actId="14100"/>
          <ac:spMkLst>
            <pc:docMk/>
            <pc:sldMk cId="2639297770" sldId="265"/>
            <ac:spMk id="2" creationId="{19ADAB0E-3BF8-4136-BE91-61BD391BF010}"/>
          </ac:spMkLst>
        </pc:spChg>
      </pc:sldChg>
    </pc:docChg>
  </pc:docChgLst>
  <pc:docChgLst>
    <pc:chgData clId="Web-{C7334B5B-8F2A-6628-38E0-7967CC7CC1ED}"/>
    <pc:docChg chg="modSld">
      <pc:chgData name="" userId="" providerId="" clId="Web-{C7334B5B-8F2A-6628-38E0-7967CC7CC1ED}" dt="2023-09-06T15:04:32.043" v="0"/>
      <pc:docMkLst>
        <pc:docMk/>
      </pc:docMkLst>
      <pc:sldChg chg="addSp modSp">
        <pc:chgData name="" userId="" providerId="" clId="Web-{C7334B5B-8F2A-6628-38E0-7967CC7CC1ED}" dt="2023-09-06T15:04:32.043" v="0"/>
        <pc:sldMkLst>
          <pc:docMk/>
          <pc:sldMk cId="1500531869" sldId="256"/>
        </pc:sldMkLst>
        <pc:picChg chg="add mod">
          <ac:chgData name="" userId="" providerId="" clId="Web-{C7334B5B-8F2A-6628-38E0-7967CC7CC1ED}" dt="2023-09-06T15:04:32.043" v="0"/>
          <ac:picMkLst>
            <pc:docMk/>
            <pc:sldMk cId="1500531869" sldId="256"/>
            <ac:picMk id="3" creationId="{0AC97DBF-BAF1-77AD-0002-EF6D68BD6EEC}"/>
          </ac:picMkLst>
        </pc:picChg>
      </pc:sldChg>
    </pc:docChg>
  </pc:docChgLst>
  <pc:docChgLst>
    <pc:chgData name="Yancy Yazmin Castellanos Sanchez" userId="S::ycastels@cendoj.ramajudicial.gov.co::5f0f89d0-6f0f-4b6d-adcc-9c1542d4c3ad" providerId="AD" clId="Web-{C7334B5B-8F2A-6628-38E0-7967CC7CC1ED}"/>
    <pc:docChg chg="modSld">
      <pc:chgData name="Yancy Yazmin Castellanos Sanchez" userId="S::ycastels@cendoj.ramajudicial.gov.co::5f0f89d0-6f0f-4b6d-adcc-9c1542d4c3ad" providerId="AD" clId="Web-{C7334B5B-8F2A-6628-38E0-7967CC7CC1ED}" dt="2023-09-06T15:04:44.591" v="3" actId="1076"/>
      <pc:docMkLst>
        <pc:docMk/>
      </pc:docMkLst>
      <pc:sldChg chg="modSp">
        <pc:chgData name="Yancy Yazmin Castellanos Sanchez" userId="S::ycastels@cendoj.ramajudicial.gov.co::5f0f89d0-6f0f-4b6d-adcc-9c1542d4c3ad" providerId="AD" clId="Web-{C7334B5B-8F2A-6628-38E0-7967CC7CC1ED}" dt="2023-09-06T15:04:37.293" v="1" actId="14100"/>
        <pc:sldMkLst>
          <pc:docMk/>
          <pc:sldMk cId="1500531869" sldId="256"/>
        </pc:sldMkLst>
        <pc:picChg chg="mod">
          <ac:chgData name="Yancy Yazmin Castellanos Sanchez" userId="S::ycastels@cendoj.ramajudicial.gov.co::5f0f89d0-6f0f-4b6d-adcc-9c1542d4c3ad" providerId="AD" clId="Web-{C7334B5B-8F2A-6628-38E0-7967CC7CC1ED}" dt="2023-09-06T15:04:37.293" v="1" actId="14100"/>
          <ac:picMkLst>
            <pc:docMk/>
            <pc:sldMk cId="1500531869" sldId="256"/>
            <ac:picMk id="3" creationId="{0AC97DBF-BAF1-77AD-0002-EF6D68BD6EEC}"/>
          </ac:picMkLst>
        </pc:picChg>
      </pc:sldChg>
      <pc:sldChg chg="addSp modSp">
        <pc:chgData name="Yancy Yazmin Castellanos Sanchez" userId="S::ycastels@cendoj.ramajudicial.gov.co::5f0f89d0-6f0f-4b6d-adcc-9c1542d4c3ad" providerId="AD" clId="Web-{C7334B5B-8F2A-6628-38E0-7967CC7CC1ED}" dt="2023-09-06T15:04:44.591" v="3" actId="1076"/>
        <pc:sldMkLst>
          <pc:docMk/>
          <pc:sldMk cId="2639297770" sldId="265"/>
        </pc:sldMkLst>
        <pc:picChg chg="add mod">
          <ac:chgData name="Yancy Yazmin Castellanos Sanchez" userId="S::ycastels@cendoj.ramajudicial.gov.co::5f0f89d0-6f0f-4b6d-adcc-9c1542d4c3ad" providerId="AD" clId="Web-{C7334B5B-8F2A-6628-38E0-7967CC7CC1ED}" dt="2023-09-06T15:04:44.591" v="3" actId="1076"/>
          <ac:picMkLst>
            <pc:docMk/>
            <pc:sldMk cId="2639297770" sldId="265"/>
            <ac:picMk id="5" creationId="{E91D6739-79D1-16D9-BD44-658F67C65A41}"/>
          </ac:picMkLst>
        </pc:picChg>
      </pc:sldChg>
    </pc:docChg>
  </pc:docChgLst>
  <pc:docChgLst>
    <pc:chgData name="Heidi Jimena Gallego Aguirre" userId="S::hgallega@cendoj.ramajudicial.gov.co::3dac53bf-2ca5-4af8-afe5-5a9ee1edc015" providerId="AD" clId="Web-{37814386-8782-C453-9C4C-CF2C6B062890}"/>
    <pc:docChg chg="modSld">
      <pc:chgData name="Heidi Jimena Gallego Aguirre" userId="S::hgallega@cendoj.ramajudicial.gov.co::3dac53bf-2ca5-4af8-afe5-5a9ee1edc015" providerId="AD" clId="Web-{37814386-8782-C453-9C4C-CF2C6B062890}" dt="2024-06-13T14:51:46.043" v="21"/>
      <pc:docMkLst>
        <pc:docMk/>
      </pc:docMkLst>
      <pc:sldChg chg="modSp">
        <pc:chgData name="Heidi Jimena Gallego Aguirre" userId="S::hgallega@cendoj.ramajudicial.gov.co::3dac53bf-2ca5-4af8-afe5-5a9ee1edc015" providerId="AD" clId="Web-{37814386-8782-C453-9C4C-CF2C6B062890}" dt="2024-06-13T14:51:46.043" v="21"/>
        <pc:sldMkLst>
          <pc:docMk/>
          <pc:sldMk cId="2639297770" sldId="265"/>
        </pc:sldMkLst>
        <pc:spChg chg="mod">
          <ac:chgData name="Heidi Jimena Gallego Aguirre" userId="S::hgallega@cendoj.ramajudicial.gov.co::3dac53bf-2ca5-4af8-afe5-5a9ee1edc015" providerId="AD" clId="Web-{37814386-8782-C453-9C4C-CF2C6B062890}" dt="2024-06-13T14:51:20.401" v="1" actId="20577"/>
          <ac:spMkLst>
            <pc:docMk/>
            <pc:sldMk cId="2639297770" sldId="265"/>
            <ac:spMk id="2" creationId="{19ADAB0E-3BF8-4136-BE91-61BD391BF010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31.918" v="3" actId="20577"/>
          <ac:spMkLst>
            <pc:docMk/>
            <pc:sldMk cId="2639297770" sldId="265"/>
            <ac:spMk id="3" creationId="{DCE40B45-B0F2-4C23-8B18-250272E589E5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4"/>
          <ac:spMkLst>
            <pc:docMk/>
            <pc:sldMk cId="2639297770" sldId="265"/>
            <ac:spMk id="4" creationId="{68ECBC2A-428F-4E3B-BDE9-AFCCD64C78E5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5"/>
          <ac:spMkLst>
            <pc:docMk/>
            <pc:sldMk cId="2639297770" sldId="265"/>
            <ac:spMk id="6" creationId="{736828C0-3A9D-411D-B9F6-48BAFEFEEE0A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6"/>
          <ac:spMkLst>
            <pc:docMk/>
            <pc:sldMk cId="2639297770" sldId="265"/>
            <ac:spMk id="7" creationId="{BB12E31F-2F1A-4CD3-AA0C-ED2D29526086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7"/>
          <ac:spMkLst>
            <pc:docMk/>
            <pc:sldMk cId="2639297770" sldId="265"/>
            <ac:spMk id="8" creationId="{BA07666C-F5A7-46B3-B408-2C487A1304D5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8"/>
          <ac:spMkLst>
            <pc:docMk/>
            <pc:sldMk cId="2639297770" sldId="265"/>
            <ac:spMk id="9" creationId="{F0D35CD4-FB6E-4C18-9260-2931F141C6F3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9"/>
          <ac:spMkLst>
            <pc:docMk/>
            <pc:sldMk cId="2639297770" sldId="265"/>
            <ac:spMk id="10" creationId="{FA3F28CE-93B9-455E-8C1B-E3D2722229B1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10"/>
          <ac:spMkLst>
            <pc:docMk/>
            <pc:sldMk cId="2639297770" sldId="265"/>
            <ac:spMk id="11" creationId="{08A4F3F0-585E-448D-9ED3-34AC8D1B8FBA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11"/>
          <ac:spMkLst>
            <pc:docMk/>
            <pc:sldMk cId="2639297770" sldId="265"/>
            <ac:spMk id="12" creationId="{72BF5357-565B-4AD1-8659-9DAA0C19B511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12"/>
          <ac:spMkLst>
            <pc:docMk/>
            <pc:sldMk cId="2639297770" sldId="265"/>
            <ac:spMk id="13" creationId="{A1B48A3D-0EEE-40CC-BA25-A8FDE616724E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13"/>
          <ac:spMkLst>
            <pc:docMk/>
            <pc:sldMk cId="2639297770" sldId="265"/>
            <ac:spMk id="14" creationId="{CD2F460B-9D59-4756-886D-08CEDC623C36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14"/>
          <ac:spMkLst>
            <pc:docMk/>
            <pc:sldMk cId="2639297770" sldId="265"/>
            <ac:spMk id="15" creationId="{A8578B16-8A29-4AD5-B3AB-7D1E6266C7DD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684" v="15"/>
          <ac:spMkLst>
            <pc:docMk/>
            <pc:sldMk cId="2639297770" sldId="265"/>
            <ac:spMk id="16" creationId="{4280FFE0-F3D3-4DC0-BFEE-8FA52A73EFB6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700" v="16"/>
          <ac:spMkLst>
            <pc:docMk/>
            <pc:sldMk cId="2639297770" sldId="265"/>
            <ac:spMk id="17" creationId="{DB8A479C-6C98-439A-8871-34B575C3A912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700" v="17"/>
          <ac:spMkLst>
            <pc:docMk/>
            <pc:sldMk cId="2639297770" sldId="265"/>
            <ac:spMk id="18" creationId="{9A251DA0-AE31-4B80-8937-FFD389D47CA6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700" v="18"/>
          <ac:spMkLst>
            <pc:docMk/>
            <pc:sldMk cId="2639297770" sldId="265"/>
            <ac:spMk id="19" creationId="{05879DCB-49F0-4F30-965F-BA4A676499F5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700" v="19"/>
          <ac:spMkLst>
            <pc:docMk/>
            <pc:sldMk cId="2639297770" sldId="265"/>
            <ac:spMk id="20" creationId="{72FAB951-5240-45EC-A4FC-C9AC4C0F311F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5.700" v="20"/>
          <ac:spMkLst>
            <pc:docMk/>
            <pc:sldMk cId="2639297770" sldId="265"/>
            <ac:spMk id="21" creationId="{7825FFB5-7F57-41C6-BEA2-551C572A5CED}"/>
          </ac:spMkLst>
        </pc:spChg>
        <pc:spChg chg="mod">
          <ac:chgData name="Heidi Jimena Gallego Aguirre" userId="S::hgallega@cendoj.ramajudicial.gov.co::3dac53bf-2ca5-4af8-afe5-5a9ee1edc015" providerId="AD" clId="Web-{37814386-8782-C453-9C4C-CF2C6B062890}" dt="2024-06-13T14:51:46.043" v="21"/>
          <ac:spMkLst>
            <pc:docMk/>
            <pc:sldMk cId="2639297770" sldId="265"/>
            <ac:spMk id="22" creationId="{9F075C78-87EC-41D7-BF29-393710DE3E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ed blue and yellow text&#10;&#10;Description automatically generated">
            <a:extLst>
              <a:ext uri="{FF2B5EF4-FFF2-40B4-BE49-F238E27FC236}">
                <a16:creationId xmlns:a16="http://schemas.microsoft.com/office/drawing/2014/main" id="{525172AE-ADEE-CA52-8034-B80A09A60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TÍTULO DE LA PRESENTACIÓN AQUÍ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89EC0D3-20CE-459C-B642-CE154BBC45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712" y="544513"/>
            <a:ext cx="355600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Montserrat" panose="00000500000000000000" pitchFamily="50" charset="0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aq</a:t>
            </a:r>
            <a:r>
              <a:rPr lang="es-MX" dirty="0" err="1"/>
              <a:t>uí</a:t>
            </a:r>
            <a:r>
              <a:rPr lang="es-MX" dirty="0"/>
              <a:t> el logo de la dependencia.</a:t>
            </a:r>
          </a:p>
        </p:txBody>
      </p:sp>
    </p:spTree>
    <p:extLst>
      <p:ext uri="{BB962C8B-B14F-4D97-AF65-F5344CB8AC3E}">
        <p14:creationId xmlns:p14="http://schemas.microsoft.com/office/powerpoint/2010/main" val="98511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B8861FBC-D222-D4EE-B63B-FB54DEFA9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82BA67-6869-4799-9965-ED4690FC7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TÍTULO PRINCIPAL</a:t>
            </a:r>
          </a:p>
          <a:p>
            <a:pPr lvl="0"/>
            <a:r>
              <a:rPr lang="es-ES_tradnl" dirty="0"/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19237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355B0A68-673F-5446-80F6-D9896B5B7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EBA210B-E0B1-4EEE-A4E6-ABE11E84D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10" y="2954338"/>
            <a:ext cx="4114800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24666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7F2045-31F6-4739-81B3-EEE093B05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B9C78640-9365-4D14-B9C5-A6732031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1745239"/>
            <a:ext cx="11210925" cy="4615295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i="0" dirty="0">
                <a:solidFill>
                  <a:srgbClr val="3595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dónde viene?</a:t>
            </a: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contrario del pensamiento popular, el texto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es simplemente texto aleatorio. Tiene sus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raices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una pieza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cl´sica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literatura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data del año 45 antes de Cristo, haciendo que este adquiera mas de 2000 años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antiguedad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Richard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McClintock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profesor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Universidad de Hampden-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Sydney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Virginia, encontró una de las palabras más oscuras de la lengua del latín,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consecteur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en un pasaje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 al seguir leyendo distintos textos del latín, descubrió la fuente indudable.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viene de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(Los Extremos del Bien y El Mal) por Cicero, escrito en el año 45 antes de Cristo. Este libro es un tratado de teoría de éticas, muy popular durante el Renacimiento. La primera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..", viene de una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la sección 1.10.32</a:t>
            </a: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trozo de texto estándar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usado desde el año 1500 es reproducido debajo para aquellos interesados.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por Cicero son también reproducidas en su forma original exacta, acompañadas por versiones en Inglés de la traducción realizada en 1914 por H. Rackham.</a:t>
            </a:r>
            <a:endParaRPr lang="es-E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0820F6A-451F-400A-AB0B-5BC9C5AB8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D42AF-8278-6ECD-810D-4679CC9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0C25B-72BA-C193-6027-E6898A20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6E2F2-A933-C3F8-7FCA-ACC544338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F4E7-6894-9F42-86A9-5F6A174CCEDC}" type="datetimeFigureOut">
              <a:rPr lang="es-ES_tradnl" smtClean="0"/>
              <a:t>27/06/2024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2080-F610-1E1F-8AE2-98F50B7C2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0386-8F1B-CD6C-144B-771D3C79F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133C-5E3F-8D45-9CB8-40E9CAD07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58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9ADAB0E-3BF8-4136-BE91-61BD391BF0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312" y="2853486"/>
            <a:ext cx="5718603" cy="1079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MX" sz="6600" dirty="0">
                <a:latin typeface="Open Sans"/>
                <a:ea typeface="Open Sans"/>
                <a:cs typeface="Open Sans"/>
              </a:rPr>
              <a:t>VALORES</a:t>
            </a:r>
            <a:endParaRPr lang="es-ES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DCE40B45-B0F2-4C23-8B18-250272E589E5}"/>
              </a:ext>
            </a:extLst>
          </p:cNvPr>
          <p:cNvSpPr txBox="1">
            <a:spLocks/>
          </p:cNvSpPr>
          <p:nvPr/>
        </p:nvSpPr>
        <p:spPr>
          <a:xfrm>
            <a:off x="6373162" y="1127744"/>
            <a:ext cx="5687654" cy="133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600" dirty="0">
                <a:latin typeface="Open Sans"/>
                <a:ea typeface="Open Sans"/>
                <a:cs typeface="Open Sans"/>
              </a:rPr>
              <a:t>Son valores de la Rama Judicial y del Consejo Seccional de la Judicatura de Cundinamarca, construir la visión de futuro deseada:</a:t>
            </a:r>
            <a:endParaRPr lang="en-US" sz="16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8ECBC2A-428F-4E3B-BDE9-AFCCD64C78E5}"/>
              </a:ext>
            </a:extLst>
          </p:cNvPr>
          <p:cNvSpPr txBox="1">
            <a:spLocks/>
          </p:cNvSpPr>
          <p:nvPr/>
        </p:nvSpPr>
        <p:spPr>
          <a:xfrm>
            <a:off x="7137288" y="2376726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1.</a:t>
            </a:r>
          </a:p>
          <a:p>
            <a:pPr algn="ctr"/>
            <a:endParaRPr lang="es-MX" sz="2000" dirty="0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736828C0-3A9D-411D-B9F6-48BAFEFEEE0A}"/>
              </a:ext>
            </a:extLst>
          </p:cNvPr>
          <p:cNvSpPr txBox="1">
            <a:spLocks/>
          </p:cNvSpPr>
          <p:nvPr/>
        </p:nvSpPr>
        <p:spPr>
          <a:xfrm>
            <a:off x="6624992" y="2780745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Diligencia y 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compromiso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BB12E31F-2F1A-4CD3-AA0C-ED2D29526086}"/>
              </a:ext>
            </a:extLst>
          </p:cNvPr>
          <p:cNvSpPr txBox="1">
            <a:spLocks/>
          </p:cNvSpPr>
          <p:nvPr/>
        </p:nvSpPr>
        <p:spPr>
          <a:xfrm>
            <a:off x="8862481" y="2376726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2.</a:t>
            </a:r>
          </a:p>
          <a:p>
            <a:pPr algn="ctr"/>
            <a:endParaRPr lang="es-MX" sz="2000" dirty="0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BA07666C-F5A7-46B3-B408-2C487A1304D5}"/>
              </a:ext>
            </a:extLst>
          </p:cNvPr>
          <p:cNvSpPr txBox="1">
            <a:spLocks/>
          </p:cNvSpPr>
          <p:nvPr/>
        </p:nvSpPr>
        <p:spPr>
          <a:xfrm>
            <a:off x="8350185" y="2780745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Transparencia 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integridad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F0D35CD4-FB6E-4C18-9260-2931F141C6F3}"/>
              </a:ext>
            </a:extLst>
          </p:cNvPr>
          <p:cNvSpPr txBox="1">
            <a:spLocks/>
          </p:cNvSpPr>
          <p:nvPr/>
        </p:nvSpPr>
        <p:spPr>
          <a:xfrm>
            <a:off x="10521113" y="2376726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3.</a:t>
            </a:r>
          </a:p>
          <a:p>
            <a:pPr algn="ctr"/>
            <a:endParaRPr lang="es-MX" sz="2000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FA3F28CE-93B9-455E-8C1B-E3D2722229B1}"/>
              </a:ext>
            </a:extLst>
          </p:cNvPr>
          <p:cNvSpPr txBox="1">
            <a:spLocks/>
          </p:cNvSpPr>
          <p:nvPr/>
        </p:nvSpPr>
        <p:spPr>
          <a:xfrm>
            <a:off x="10008817" y="2780745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 de 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servicio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08A4F3F0-585E-448D-9ED3-34AC8D1B8FBA}"/>
              </a:ext>
            </a:extLst>
          </p:cNvPr>
          <p:cNvSpPr txBox="1">
            <a:spLocks/>
          </p:cNvSpPr>
          <p:nvPr/>
        </p:nvSpPr>
        <p:spPr>
          <a:xfrm>
            <a:off x="7137288" y="3532619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4.</a:t>
            </a:r>
          </a:p>
          <a:p>
            <a:pPr algn="ctr"/>
            <a:endParaRPr lang="es-MX" sz="2000" dirty="0"/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72BF5357-565B-4AD1-8659-9DAA0C19B511}"/>
              </a:ext>
            </a:extLst>
          </p:cNvPr>
          <p:cNvSpPr txBox="1">
            <a:spLocks/>
          </p:cNvSpPr>
          <p:nvPr/>
        </p:nvSpPr>
        <p:spPr>
          <a:xfrm>
            <a:off x="6624992" y="3936638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Colaboración y 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trabajo en equipo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Marcador de texto 1">
            <a:extLst>
              <a:ext uri="{FF2B5EF4-FFF2-40B4-BE49-F238E27FC236}">
                <a16:creationId xmlns:a16="http://schemas.microsoft.com/office/drawing/2014/main" id="{A1B48A3D-0EEE-40CC-BA25-A8FDE616724E}"/>
              </a:ext>
            </a:extLst>
          </p:cNvPr>
          <p:cNvSpPr txBox="1">
            <a:spLocks/>
          </p:cNvSpPr>
          <p:nvPr/>
        </p:nvSpPr>
        <p:spPr>
          <a:xfrm>
            <a:off x="8862481" y="3532619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5.</a:t>
            </a:r>
          </a:p>
          <a:p>
            <a:pPr algn="ctr"/>
            <a:endParaRPr lang="es-MX" sz="2000" dirty="0"/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CD2F460B-9D59-4756-886D-08CEDC623C36}"/>
              </a:ext>
            </a:extLst>
          </p:cNvPr>
          <p:cNvSpPr txBox="1">
            <a:spLocks/>
          </p:cNvSpPr>
          <p:nvPr/>
        </p:nvSpPr>
        <p:spPr>
          <a:xfrm>
            <a:off x="8350185" y="3936638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 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continua</a:t>
            </a:r>
          </a:p>
        </p:txBody>
      </p:sp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A8578B16-8A29-4AD5-B3AB-7D1E6266C7DD}"/>
              </a:ext>
            </a:extLst>
          </p:cNvPr>
          <p:cNvSpPr txBox="1">
            <a:spLocks/>
          </p:cNvSpPr>
          <p:nvPr/>
        </p:nvSpPr>
        <p:spPr>
          <a:xfrm>
            <a:off x="10521113" y="3532619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6.</a:t>
            </a:r>
          </a:p>
          <a:p>
            <a:pPr algn="ctr"/>
            <a:endParaRPr lang="es-MX" sz="2000" dirty="0"/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4280FFE0-F3D3-4DC0-BFEE-8FA52A73EFB6}"/>
              </a:ext>
            </a:extLst>
          </p:cNvPr>
          <p:cNvSpPr txBox="1">
            <a:spLocks/>
          </p:cNvSpPr>
          <p:nvPr/>
        </p:nvSpPr>
        <p:spPr>
          <a:xfrm>
            <a:off x="10008817" y="3936638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Independencia 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judicial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Marcador de texto 1">
            <a:extLst>
              <a:ext uri="{FF2B5EF4-FFF2-40B4-BE49-F238E27FC236}">
                <a16:creationId xmlns:a16="http://schemas.microsoft.com/office/drawing/2014/main" id="{DB8A479C-6C98-439A-8871-34B575C3A912}"/>
              </a:ext>
            </a:extLst>
          </p:cNvPr>
          <p:cNvSpPr txBox="1">
            <a:spLocks/>
          </p:cNvSpPr>
          <p:nvPr/>
        </p:nvSpPr>
        <p:spPr>
          <a:xfrm>
            <a:off x="7146775" y="4758765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7.</a:t>
            </a:r>
          </a:p>
          <a:p>
            <a:pPr algn="ctr"/>
            <a:endParaRPr lang="es-MX" sz="2000" dirty="0"/>
          </a:p>
        </p:txBody>
      </p:sp>
      <p:sp>
        <p:nvSpPr>
          <p:cNvPr id="18" name="Título 4">
            <a:extLst>
              <a:ext uri="{FF2B5EF4-FFF2-40B4-BE49-F238E27FC236}">
                <a16:creationId xmlns:a16="http://schemas.microsoft.com/office/drawing/2014/main" id="{9A251DA0-AE31-4B80-8937-FFD389D47CA6}"/>
              </a:ext>
            </a:extLst>
          </p:cNvPr>
          <p:cNvSpPr txBox="1">
            <a:spLocks/>
          </p:cNvSpPr>
          <p:nvPr/>
        </p:nvSpPr>
        <p:spPr>
          <a:xfrm>
            <a:off x="6634479" y="5162784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Imparcialidad</a:t>
            </a:r>
          </a:p>
        </p:txBody>
      </p:sp>
      <p:sp>
        <p:nvSpPr>
          <p:cNvPr id="19" name="Marcador de texto 1">
            <a:extLst>
              <a:ext uri="{FF2B5EF4-FFF2-40B4-BE49-F238E27FC236}">
                <a16:creationId xmlns:a16="http://schemas.microsoft.com/office/drawing/2014/main" id="{05879DCB-49F0-4F30-965F-BA4A676499F5}"/>
              </a:ext>
            </a:extLst>
          </p:cNvPr>
          <p:cNvSpPr txBox="1">
            <a:spLocks/>
          </p:cNvSpPr>
          <p:nvPr/>
        </p:nvSpPr>
        <p:spPr>
          <a:xfrm>
            <a:off x="8871968" y="4758765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8.</a:t>
            </a:r>
          </a:p>
          <a:p>
            <a:pPr algn="ctr"/>
            <a:endParaRPr lang="es-MX" sz="2000" dirty="0"/>
          </a:p>
        </p:txBody>
      </p:sp>
      <p:sp>
        <p:nvSpPr>
          <p:cNvPr id="20" name="Título 4">
            <a:extLst>
              <a:ext uri="{FF2B5EF4-FFF2-40B4-BE49-F238E27FC236}">
                <a16:creationId xmlns:a16="http://schemas.microsoft.com/office/drawing/2014/main" id="{72FAB951-5240-45EC-A4FC-C9AC4C0F311F}"/>
              </a:ext>
            </a:extLst>
          </p:cNvPr>
          <p:cNvSpPr txBox="1">
            <a:spLocks/>
          </p:cNvSpPr>
          <p:nvPr/>
        </p:nvSpPr>
        <p:spPr>
          <a:xfrm>
            <a:off x="8359672" y="5162784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Prudencia</a:t>
            </a:r>
          </a:p>
        </p:txBody>
      </p:sp>
      <p:sp>
        <p:nvSpPr>
          <p:cNvPr id="21" name="Marcador de texto 1">
            <a:extLst>
              <a:ext uri="{FF2B5EF4-FFF2-40B4-BE49-F238E27FC236}">
                <a16:creationId xmlns:a16="http://schemas.microsoft.com/office/drawing/2014/main" id="{7825FFB5-7F57-41C6-BEA2-551C572A5CED}"/>
              </a:ext>
            </a:extLst>
          </p:cNvPr>
          <p:cNvSpPr txBox="1">
            <a:spLocks/>
          </p:cNvSpPr>
          <p:nvPr/>
        </p:nvSpPr>
        <p:spPr>
          <a:xfrm>
            <a:off x="10530600" y="4758765"/>
            <a:ext cx="588608" cy="5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9.</a:t>
            </a:r>
          </a:p>
          <a:p>
            <a:pPr algn="ctr"/>
            <a:endParaRPr lang="es-MX" sz="2000" dirty="0"/>
          </a:p>
        </p:txBody>
      </p:sp>
      <p:sp>
        <p:nvSpPr>
          <p:cNvPr id="22" name="Título 4">
            <a:extLst>
              <a:ext uri="{FF2B5EF4-FFF2-40B4-BE49-F238E27FC236}">
                <a16:creationId xmlns:a16="http://schemas.microsoft.com/office/drawing/2014/main" id="{9F075C78-87EC-41D7-BF29-393710DE3E9D}"/>
              </a:ext>
            </a:extLst>
          </p:cNvPr>
          <p:cNvSpPr txBox="1">
            <a:spLocks/>
          </p:cNvSpPr>
          <p:nvPr/>
        </p:nvSpPr>
        <p:spPr>
          <a:xfrm>
            <a:off x="10018304" y="5162784"/>
            <a:ext cx="1600189" cy="576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Conocimiento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9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6304AAD8523E45A244E5EF8C5271CA" ma:contentTypeVersion="18" ma:contentTypeDescription="Crear nuevo documento." ma:contentTypeScope="" ma:versionID="d90e4bcd2738155caa48c43e5fc1d313">
  <xsd:schema xmlns:xsd="http://www.w3.org/2001/XMLSchema" xmlns:xs="http://www.w3.org/2001/XMLSchema" xmlns:p="http://schemas.microsoft.com/office/2006/metadata/properties" xmlns:ns2="750e1240-e0e3-440a-8a1b-3b5071aa7f03" xmlns:ns3="112ed692-a3ae-41da-b975-347d69f87a20" targetNamespace="http://schemas.microsoft.com/office/2006/metadata/properties" ma:root="true" ma:fieldsID="a4d3ae7b27b41ecf6340a599946f6e1d" ns2:_="" ns3:_="">
    <xsd:import namespace="750e1240-e0e3-440a-8a1b-3b5071aa7f03"/>
    <xsd:import namespace="112ed692-a3ae-41da-b975-347d69f87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e1240-e0e3-440a-8a1b-3b5071aa7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e31b1466-370e-4680-8e95-6fcae1d3f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ed692-a3ae-41da-b975-347d69f87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0095e5-727f-4ee3-9c0b-7f5c2c634506}" ma:internalName="TaxCatchAll" ma:showField="CatchAllData" ma:web="112ed692-a3ae-41da-b975-347d69f87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0e1240-e0e3-440a-8a1b-3b5071aa7f03">
      <Terms xmlns="http://schemas.microsoft.com/office/infopath/2007/PartnerControls"/>
    </lcf76f155ced4ddcb4097134ff3c332f>
    <TaxCatchAll xmlns="112ed692-a3ae-41da-b975-347d69f87a20" xsi:nil="true"/>
  </documentManagement>
</p:properties>
</file>

<file path=customXml/itemProps1.xml><?xml version="1.0" encoding="utf-8"?>
<ds:datastoreItem xmlns:ds="http://schemas.openxmlformats.org/officeDocument/2006/customXml" ds:itemID="{0F6457C3-C7CE-442C-826D-E44F817153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35A827-4437-45BC-85C5-CEAEBDB44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0e1240-e0e3-440a-8a1b-3b5071aa7f03"/>
    <ds:schemaRef ds:uri="112ed692-a3ae-41da-b975-347d69f87a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E8E752-F91E-4667-B692-343376402A11}">
  <ds:schemaRefs>
    <ds:schemaRef ds:uri="http://schemas.microsoft.com/office/2006/metadata/properties"/>
    <ds:schemaRef ds:uri="http://schemas.microsoft.com/office/infopath/2007/PartnerControls"/>
    <ds:schemaRef ds:uri="1f8d7d97-b52e-4e8e-add1-cddb6c7f9c6e"/>
    <ds:schemaRef ds:uri="ebe62426-be44-4ac6-b4e7-c6e91301097f"/>
    <ds:schemaRef ds:uri="750e1240-e0e3-440a-8a1b-3b5071aa7f03"/>
    <ds:schemaRef ds:uri="112ed692-a3ae-41da-b975-347d69f87a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13460</TotalTime>
  <Words>54</Words>
  <Application>Microsoft Office PowerPoint</Application>
  <PresentationFormat>Panorámica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Cristian Camilo Bohorquez Rodriguez</cp:lastModifiedBy>
  <cp:revision>139</cp:revision>
  <dcterms:created xsi:type="dcterms:W3CDTF">2023-04-26T23:13:57Z</dcterms:created>
  <dcterms:modified xsi:type="dcterms:W3CDTF">2024-06-27T15:35:21Z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0x010100086304AAD8523E45A244E5EF8C5271CA</vt:lpwstr>
  </property>
  <property fmtid="{D5CDD505-2E9C-101B-9397-08002B2CF9AE}" pid="3" name="MediaServiceImageTags">
    <vt:lpwstr/>
  </property>
</Properties>
</file>