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sldIdLst>
    <p:sldId id="260" r:id="rId5"/>
  </p:sldIdLst>
  <p:sldSz cx="12192000" cy="6858000"/>
  <p:notesSz cx="6858000" cy="9144000"/>
  <p:embeddedFontLst>
    <p:embeddedFont>
      <p:font typeface="Montserrat" panose="00000500000000000000" pitchFamily="2" charset="0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</p:embeddedFontLst>
  <p:defaultTextStyle>
    <a:defPPr>
      <a:defRPr lang="en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9EC"/>
    <a:srgbClr val="359946"/>
    <a:srgbClr val="E6E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DBF0E2-399C-1923-3181-18DD2AF4086A}" v="1" dt="2024-06-27T15:33:08.3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cy Yazmin Castellanos Sanchez" userId="S::ycastels@cendoj.ramajudicial.gov.co::5f0f89d0-6f0f-4b6d-adcc-9c1542d4c3ad" providerId="AD" clId="Web-{EB79CE47-C64D-6EEA-FFF0-14D71D65DBA0}"/>
    <pc:docChg chg="modSld">
      <pc:chgData name="Yancy Yazmin Castellanos Sanchez" userId="S::ycastels@cendoj.ramajudicial.gov.co::5f0f89d0-6f0f-4b6d-adcc-9c1542d4c3ad" providerId="AD" clId="Web-{EB79CE47-C64D-6EEA-FFF0-14D71D65DBA0}" dt="2023-09-05T19:13:35.934" v="43"/>
      <pc:docMkLst>
        <pc:docMk/>
      </pc:docMkLst>
      <pc:sldChg chg="delSp modSp">
        <pc:chgData name="Yancy Yazmin Castellanos Sanchez" userId="S::ycastels@cendoj.ramajudicial.gov.co::5f0f89d0-6f0f-4b6d-adcc-9c1542d4c3ad" providerId="AD" clId="Web-{EB79CE47-C64D-6EEA-FFF0-14D71D65DBA0}" dt="2023-09-05T19:11:55.556" v="7" actId="20577"/>
        <pc:sldMkLst>
          <pc:docMk/>
          <pc:sldMk cId="1500531869" sldId="256"/>
        </pc:sldMkLst>
        <pc:spChg chg="mod">
          <ac:chgData name="Yancy Yazmin Castellanos Sanchez" userId="S::ycastels@cendoj.ramajudicial.gov.co::5f0f89d0-6f0f-4b6d-adcc-9c1542d4c3ad" providerId="AD" clId="Web-{EB79CE47-C64D-6EEA-FFF0-14D71D65DBA0}" dt="2023-09-05T19:11:55.556" v="7" actId="20577"/>
          <ac:spMkLst>
            <pc:docMk/>
            <pc:sldMk cId="1500531869" sldId="256"/>
            <ac:spMk id="2" creationId="{9A86BD2C-1F69-4859-8285-77E4A0818A56}"/>
          </ac:spMkLst>
        </pc:spChg>
        <pc:picChg chg="del">
          <ac:chgData name="Yancy Yazmin Castellanos Sanchez" userId="S::ycastels@cendoj.ramajudicial.gov.co::5f0f89d0-6f0f-4b6d-adcc-9c1542d4c3ad" providerId="AD" clId="Web-{EB79CE47-C64D-6EEA-FFF0-14D71D65DBA0}" dt="2023-09-05T19:11:49.399" v="0"/>
          <ac:picMkLst>
            <pc:docMk/>
            <pc:sldMk cId="1500531869" sldId="256"/>
            <ac:picMk id="1028" creationId="{0E847E36-B99A-44FE-81FD-BA2B061FB59B}"/>
          </ac:picMkLst>
        </pc:picChg>
      </pc:sldChg>
      <pc:sldChg chg="addSp delSp modSp">
        <pc:chgData name="Yancy Yazmin Castellanos Sanchez" userId="S::ycastels@cendoj.ramajudicial.gov.co::5f0f89d0-6f0f-4b6d-adcc-9c1542d4c3ad" providerId="AD" clId="Web-{EB79CE47-C64D-6EEA-FFF0-14D71D65DBA0}" dt="2023-09-05T19:13:35.934" v="43"/>
        <pc:sldMkLst>
          <pc:docMk/>
          <pc:sldMk cId="3609412566" sldId="260"/>
        </pc:sldMkLst>
        <pc:spChg chg="del">
          <ac:chgData name="Yancy Yazmin Castellanos Sanchez" userId="S::ycastels@cendoj.ramajudicial.gov.co::5f0f89d0-6f0f-4b6d-adcc-9c1542d4c3ad" providerId="AD" clId="Web-{EB79CE47-C64D-6EEA-FFF0-14D71D65DBA0}" dt="2023-09-05T19:12:03.634" v="9"/>
          <ac:spMkLst>
            <pc:docMk/>
            <pc:sldMk cId="3609412566" sldId="260"/>
            <ac:spMk id="3" creationId="{8FB676F1-DBCA-4888-8644-66B79F116F81}"/>
          </ac:spMkLst>
        </pc:spChg>
        <pc:spChg chg="add mod">
          <ac:chgData name="Yancy Yazmin Castellanos Sanchez" userId="S::ycastels@cendoj.ramajudicial.gov.co::5f0f89d0-6f0f-4b6d-adcc-9c1542d4c3ad" providerId="AD" clId="Web-{EB79CE47-C64D-6EEA-FFF0-14D71D65DBA0}" dt="2023-09-05T19:13:35.934" v="43"/>
          <ac:spMkLst>
            <pc:docMk/>
            <pc:sldMk cId="3609412566" sldId="260"/>
            <ac:spMk id="4" creationId="{307AD559-3478-B3FD-C25C-0D50BAA4D8F6}"/>
          </ac:spMkLst>
        </pc:spChg>
        <pc:spChg chg="mod">
          <ac:chgData name="Yancy Yazmin Castellanos Sanchez" userId="S::ycastels@cendoj.ramajudicial.gov.co::5f0f89d0-6f0f-4b6d-adcc-9c1542d4c3ad" providerId="AD" clId="Web-{EB79CE47-C64D-6EEA-FFF0-14D71D65DBA0}" dt="2023-09-05T19:12:56.604" v="36" actId="14100"/>
          <ac:spMkLst>
            <pc:docMk/>
            <pc:sldMk cId="3609412566" sldId="260"/>
            <ac:spMk id="10" creationId="{855D38C0-6524-CBD2-7141-55245D0850F2}"/>
          </ac:spMkLst>
        </pc:spChg>
        <pc:picChg chg="del">
          <ac:chgData name="Yancy Yazmin Castellanos Sanchez" userId="S::ycastels@cendoj.ramajudicial.gov.co::5f0f89d0-6f0f-4b6d-adcc-9c1542d4c3ad" providerId="AD" clId="Web-{EB79CE47-C64D-6EEA-FFF0-14D71D65DBA0}" dt="2023-09-05T19:11:59.572" v="8"/>
          <ac:picMkLst>
            <pc:docMk/>
            <pc:sldMk cId="3609412566" sldId="260"/>
            <ac:picMk id="2052" creationId="{52855508-2997-4707-9E32-6FAE871A146C}"/>
          </ac:picMkLst>
        </pc:picChg>
      </pc:sldChg>
    </pc:docChg>
  </pc:docChgLst>
  <pc:docChgLst>
    <pc:chgData name="Cristian Camilo Bohorquez Rodriguez" userId="S::cbohorqr@cendoj.ramajudicial.gov.co::fdf43e3b-0926-42d1-aa4e-9d14b9283b0e" providerId="AD" clId="Web-{D8722A1E-0815-9669-6814-79E0059E6C7B}"/>
    <pc:docChg chg="modSld">
      <pc:chgData name="Cristian Camilo Bohorquez Rodriguez" userId="S::cbohorqr@cendoj.ramajudicial.gov.co::fdf43e3b-0926-42d1-aa4e-9d14b9283b0e" providerId="AD" clId="Web-{D8722A1E-0815-9669-6814-79E0059E6C7B}" dt="2023-08-18T14:48:38.718" v="3" actId="20577"/>
      <pc:docMkLst>
        <pc:docMk/>
      </pc:docMkLst>
      <pc:sldChg chg="modSp">
        <pc:chgData name="Cristian Camilo Bohorquez Rodriguez" userId="S::cbohorqr@cendoj.ramajudicial.gov.co::fdf43e3b-0926-42d1-aa4e-9d14b9283b0e" providerId="AD" clId="Web-{D8722A1E-0815-9669-6814-79E0059E6C7B}" dt="2023-08-18T14:48:38.718" v="3" actId="20577"/>
        <pc:sldMkLst>
          <pc:docMk/>
          <pc:sldMk cId="3609412566" sldId="260"/>
        </pc:sldMkLst>
        <pc:spChg chg="mod">
          <ac:chgData name="Cristian Camilo Bohorquez Rodriguez" userId="S::cbohorqr@cendoj.ramajudicial.gov.co::fdf43e3b-0926-42d1-aa4e-9d14b9283b0e" providerId="AD" clId="Web-{D8722A1E-0815-9669-6814-79E0059E6C7B}" dt="2023-08-18T14:48:38.718" v="3" actId="20577"/>
          <ac:spMkLst>
            <pc:docMk/>
            <pc:sldMk cId="3609412566" sldId="260"/>
            <ac:spMk id="10" creationId="{855D38C0-6524-CBD2-7141-55245D0850F2}"/>
          </ac:spMkLst>
        </pc:spChg>
      </pc:sldChg>
    </pc:docChg>
  </pc:docChgLst>
  <pc:docChgLst>
    <pc:chgData name="Cristian Camilo Bohorquez Rodriguez" userId="S::cbohorqr@cendoj.ramajudicial.gov.co::fdf43e3b-0926-42d1-aa4e-9d14b9283b0e" providerId="AD" clId="Web-{5DDAB8B1-F644-3F0C-0B94-19BB6546D753}"/>
    <pc:docChg chg="modSld">
      <pc:chgData name="Cristian Camilo Bohorquez Rodriguez" userId="S::cbohorqr@cendoj.ramajudicial.gov.co::fdf43e3b-0926-42d1-aa4e-9d14b9283b0e" providerId="AD" clId="Web-{5DDAB8B1-F644-3F0C-0B94-19BB6546D753}" dt="2024-02-14T17:07:25.250" v="4" actId="20577"/>
      <pc:docMkLst>
        <pc:docMk/>
      </pc:docMkLst>
      <pc:sldChg chg="modSp">
        <pc:chgData name="Cristian Camilo Bohorquez Rodriguez" userId="S::cbohorqr@cendoj.ramajudicial.gov.co::fdf43e3b-0926-42d1-aa4e-9d14b9283b0e" providerId="AD" clId="Web-{5DDAB8B1-F644-3F0C-0B94-19BB6546D753}" dt="2024-02-14T17:07:25.250" v="4" actId="20577"/>
        <pc:sldMkLst>
          <pc:docMk/>
          <pc:sldMk cId="1500531869" sldId="256"/>
        </pc:sldMkLst>
        <pc:spChg chg="mod">
          <ac:chgData name="Cristian Camilo Bohorquez Rodriguez" userId="S::cbohorqr@cendoj.ramajudicial.gov.co::fdf43e3b-0926-42d1-aa4e-9d14b9283b0e" providerId="AD" clId="Web-{5DDAB8B1-F644-3F0C-0B94-19BB6546D753}" dt="2024-02-14T17:07:25.250" v="4" actId="20577"/>
          <ac:spMkLst>
            <pc:docMk/>
            <pc:sldMk cId="1500531869" sldId="256"/>
            <ac:spMk id="2" creationId="{9A86BD2C-1F69-4859-8285-77E4A0818A56}"/>
          </ac:spMkLst>
        </pc:spChg>
      </pc:sldChg>
      <pc:sldChg chg="modSp">
        <pc:chgData name="Cristian Camilo Bohorquez Rodriguez" userId="S::cbohorqr@cendoj.ramajudicial.gov.co::fdf43e3b-0926-42d1-aa4e-9d14b9283b0e" providerId="AD" clId="Web-{5DDAB8B1-F644-3F0C-0B94-19BB6546D753}" dt="2024-02-14T17:07:08.547" v="3" actId="14100"/>
        <pc:sldMkLst>
          <pc:docMk/>
          <pc:sldMk cId="3609412566" sldId="260"/>
        </pc:sldMkLst>
        <pc:spChg chg="mod">
          <ac:chgData name="Cristian Camilo Bohorquez Rodriguez" userId="S::cbohorqr@cendoj.ramajudicial.gov.co::fdf43e3b-0926-42d1-aa4e-9d14b9283b0e" providerId="AD" clId="Web-{5DDAB8B1-F644-3F0C-0B94-19BB6546D753}" dt="2024-02-14T17:07:02.890" v="2" actId="1076"/>
          <ac:spMkLst>
            <pc:docMk/>
            <pc:sldMk cId="3609412566" sldId="260"/>
            <ac:spMk id="2" creationId="{276C07AD-EA2A-47B9-B42E-3B42DD5F3534}"/>
          </ac:spMkLst>
        </pc:spChg>
        <pc:spChg chg="mod">
          <ac:chgData name="Cristian Camilo Bohorquez Rodriguez" userId="S::cbohorqr@cendoj.ramajudicial.gov.co::fdf43e3b-0926-42d1-aa4e-9d14b9283b0e" providerId="AD" clId="Web-{5DDAB8B1-F644-3F0C-0B94-19BB6546D753}" dt="2024-02-14T17:07:08.547" v="3" actId="14100"/>
          <ac:spMkLst>
            <pc:docMk/>
            <pc:sldMk cId="3609412566" sldId="260"/>
            <ac:spMk id="10" creationId="{855D38C0-6524-CBD2-7141-55245D0850F2}"/>
          </ac:spMkLst>
        </pc:spChg>
      </pc:sldChg>
    </pc:docChg>
  </pc:docChgLst>
  <pc:docChgLst>
    <pc:chgData name="Heidi Jimena Gallego Aguirre" userId="S::hgallega@cendoj.ramajudicial.gov.co::3dac53bf-2ca5-4af8-afe5-5a9ee1edc015" providerId="AD" clId="Web-{F84ABBDE-913D-92F2-54C6-5CBBD54BB3F1}"/>
    <pc:docChg chg="modSld">
      <pc:chgData name="Heidi Jimena Gallego Aguirre" userId="S::hgallega@cendoj.ramajudicial.gov.co::3dac53bf-2ca5-4af8-afe5-5a9ee1edc015" providerId="AD" clId="Web-{F84ABBDE-913D-92F2-54C6-5CBBD54BB3F1}" dt="2024-06-12T13:25:49.947" v="4"/>
      <pc:docMkLst>
        <pc:docMk/>
      </pc:docMkLst>
      <pc:sldChg chg="modSp">
        <pc:chgData name="Heidi Jimena Gallego Aguirre" userId="S::hgallega@cendoj.ramajudicial.gov.co::3dac53bf-2ca5-4af8-afe5-5a9ee1edc015" providerId="AD" clId="Web-{F84ABBDE-913D-92F2-54C6-5CBBD54BB3F1}" dt="2024-06-12T13:25:49.947" v="4"/>
        <pc:sldMkLst>
          <pc:docMk/>
          <pc:sldMk cId="3609412566" sldId="260"/>
        </pc:sldMkLst>
        <pc:spChg chg="mod">
          <ac:chgData name="Heidi Jimena Gallego Aguirre" userId="S::hgallega@cendoj.ramajudicial.gov.co::3dac53bf-2ca5-4af8-afe5-5a9ee1edc015" providerId="AD" clId="Web-{F84ABBDE-913D-92F2-54C6-5CBBD54BB3F1}" dt="2024-06-12T13:25:49.947" v="4"/>
          <ac:spMkLst>
            <pc:docMk/>
            <pc:sldMk cId="3609412566" sldId="260"/>
            <ac:spMk id="10" creationId="{855D38C0-6524-CBD2-7141-55245D0850F2}"/>
          </ac:spMkLst>
        </pc:spChg>
      </pc:sldChg>
    </pc:docChg>
  </pc:docChgLst>
  <pc:docChgLst>
    <pc:chgData name="Yancy Yazmin Castellanos Sanchez" userId="S::ycastels@cendoj.ramajudicial.gov.co::5f0f89d0-6f0f-4b6d-adcc-9c1542d4c3ad" providerId="AD" clId="Web-{03293A46-CFD7-6C7B-3BB7-3F0EF583247E}"/>
    <pc:docChg chg="addSld delSld modSld">
      <pc:chgData name="Yancy Yazmin Castellanos Sanchez" userId="S::ycastels@cendoj.ramajudicial.gov.co::5f0f89d0-6f0f-4b6d-adcc-9c1542d4c3ad" providerId="AD" clId="Web-{03293A46-CFD7-6C7B-3BB7-3F0EF583247E}" dt="2023-09-06T13:59:53.076" v="17"/>
      <pc:docMkLst>
        <pc:docMk/>
      </pc:docMkLst>
      <pc:sldChg chg="addSp modSp">
        <pc:chgData name="Yancy Yazmin Castellanos Sanchez" userId="S::ycastels@cendoj.ramajudicial.gov.co::5f0f89d0-6f0f-4b6d-adcc-9c1542d4c3ad" providerId="AD" clId="Web-{03293A46-CFD7-6C7B-3BB7-3F0EF583247E}" dt="2023-09-06T13:41:16.186" v="2" actId="1076"/>
        <pc:sldMkLst>
          <pc:docMk/>
          <pc:sldMk cId="1500531869" sldId="256"/>
        </pc:sldMkLst>
        <pc:picChg chg="add mod">
          <ac:chgData name="Yancy Yazmin Castellanos Sanchez" userId="S::ycastels@cendoj.ramajudicial.gov.co::5f0f89d0-6f0f-4b6d-adcc-9c1542d4c3ad" providerId="AD" clId="Web-{03293A46-CFD7-6C7B-3BB7-3F0EF583247E}" dt="2023-09-06T13:41:16.186" v="2" actId="1076"/>
          <ac:picMkLst>
            <pc:docMk/>
            <pc:sldMk cId="1500531869" sldId="256"/>
            <ac:picMk id="3" creationId="{677B3CE5-AB90-C963-E4A2-709679B28C95}"/>
          </ac:picMkLst>
        </pc:picChg>
      </pc:sldChg>
      <pc:sldChg chg="addSp delSp modSp">
        <pc:chgData name="Yancy Yazmin Castellanos Sanchez" userId="S::ycastels@cendoj.ramajudicial.gov.co::5f0f89d0-6f0f-4b6d-adcc-9c1542d4c3ad" providerId="AD" clId="Web-{03293A46-CFD7-6C7B-3BB7-3F0EF583247E}" dt="2023-09-06T13:59:53.076" v="17"/>
        <pc:sldMkLst>
          <pc:docMk/>
          <pc:sldMk cId="3609412566" sldId="260"/>
        </pc:sldMkLst>
        <pc:spChg chg="del">
          <ac:chgData name="Yancy Yazmin Castellanos Sanchez" userId="S::ycastels@cendoj.ramajudicial.gov.co::5f0f89d0-6f0f-4b6d-adcc-9c1542d4c3ad" providerId="AD" clId="Web-{03293A46-CFD7-6C7B-3BB7-3F0EF583247E}" dt="2023-09-06T13:59:53.076" v="17"/>
          <ac:spMkLst>
            <pc:docMk/>
            <pc:sldMk cId="3609412566" sldId="260"/>
            <ac:spMk id="4" creationId="{307AD559-3478-B3FD-C25C-0D50BAA4D8F6}"/>
          </ac:spMkLst>
        </pc:spChg>
        <pc:picChg chg="add mod">
          <ac:chgData name="Yancy Yazmin Castellanos Sanchez" userId="S::ycastels@cendoj.ramajudicial.gov.co::5f0f89d0-6f0f-4b6d-adcc-9c1542d4c3ad" providerId="AD" clId="Web-{03293A46-CFD7-6C7B-3BB7-3F0EF583247E}" dt="2023-09-06T13:46:02.198" v="14" actId="1076"/>
          <ac:picMkLst>
            <pc:docMk/>
            <pc:sldMk cId="3609412566" sldId="260"/>
            <ac:picMk id="3" creationId="{8307C9A2-CCF6-99D1-8EEB-7C47D2DF9294}"/>
          </ac:picMkLst>
        </pc:picChg>
      </pc:sldChg>
      <pc:sldChg chg="modSp add del replId">
        <pc:chgData name="Yancy Yazmin Castellanos Sanchez" userId="S::ycastels@cendoj.ramajudicial.gov.co::5f0f89d0-6f0f-4b6d-adcc-9c1542d4c3ad" providerId="AD" clId="Web-{03293A46-CFD7-6C7B-3BB7-3F0EF583247E}" dt="2023-09-06T13:46:04.479" v="15"/>
        <pc:sldMkLst>
          <pc:docMk/>
          <pc:sldMk cId="78082831" sldId="261"/>
        </pc:sldMkLst>
        <pc:picChg chg="mod">
          <ac:chgData name="Yancy Yazmin Castellanos Sanchez" userId="S::ycastels@cendoj.ramajudicial.gov.co::5f0f89d0-6f0f-4b6d-adcc-9c1542d4c3ad" providerId="AD" clId="Web-{03293A46-CFD7-6C7B-3BB7-3F0EF583247E}" dt="2023-09-06T13:45:51.869" v="11" actId="14100"/>
          <ac:picMkLst>
            <pc:docMk/>
            <pc:sldMk cId="78082831" sldId="261"/>
            <ac:picMk id="3" creationId="{8307C9A2-CCF6-99D1-8EEB-7C47D2DF9294}"/>
          </ac:picMkLst>
        </pc:picChg>
      </pc:sldChg>
      <pc:sldChg chg="add replId">
        <pc:chgData name="Yancy Yazmin Castellanos Sanchez" userId="S::ycastels@cendoj.ramajudicial.gov.co::5f0f89d0-6f0f-4b6d-adcc-9c1542d4c3ad" providerId="AD" clId="Web-{03293A46-CFD7-6C7B-3BB7-3F0EF583247E}" dt="2023-09-06T13:46:07.276" v="16"/>
        <pc:sldMkLst>
          <pc:docMk/>
          <pc:sldMk cId="1917704130" sldId="261"/>
        </pc:sldMkLst>
      </pc:sldChg>
    </pc:docChg>
  </pc:docChgLst>
  <pc:docChgLst>
    <pc:chgData name="Yancy Yazmin Castellanos Sanchez" userId="S::ycastels@cendoj.ramajudicial.gov.co::5f0f89d0-6f0f-4b6d-adcc-9c1542d4c3ad" providerId="AD" clId="Web-{2CC6832F-DB48-4F42-A223-37EB989EBD02}"/>
    <pc:docChg chg="modSld">
      <pc:chgData name="Yancy Yazmin Castellanos Sanchez" userId="S::ycastels@cendoj.ramajudicial.gov.co::5f0f89d0-6f0f-4b6d-adcc-9c1542d4c3ad" providerId="AD" clId="Web-{2CC6832F-DB48-4F42-A223-37EB989EBD02}" dt="2023-09-01T01:17:13.125" v="5"/>
      <pc:docMkLst>
        <pc:docMk/>
      </pc:docMkLst>
      <pc:sldChg chg="addSp delSp modSp">
        <pc:chgData name="Yancy Yazmin Castellanos Sanchez" userId="S::ycastels@cendoj.ramajudicial.gov.co::5f0f89d0-6f0f-4b6d-adcc-9c1542d4c3ad" providerId="AD" clId="Web-{2CC6832F-DB48-4F42-A223-37EB989EBD02}" dt="2023-09-01T01:17:13.125" v="5"/>
        <pc:sldMkLst>
          <pc:docMk/>
          <pc:sldMk cId="1500531869" sldId="256"/>
        </pc:sldMkLst>
        <pc:picChg chg="add del mod">
          <ac:chgData name="Yancy Yazmin Castellanos Sanchez" userId="S::ycastels@cendoj.ramajudicial.gov.co::5f0f89d0-6f0f-4b6d-adcc-9c1542d4c3ad" providerId="AD" clId="Web-{2CC6832F-DB48-4F42-A223-37EB989EBD02}" dt="2023-09-01T01:17:12.203" v="4"/>
          <ac:picMkLst>
            <pc:docMk/>
            <pc:sldMk cId="1500531869" sldId="256"/>
            <ac:picMk id="3" creationId="{D50A667F-4DE6-E48C-811B-F2F0E629A738}"/>
          </ac:picMkLst>
        </pc:picChg>
        <pc:picChg chg="add del">
          <ac:chgData name="Yancy Yazmin Castellanos Sanchez" userId="S::ycastels@cendoj.ramajudicial.gov.co::5f0f89d0-6f0f-4b6d-adcc-9c1542d4c3ad" providerId="AD" clId="Web-{2CC6832F-DB48-4F42-A223-37EB989EBD02}" dt="2023-09-01T01:17:13.125" v="5"/>
          <ac:picMkLst>
            <pc:docMk/>
            <pc:sldMk cId="1500531869" sldId="256"/>
            <ac:picMk id="22" creationId="{FE100452-0DE5-4678-965D-9F29129C0C64}"/>
          </ac:picMkLst>
        </pc:picChg>
      </pc:sldChg>
    </pc:docChg>
  </pc:docChgLst>
  <pc:docChgLst>
    <pc:chgData name="Yancy Yazmin Castellanos Sanchez" userId="S::ycastels@cendoj.ramajudicial.gov.co::5f0f89d0-6f0f-4b6d-adcc-9c1542d4c3ad" providerId="AD" clId="Web-{4B9DE440-B3DF-1992-9388-1B8B3A472A53}"/>
    <pc:docChg chg="modSld">
      <pc:chgData name="Yancy Yazmin Castellanos Sanchez" userId="S::ycastels@cendoj.ramajudicial.gov.co::5f0f89d0-6f0f-4b6d-adcc-9c1542d4c3ad" providerId="AD" clId="Web-{4B9DE440-B3DF-1992-9388-1B8B3A472A53}" dt="2023-09-06T16:00:53.453" v="2" actId="1076"/>
      <pc:docMkLst>
        <pc:docMk/>
      </pc:docMkLst>
      <pc:sldChg chg="modSp">
        <pc:chgData name="Yancy Yazmin Castellanos Sanchez" userId="S::ycastels@cendoj.ramajudicial.gov.co::5f0f89d0-6f0f-4b6d-adcc-9c1542d4c3ad" providerId="AD" clId="Web-{4B9DE440-B3DF-1992-9388-1B8B3A472A53}" dt="2023-09-06T16:00:53.453" v="2" actId="1076"/>
        <pc:sldMkLst>
          <pc:docMk/>
          <pc:sldMk cId="3609412566" sldId="260"/>
        </pc:sldMkLst>
        <pc:spChg chg="mod">
          <ac:chgData name="Yancy Yazmin Castellanos Sanchez" userId="S::ycastels@cendoj.ramajudicial.gov.co::5f0f89d0-6f0f-4b6d-adcc-9c1542d4c3ad" providerId="AD" clId="Web-{4B9DE440-B3DF-1992-9388-1B8B3A472A53}" dt="2023-09-06T15:58:51.151" v="1" actId="1076"/>
          <ac:spMkLst>
            <pc:docMk/>
            <pc:sldMk cId="3609412566" sldId="260"/>
            <ac:spMk id="10" creationId="{855D38C0-6524-CBD2-7141-55245D0850F2}"/>
          </ac:spMkLst>
        </pc:spChg>
        <pc:picChg chg="mod">
          <ac:chgData name="Yancy Yazmin Castellanos Sanchez" userId="S::ycastels@cendoj.ramajudicial.gov.co::5f0f89d0-6f0f-4b6d-adcc-9c1542d4c3ad" providerId="AD" clId="Web-{4B9DE440-B3DF-1992-9388-1B8B3A472A53}" dt="2023-09-06T16:00:53.453" v="2" actId="1076"/>
          <ac:picMkLst>
            <pc:docMk/>
            <pc:sldMk cId="3609412566" sldId="260"/>
            <ac:picMk id="4" creationId="{C58843AA-54FC-0634-C27F-B2B8DDDC6BCB}"/>
          </ac:picMkLst>
        </pc:picChg>
      </pc:sldChg>
    </pc:docChg>
  </pc:docChgLst>
  <pc:docChgLst>
    <pc:chgData name="Sandra Paola Castillo Hernandez" userId="S::scastilh@cendoj.ramajudicial.gov.co::755f27d4-d311-485c-a73b-f81a72fc11a9" providerId="AD" clId="Web-{FBC27400-3BF4-1D24-A26D-FEF0EBDD784D}"/>
    <pc:docChg chg="modSld">
      <pc:chgData name="Sandra Paola Castillo Hernandez" userId="S::scastilh@cendoj.ramajudicial.gov.co::755f27d4-d311-485c-a73b-f81a72fc11a9" providerId="AD" clId="Web-{FBC27400-3BF4-1D24-A26D-FEF0EBDD784D}" dt="2023-08-18T17:12:58.770" v="2" actId="1076"/>
      <pc:docMkLst>
        <pc:docMk/>
      </pc:docMkLst>
      <pc:sldChg chg="modSp">
        <pc:chgData name="Sandra Paola Castillo Hernandez" userId="S::scastilh@cendoj.ramajudicial.gov.co::755f27d4-d311-485c-a73b-f81a72fc11a9" providerId="AD" clId="Web-{FBC27400-3BF4-1D24-A26D-FEF0EBDD784D}" dt="2023-08-18T17:12:58.770" v="2" actId="1076"/>
        <pc:sldMkLst>
          <pc:docMk/>
          <pc:sldMk cId="3609412566" sldId="260"/>
        </pc:sldMkLst>
        <pc:picChg chg="mod">
          <ac:chgData name="Sandra Paola Castillo Hernandez" userId="S::scastilh@cendoj.ramajudicial.gov.co::755f27d4-d311-485c-a73b-f81a72fc11a9" providerId="AD" clId="Web-{FBC27400-3BF4-1D24-A26D-FEF0EBDD784D}" dt="2023-08-18T17:12:58.770" v="2" actId="1076"/>
          <ac:picMkLst>
            <pc:docMk/>
            <pc:sldMk cId="3609412566" sldId="260"/>
            <ac:picMk id="7" creationId="{B347872D-51AE-CFF6-54A4-89CA68DC3222}"/>
          </ac:picMkLst>
        </pc:picChg>
      </pc:sldChg>
    </pc:docChg>
  </pc:docChgLst>
  <pc:docChgLst>
    <pc:chgData name="Yancy Yazmin Castellanos Sanchez" userId="S::ycastels@cendoj.ramajudicial.gov.co::5f0f89d0-6f0f-4b6d-adcc-9c1542d4c3ad" providerId="AD" clId="Web-{BC44D1B6-DADA-E743-42B3-F264CBC62A1A}"/>
    <pc:docChg chg="modSld">
      <pc:chgData name="Yancy Yazmin Castellanos Sanchez" userId="S::ycastels@cendoj.ramajudicial.gov.co::5f0f89d0-6f0f-4b6d-adcc-9c1542d4c3ad" providerId="AD" clId="Web-{BC44D1B6-DADA-E743-42B3-F264CBC62A1A}" dt="2023-09-06T14:26:23.922" v="12" actId="20577"/>
      <pc:docMkLst>
        <pc:docMk/>
      </pc:docMkLst>
      <pc:sldChg chg="modSp">
        <pc:chgData name="Yancy Yazmin Castellanos Sanchez" userId="S::ycastels@cendoj.ramajudicial.gov.co::5f0f89d0-6f0f-4b6d-adcc-9c1542d4c3ad" providerId="AD" clId="Web-{BC44D1B6-DADA-E743-42B3-F264CBC62A1A}" dt="2023-09-06T14:26:23.922" v="12" actId="20577"/>
        <pc:sldMkLst>
          <pc:docMk/>
          <pc:sldMk cId="1500531869" sldId="256"/>
        </pc:sldMkLst>
        <pc:spChg chg="mod">
          <ac:chgData name="Yancy Yazmin Castellanos Sanchez" userId="S::ycastels@cendoj.ramajudicial.gov.co::5f0f89d0-6f0f-4b6d-adcc-9c1542d4c3ad" providerId="AD" clId="Web-{BC44D1B6-DADA-E743-42B3-F264CBC62A1A}" dt="2023-09-06T14:26:23.922" v="12" actId="20577"/>
          <ac:spMkLst>
            <pc:docMk/>
            <pc:sldMk cId="1500531869" sldId="256"/>
            <ac:spMk id="2" creationId="{9A86BD2C-1F69-4859-8285-77E4A0818A56}"/>
          </ac:spMkLst>
        </pc:spChg>
        <pc:picChg chg="mod">
          <ac:chgData name="Yancy Yazmin Castellanos Sanchez" userId="S::ycastels@cendoj.ramajudicial.gov.co::5f0f89d0-6f0f-4b6d-adcc-9c1542d4c3ad" providerId="AD" clId="Web-{BC44D1B6-DADA-E743-42B3-F264CBC62A1A}" dt="2023-09-06T14:26:16.266" v="5" actId="14100"/>
          <ac:picMkLst>
            <pc:docMk/>
            <pc:sldMk cId="1500531869" sldId="256"/>
            <ac:picMk id="3" creationId="{677B3CE5-AB90-C963-E4A2-709679B28C95}"/>
          </ac:picMkLst>
        </pc:picChg>
      </pc:sldChg>
      <pc:sldChg chg="modSp">
        <pc:chgData name="Yancy Yazmin Castellanos Sanchez" userId="S::ycastels@cendoj.ramajudicial.gov.co::5f0f89d0-6f0f-4b6d-adcc-9c1542d4c3ad" providerId="AD" clId="Web-{BC44D1B6-DADA-E743-42B3-F264CBC62A1A}" dt="2023-09-06T14:23:38.026" v="0" actId="14100"/>
        <pc:sldMkLst>
          <pc:docMk/>
          <pc:sldMk cId="3609412566" sldId="260"/>
        </pc:sldMkLst>
        <pc:spChg chg="mod">
          <ac:chgData name="Yancy Yazmin Castellanos Sanchez" userId="S::ycastels@cendoj.ramajudicial.gov.co::5f0f89d0-6f0f-4b6d-adcc-9c1542d4c3ad" providerId="AD" clId="Web-{BC44D1B6-DADA-E743-42B3-F264CBC62A1A}" dt="2023-09-06T14:23:38.026" v="0" actId="14100"/>
          <ac:spMkLst>
            <pc:docMk/>
            <pc:sldMk cId="3609412566" sldId="260"/>
            <ac:spMk id="10" creationId="{855D38C0-6524-CBD2-7141-55245D0850F2}"/>
          </ac:spMkLst>
        </pc:spChg>
      </pc:sldChg>
    </pc:docChg>
  </pc:docChgLst>
  <pc:docChgLst>
    <pc:chgData name="Heidi Jimena Gallego Aguirre" userId="S::hgallega@cendoj.ramajudicial.gov.co::3dac53bf-2ca5-4af8-afe5-5a9ee1edc015" providerId="AD" clId="Web-{107A5C14-D08F-25CB-59DF-15A82C7D96F2}"/>
    <pc:docChg chg="modSld">
      <pc:chgData name="Heidi Jimena Gallego Aguirre" userId="S::hgallega@cendoj.ramajudicial.gov.co::3dac53bf-2ca5-4af8-afe5-5a9ee1edc015" providerId="AD" clId="Web-{107A5C14-D08F-25CB-59DF-15A82C7D96F2}" dt="2024-06-13T14:37:55.782" v="10" actId="1076"/>
      <pc:docMkLst>
        <pc:docMk/>
      </pc:docMkLst>
      <pc:sldChg chg="modSp">
        <pc:chgData name="Heidi Jimena Gallego Aguirre" userId="S::hgallega@cendoj.ramajudicial.gov.co::3dac53bf-2ca5-4af8-afe5-5a9ee1edc015" providerId="AD" clId="Web-{107A5C14-D08F-25CB-59DF-15A82C7D96F2}" dt="2024-06-13T14:37:55.782" v="10" actId="1076"/>
        <pc:sldMkLst>
          <pc:docMk/>
          <pc:sldMk cId="3609412566" sldId="260"/>
        </pc:sldMkLst>
        <pc:spChg chg="mod">
          <ac:chgData name="Heidi Jimena Gallego Aguirre" userId="S::hgallega@cendoj.ramajudicial.gov.co::3dac53bf-2ca5-4af8-afe5-5a9ee1edc015" providerId="AD" clId="Web-{107A5C14-D08F-25CB-59DF-15A82C7D96F2}" dt="2024-06-13T14:37:55.782" v="10" actId="1076"/>
          <ac:spMkLst>
            <pc:docMk/>
            <pc:sldMk cId="3609412566" sldId="260"/>
            <ac:spMk id="2" creationId="{276C07AD-EA2A-47B9-B42E-3B42DD5F3534}"/>
          </ac:spMkLst>
        </pc:spChg>
        <pc:spChg chg="mod">
          <ac:chgData name="Heidi Jimena Gallego Aguirre" userId="S::hgallega@cendoj.ramajudicial.gov.co::3dac53bf-2ca5-4af8-afe5-5a9ee1edc015" providerId="AD" clId="Web-{107A5C14-D08F-25CB-59DF-15A82C7D96F2}" dt="2024-06-13T14:37:21.780" v="5" actId="20577"/>
          <ac:spMkLst>
            <pc:docMk/>
            <pc:sldMk cId="3609412566" sldId="260"/>
            <ac:spMk id="10" creationId="{855D38C0-6524-CBD2-7141-55245D0850F2}"/>
          </ac:spMkLst>
        </pc:spChg>
      </pc:sldChg>
    </pc:docChg>
  </pc:docChgLst>
  <pc:docChgLst>
    <pc:chgData name="Heidi Jimena Gallego Aguirre" userId="S::hgallega@cendoj.ramajudicial.gov.co::3dac53bf-2ca5-4af8-afe5-5a9ee1edc015" providerId="AD" clId="Web-{9B769752-39E7-27EC-B25F-6A5B40CECCE9}"/>
    <pc:docChg chg="modSld">
      <pc:chgData name="Heidi Jimena Gallego Aguirre" userId="S::hgallega@cendoj.ramajudicial.gov.co::3dac53bf-2ca5-4af8-afe5-5a9ee1edc015" providerId="AD" clId="Web-{9B769752-39E7-27EC-B25F-6A5B40CECCE9}" dt="2024-06-14T20:25:55.031" v="1" actId="14100"/>
      <pc:docMkLst>
        <pc:docMk/>
      </pc:docMkLst>
      <pc:sldChg chg="modSp">
        <pc:chgData name="Heidi Jimena Gallego Aguirre" userId="S::hgallega@cendoj.ramajudicial.gov.co::3dac53bf-2ca5-4af8-afe5-5a9ee1edc015" providerId="AD" clId="Web-{9B769752-39E7-27EC-B25F-6A5B40CECCE9}" dt="2024-06-14T20:25:55.031" v="1" actId="14100"/>
        <pc:sldMkLst>
          <pc:docMk/>
          <pc:sldMk cId="3609412566" sldId="260"/>
        </pc:sldMkLst>
        <pc:spChg chg="mod">
          <ac:chgData name="Heidi Jimena Gallego Aguirre" userId="S::hgallega@cendoj.ramajudicial.gov.co::3dac53bf-2ca5-4af8-afe5-5a9ee1edc015" providerId="AD" clId="Web-{9B769752-39E7-27EC-B25F-6A5B40CECCE9}" dt="2024-06-14T20:25:55.031" v="1" actId="14100"/>
          <ac:spMkLst>
            <pc:docMk/>
            <pc:sldMk cId="3609412566" sldId="260"/>
            <ac:spMk id="10" creationId="{855D38C0-6524-CBD2-7141-55245D0850F2}"/>
          </ac:spMkLst>
        </pc:spChg>
      </pc:sldChg>
    </pc:docChg>
  </pc:docChgLst>
  <pc:docChgLst>
    <pc:chgData name="Yancy Yazmin Castellanos Sanchez" userId="5f0f89d0-6f0f-4b6d-adcc-9c1542d4c3ad" providerId="ADAL" clId="{0867D457-5BE8-4D02-8843-CC020C82BE88}"/>
    <pc:docChg chg="custSel modSld">
      <pc:chgData name="Yancy Yazmin Castellanos Sanchez" userId="5f0f89d0-6f0f-4b6d-adcc-9c1542d4c3ad" providerId="ADAL" clId="{0867D457-5BE8-4D02-8843-CC020C82BE88}" dt="2023-09-05T14:18:50.954" v="196" actId="1076"/>
      <pc:docMkLst>
        <pc:docMk/>
      </pc:docMkLst>
      <pc:sldChg chg="addSp delSp modSp">
        <pc:chgData name="Yancy Yazmin Castellanos Sanchez" userId="5f0f89d0-6f0f-4b6d-adcc-9c1542d4c3ad" providerId="ADAL" clId="{0867D457-5BE8-4D02-8843-CC020C82BE88}" dt="2023-09-05T14:18:50.954" v="196" actId="1076"/>
        <pc:sldMkLst>
          <pc:docMk/>
          <pc:sldMk cId="1500531869" sldId="256"/>
        </pc:sldMkLst>
        <pc:spChg chg="mod">
          <ac:chgData name="Yancy Yazmin Castellanos Sanchez" userId="5f0f89d0-6f0f-4b6d-adcc-9c1542d4c3ad" providerId="ADAL" clId="{0867D457-5BE8-4D02-8843-CC020C82BE88}" dt="2023-09-05T14:18:50.954" v="196" actId="1076"/>
          <ac:spMkLst>
            <pc:docMk/>
            <pc:sldMk cId="1500531869" sldId="256"/>
            <ac:spMk id="2" creationId="{9A86BD2C-1F69-4859-8285-77E4A0818A56}"/>
          </ac:spMkLst>
        </pc:spChg>
        <pc:spChg chg="add del">
          <ac:chgData name="Yancy Yazmin Castellanos Sanchez" userId="5f0f89d0-6f0f-4b6d-adcc-9c1542d4c3ad" providerId="ADAL" clId="{0867D457-5BE8-4D02-8843-CC020C82BE88}" dt="2023-09-05T14:12:27.054" v="5"/>
          <ac:spMkLst>
            <pc:docMk/>
            <pc:sldMk cId="1500531869" sldId="256"/>
            <ac:spMk id="3" creationId="{0099E051-E68B-4152-962E-5F5043E57384}"/>
          </ac:spMkLst>
        </pc:spChg>
        <pc:picChg chg="del mod">
          <ac:chgData name="Yancy Yazmin Castellanos Sanchez" userId="5f0f89d0-6f0f-4b6d-adcc-9c1542d4c3ad" providerId="ADAL" clId="{0867D457-5BE8-4D02-8843-CC020C82BE88}" dt="2023-09-05T14:11:45.793" v="1" actId="478"/>
          <ac:picMkLst>
            <pc:docMk/>
            <pc:sldMk cId="1500531869" sldId="256"/>
            <ac:picMk id="22" creationId="{FE100452-0DE5-4678-965D-9F29129C0C64}"/>
          </ac:picMkLst>
        </pc:picChg>
        <pc:picChg chg="add mod">
          <ac:chgData name="Yancy Yazmin Castellanos Sanchez" userId="5f0f89d0-6f0f-4b6d-adcc-9c1542d4c3ad" providerId="ADAL" clId="{0867D457-5BE8-4D02-8843-CC020C82BE88}" dt="2023-09-05T14:18:08.556" v="133" actId="1076"/>
          <ac:picMkLst>
            <pc:docMk/>
            <pc:sldMk cId="1500531869" sldId="256"/>
            <ac:picMk id="1028" creationId="{0E847E36-B99A-44FE-81FD-BA2B061FB59B}"/>
          </ac:picMkLst>
        </pc:picChg>
      </pc:sldChg>
      <pc:sldChg chg="addSp delSp modSp">
        <pc:chgData name="Yancy Yazmin Castellanos Sanchez" userId="5f0f89d0-6f0f-4b6d-adcc-9c1542d4c3ad" providerId="ADAL" clId="{0867D457-5BE8-4D02-8843-CC020C82BE88}" dt="2023-09-05T14:18:00.603" v="131" actId="1076"/>
        <pc:sldMkLst>
          <pc:docMk/>
          <pc:sldMk cId="3609412566" sldId="260"/>
        </pc:sldMkLst>
        <pc:spChg chg="mod">
          <ac:chgData name="Yancy Yazmin Castellanos Sanchez" userId="5f0f89d0-6f0f-4b6d-adcc-9c1542d4c3ad" providerId="ADAL" clId="{0867D457-5BE8-4D02-8843-CC020C82BE88}" dt="2023-09-05T14:16:22.072" v="121" actId="1076"/>
          <ac:spMkLst>
            <pc:docMk/>
            <pc:sldMk cId="3609412566" sldId="260"/>
            <ac:spMk id="2" creationId="{276C07AD-EA2A-47B9-B42E-3B42DD5F3534}"/>
          </ac:spMkLst>
        </pc:spChg>
        <pc:spChg chg="add mod">
          <ac:chgData name="Yancy Yazmin Castellanos Sanchez" userId="5f0f89d0-6f0f-4b6d-adcc-9c1542d4c3ad" providerId="ADAL" clId="{0867D457-5BE8-4D02-8843-CC020C82BE88}" dt="2023-09-05T14:16:27.127" v="122" actId="1076"/>
          <ac:spMkLst>
            <pc:docMk/>
            <pc:sldMk cId="3609412566" sldId="260"/>
            <ac:spMk id="3" creationId="{8FB676F1-DBCA-4888-8644-66B79F116F81}"/>
          </ac:spMkLst>
        </pc:spChg>
        <pc:spChg chg="add del">
          <ac:chgData name="Yancy Yazmin Castellanos Sanchez" userId="5f0f89d0-6f0f-4b6d-adcc-9c1542d4c3ad" providerId="ADAL" clId="{0867D457-5BE8-4D02-8843-CC020C82BE88}" dt="2023-09-05T14:17:17.561" v="126"/>
          <ac:spMkLst>
            <pc:docMk/>
            <pc:sldMk cId="3609412566" sldId="260"/>
            <ac:spMk id="4" creationId="{CAD1AD95-28F2-4498-86B2-021DC84D1606}"/>
          </ac:spMkLst>
        </pc:spChg>
        <pc:spChg chg="add del mod">
          <ac:chgData name="Yancy Yazmin Castellanos Sanchez" userId="5f0f89d0-6f0f-4b6d-adcc-9c1542d4c3ad" providerId="ADAL" clId="{0867D457-5BE8-4D02-8843-CC020C82BE88}" dt="2023-09-05T14:17:21.773" v="129" actId="478"/>
          <ac:spMkLst>
            <pc:docMk/>
            <pc:sldMk cId="3609412566" sldId="260"/>
            <ac:spMk id="5" creationId="{4EA18EF9-DD6D-4AF3-80A2-799798631316}"/>
          </ac:spMkLst>
        </pc:spChg>
        <pc:spChg chg="mod">
          <ac:chgData name="Yancy Yazmin Castellanos Sanchez" userId="5f0f89d0-6f0f-4b6d-adcc-9c1542d4c3ad" providerId="ADAL" clId="{0867D457-5BE8-4D02-8843-CC020C82BE88}" dt="2023-09-05T14:14:58.263" v="119" actId="20577"/>
          <ac:spMkLst>
            <pc:docMk/>
            <pc:sldMk cId="3609412566" sldId="260"/>
            <ac:spMk id="10" creationId="{855D38C0-6524-CBD2-7141-55245D0850F2}"/>
          </ac:spMkLst>
        </pc:spChg>
        <pc:picChg chg="del mod">
          <ac:chgData name="Yancy Yazmin Castellanos Sanchez" userId="5f0f89d0-6f0f-4b6d-adcc-9c1542d4c3ad" providerId="ADAL" clId="{0867D457-5BE8-4D02-8843-CC020C82BE88}" dt="2023-09-05T14:11:51.785" v="3" actId="478"/>
          <ac:picMkLst>
            <pc:docMk/>
            <pc:sldMk cId="3609412566" sldId="260"/>
            <ac:picMk id="6" creationId="{60D500F9-11AF-F645-1E06-D9A20F78AC23}"/>
          </ac:picMkLst>
        </pc:picChg>
        <pc:picChg chg="add mod">
          <ac:chgData name="Yancy Yazmin Castellanos Sanchez" userId="5f0f89d0-6f0f-4b6d-adcc-9c1542d4c3ad" providerId="ADAL" clId="{0867D457-5BE8-4D02-8843-CC020C82BE88}" dt="2023-09-05T14:18:00.603" v="131" actId="1076"/>
          <ac:picMkLst>
            <pc:docMk/>
            <pc:sldMk cId="3609412566" sldId="260"/>
            <ac:picMk id="2052" creationId="{52855508-2997-4707-9E32-6FAE871A146C}"/>
          </ac:picMkLst>
        </pc:picChg>
      </pc:sldChg>
    </pc:docChg>
  </pc:docChgLst>
  <pc:docChgLst>
    <pc:chgData name="Heidi Jimena Gallego Aguirre" userId="S::hgallega@cendoj.ramajudicial.gov.co::3dac53bf-2ca5-4af8-afe5-5a9ee1edc015" providerId="AD" clId="Web-{FF9DD71E-CF5C-A972-07D1-6A30704E0B57}"/>
    <pc:docChg chg="modSld">
      <pc:chgData name="Heidi Jimena Gallego Aguirre" userId="S::hgallega@cendoj.ramajudicial.gov.co::3dac53bf-2ca5-4af8-afe5-5a9ee1edc015" providerId="AD" clId="Web-{FF9DD71E-CF5C-A972-07D1-6A30704E0B57}" dt="2024-06-13T14:53:14.792" v="0" actId="20577"/>
      <pc:docMkLst>
        <pc:docMk/>
      </pc:docMkLst>
      <pc:sldChg chg="modSp">
        <pc:chgData name="Heidi Jimena Gallego Aguirre" userId="S::hgallega@cendoj.ramajudicial.gov.co::3dac53bf-2ca5-4af8-afe5-5a9ee1edc015" providerId="AD" clId="Web-{FF9DD71E-CF5C-A972-07D1-6A30704E0B57}" dt="2024-06-13T14:53:14.792" v="0" actId="20577"/>
        <pc:sldMkLst>
          <pc:docMk/>
          <pc:sldMk cId="3609412566" sldId="260"/>
        </pc:sldMkLst>
        <pc:spChg chg="mod">
          <ac:chgData name="Heidi Jimena Gallego Aguirre" userId="S::hgallega@cendoj.ramajudicial.gov.co::3dac53bf-2ca5-4af8-afe5-5a9ee1edc015" providerId="AD" clId="Web-{FF9DD71E-CF5C-A972-07D1-6A30704E0B57}" dt="2024-06-13T14:53:14.792" v="0" actId="20577"/>
          <ac:spMkLst>
            <pc:docMk/>
            <pc:sldMk cId="3609412566" sldId="260"/>
            <ac:spMk id="10" creationId="{855D38C0-6524-CBD2-7141-55245D0850F2}"/>
          </ac:spMkLst>
        </pc:spChg>
      </pc:sldChg>
    </pc:docChg>
  </pc:docChgLst>
  <pc:docChgLst>
    <pc:chgData name="Heidi Jimena Gallego Aguirre" userId="S::hgallega@cendoj.ramajudicial.gov.co::3dac53bf-2ca5-4af8-afe5-5a9ee1edc015" providerId="AD" clId="Web-{D1DBF0E2-399C-1923-3181-18DD2AF4086A}"/>
    <pc:docChg chg="modSld">
      <pc:chgData name="Heidi Jimena Gallego Aguirre" userId="S::hgallega@cendoj.ramajudicial.gov.co::3dac53bf-2ca5-4af8-afe5-5a9ee1edc015" providerId="AD" clId="Web-{D1DBF0E2-399C-1923-3181-18DD2AF4086A}" dt="2024-06-27T15:33:08.349" v="0" actId="20577"/>
      <pc:docMkLst>
        <pc:docMk/>
      </pc:docMkLst>
      <pc:sldChg chg="modSp">
        <pc:chgData name="Heidi Jimena Gallego Aguirre" userId="S::hgallega@cendoj.ramajudicial.gov.co::3dac53bf-2ca5-4af8-afe5-5a9ee1edc015" providerId="AD" clId="Web-{D1DBF0E2-399C-1923-3181-18DD2AF4086A}" dt="2024-06-27T15:33:08.349" v="0" actId="20577"/>
        <pc:sldMkLst>
          <pc:docMk/>
          <pc:sldMk cId="3609412566" sldId="260"/>
        </pc:sldMkLst>
        <pc:spChg chg="mod">
          <ac:chgData name="Heidi Jimena Gallego Aguirre" userId="S::hgallega@cendoj.ramajudicial.gov.co::3dac53bf-2ca5-4af8-afe5-5a9ee1edc015" providerId="AD" clId="Web-{D1DBF0E2-399C-1923-3181-18DD2AF4086A}" dt="2024-06-27T15:33:08.349" v="0" actId="20577"/>
          <ac:spMkLst>
            <pc:docMk/>
            <pc:sldMk cId="3609412566" sldId="260"/>
            <ac:spMk id="2" creationId="{276C07AD-EA2A-47B9-B42E-3B42DD5F3534}"/>
          </ac:spMkLst>
        </pc:spChg>
      </pc:sldChg>
    </pc:docChg>
  </pc:docChgLst>
  <pc:docChgLst>
    <pc:chgData name="Yancy Yazmin Castellanos Sanchez" userId="S::ycastels@cendoj.ramajudicial.gov.co::5f0f89d0-6f0f-4b6d-adcc-9c1542d4c3ad" providerId="AD" clId="Web-{DC6FD562-AD4D-6FDD-E1D4-2D58AD3C3EC3}"/>
    <pc:docChg chg="delSld modSld">
      <pc:chgData name="Yancy Yazmin Castellanos Sanchez" userId="S::ycastels@cendoj.ramajudicial.gov.co::5f0f89d0-6f0f-4b6d-adcc-9c1542d4c3ad" providerId="AD" clId="Web-{DC6FD562-AD4D-6FDD-E1D4-2D58AD3C3EC3}" dt="2023-09-06T14:08:14.485" v="12" actId="1076"/>
      <pc:docMkLst>
        <pc:docMk/>
      </pc:docMkLst>
      <pc:sldChg chg="modSp">
        <pc:chgData name="Yancy Yazmin Castellanos Sanchez" userId="S::ycastels@cendoj.ramajudicial.gov.co::5f0f89d0-6f0f-4b6d-adcc-9c1542d4c3ad" providerId="AD" clId="Web-{DC6FD562-AD4D-6FDD-E1D4-2D58AD3C3EC3}" dt="2023-09-06T14:08:14.485" v="12" actId="1076"/>
        <pc:sldMkLst>
          <pc:docMk/>
          <pc:sldMk cId="1500531869" sldId="256"/>
        </pc:sldMkLst>
        <pc:spChg chg="mod">
          <ac:chgData name="Yancy Yazmin Castellanos Sanchez" userId="S::ycastels@cendoj.ramajudicial.gov.co::5f0f89d0-6f0f-4b6d-adcc-9c1542d4c3ad" providerId="AD" clId="Web-{DC6FD562-AD4D-6FDD-E1D4-2D58AD3C3EC3}" dt="2023-09-06T14:08:14.485" v="12" actId="1076"/>
          <ac:spMkLst>
            <pc:docMk/>
            <pc:sldMk cId="1500531869" sldId="256"/>
            <ac:spMk id="2" creationId="{9A86BD2C-1F69-4859-8285-77E4A0818A56}"/>
          </ac:spMkLst>
        </pc:spChg>
      </pc:sldChg>
      <pc:sldChg chg="modSp">
        <pc:chgData name="Yancy Yazmin Castellanos Sanchez" userId="S::ycastels@cendoj.ramajudicial.gov.co::5f0f89d0-6f0f-4b6d-adcc-9c1542d4c3ad" providerId="AD" clId="Web-{DC6FD562-AD4D-6FDD-E1D4-2D58AD3C3EC3}" dt="2023-09-06T14:08:08.485" v="11" actId="1076"/>
        <pc:sldMkLst>
          <pc:docMk/>
          <pc:sldMk cId="3609412566" sldId="260"/>
        </pc:sldMkLst>
        <pc:spChg chg="mod">
          <ac:chgData name="Yancy Yazmin Castellanos Sanchez" userId="S::ycastels@cendoj.ramajudicial.gov.co::5f0f89d0-6f0f-4b6d-adcc-9c1542d4c3ad" providerId="AD" clId="Web-{DC6FD562-AD4D-6FDD-E1D4-2D58AD3C3EC3}" dt="2023-09-06T14:07:10.421" v="9" actId="14100"/>
          <ac:spMkLst>
            <pc:docMk/>
            <pc:sldMk cId="3609412566" sldId="260"/>
            <ac:spMk id="2" creationId="{276C07AD-EA2A-47B9-B42E-3B42DD5F3534}"/>
          </ac:spMkLst>
        </pc:spChg>
        <pc:spChg chg="mod">
          <ac:chgData name="Yancy Yazmin Castellanos Sanchez" userId="S::ycastels@cendoj.ramajudicial.gov.co::5f0f89d0-6f0f-4b6d-adcc-9c1542d4c3ad" providerId="AD" clId="Web-{DC6FD562-AD4D-6FDD-E1D4-2D58AD3C3EC3}" dt="2023-09-06T14:08:08.485" v="11" actId="1076"/>
          <ac:spMkLst>
            <pc:docMk/>
            <pc:sldMk cId="3609412566" sldId="260"/>
            <ac:spMk id="10" creationId="{855D38C0-6524-CBD2-7141-55245D0850F2}"/>
          </ac:spMkLst>
        </pc:spChg>
      </pc:sldChg>
      <pc:sldChg chg="del">
        <pc:chgData name="Yancy Yazmin Castellanos Sanchez" userId="S::ycastels@cendoj.ramajudicial.gov.co::5f0f89d0-6f0f-4b6d-adcc-9c1542d4c3ad" providerId="AD" clId="Web-{DC6FD562-AD4D-6FDD-E1D4-2D58AD3C3EC3}" dt="2023-09-06T14:07:19.499" v="10"/>
        <pc:sldMkLst>
          <pc:docMk/>
          <pc:sldMk cId="1917704130" sldId="261"/>
        </pc:sldMkLst>
      </pc:sldChg>
    </pc:docChg>
  </pc:docChgLst>
  <pc:docChgLst>
    <pc:chgData name="Yancy Yazmin Castellanos Sanchez" userId="S::ycastels@cendoj.ramajudicial.gov.co::5f0f89d0-6f0f-4b6d-adcc-9c1542d4c3ad" providerId="AD" clId="Web-{9EFF1B00-AE6F-1EA4-F152-EEBA83D693F6}"/>
    <pc:docChg chg="modSld">
      <pc:chgData name="Yancy Yazmin Castellanos Sanchez" userId="S::ycastels@cendoj.ramajudicial.gov.co::5f0f89d0-6f0f-4b6d-adcc-9c1542d4c3ad" providerId="AD" clId="Web-{9EFF1B00-AE6F-1EA4-F152-EEBA83D693F6}" dt="2023-09-06T14:53:35.169" v="7" actId="1076"/>
      <pc:docMkLst>
        <pc:docMk/>
      </pc:docMkLst>
      <pc:sldChg chg="addSp delSp modSp">
        <pc:chgData name="Yancy Yazmin Castellanos Sanchez" userId="S::ycastels@cendoj.ramajudicial.gov.co::5f0f89d0-6f0f-4b6d-adcc-9c1542d4c3ad" providerId="AD" clId="Web-{9EFF1B00-AE6F-1EA4-F152-EEBA83D693F6}" dt="2023-09-06T14:53:35.169" v="7" actId="1076"/>
        <pc:sldMkLst>
          <pc:docMk/>
          <pc:sldMk cId="1500531869" sldId="256"/>
        </pc:sldMkLst>
        <pc:picChg chg="del">
          <ac:chgData name="Yancy Yazmin Castellanos Sanchez" userId="S::ycastels@cendoj.ramajudicial.gov.co::5f0f89d0-6f0f-4b6d-adcc-9c1542d4c3ad" providerId="AD" clId="Web-{9EFF1B00-AE6F-1EA4-F152-EEBA83D693F6}" dt="2023-09-06T14:53:29.075" v="5"/>
          <ac:picMkLst>
            <pc:docMk/>
            <pc:sldMk cId="1500531869" sldId="256"/>
            <ac:picMk id="3" creationId="{677B3CE5-AB90-C963-E4A2-709679B28C95}"/>
          </ac:picMkLst>
        </pc:picChg>
        <pc:picChg chg="add mod">
          <ac:chgData name="Yancy Yazmin Castellanos Sanchez" userId="S::ycastels@cendoj.ramajudicial.gov.co::5f0f89d0-6f0f-4b6d-adcc-9c1542d4c3ad" providerId="AD" clId="Web-{9EFF1B00-AE6F-1EA4-F152-EEBA83D693F6}" dt="2023-09-06T14:53:35.169" v="7" actId="1076"/>
          <ac:picMkLst>
            <pc:docMk/>
            <pc:sldMk cId="1500531869" sldId="256"/>
            <ac:picMk id="4" creationId="{033E6281-0514-73B5-87DC-ACCF7AF47662}"/>
          </ac:picMkLst>
        </pc:picChg>
      </pc:sldChg>
      <pc:sldChg chg="addSp delSp modSp">
        <pc:chgData name="Yancy Yazmin Castellanos Sanchez" userId="S::ycastels@cendoj.ramajudicial.gov.co::5f0f89d0-6f0f-4b6d-adcc-9c1542d4c3ad" providerId="AD" clId="Web-{9EFF1B00-AE6F-1EA4-F152-EEBA83D693F6}" dt="2023-09-06T14:53:23.762" v="4" actId="1076"/>
        <pc:sldMkLst>
          <pc:docMk/>
          <pc:sldMk cId="3609412566" sldId="260"/>
        </pc:sldMkLst>
        <pc:picChg chg="del">
          <ac:chgData name="Yancy Yazmin Castellanos Sanchez" userId="S::ycastels@cendoj.ramajudicial.gov.co::5f0f89d0-6f0f-4b6d-adcc-9c1542d4c3ad" providerId="AD" clId="Web-{9EFF1B00-AE6F-1EA4-F152-EEBA83D693F6}" dt="2023-09-06T14:53:06.496" v="0"/>
          <ac:picMkLst>
            <pc:docMk/>
            <pc:sldMk cId="3609412566" sldId="260"/>
            <ac:picMk id="3" creationId="{8307C9A2-CCF6-99D1-8EEB-7C47D2DF9294}"/>
          </ac:picMkLst>
        </pc:picChg>
        <pc:picChg chg="add mod">
          <ac:chgData name="Yancy Yazmin Castellanos Sanchez" userId="S::ycastels@cendoj.ramajudicial.gov.co::5f0f89d0-6f0f-4b6d-adcc-9c1542d4c3ad" providerId="AD" clId="Web-{9EFF1B00-AE6F-1EA4-F152-EEBA83D693F6}" dt="2023-09-06T14:53:23.762" v="4" actId="1076"/>
          <ac:picMkLst>
            <pc:docMk/>
            <pc:sldMk cId="3609412566" sldId="260"/>
            <ac:picMk id="4" creationId="{C58843AA-54FC-0634-C27F-B2B8DDDC6BC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red blue and yellow text&#10;&#10;Description automatically generated">
            <a:extLst>
              <a:ext uri="{FF2B5EF4-FFF2-40B4-BE49-F238E27FC236}">
                <a16:creationId xmlns:a16="http://schemas.microsoft.com/office/drawing/2014/main" id="{525172AE-ADEE-CA52-8034-B80A09A60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6EF506-45BE-D9F6-4411-C15A82E18F81}"/>
              </a:ext>
            </a:extLst>
          </p:cNvPr>
          <p:cNvSpPr/>
          <p:nvPr userDrawn="1"/>
        </p:nvSpPr>
        <p:spPr>
          <a:xfrm>
            <a:off x="4580264" y="2166730"/>
            <a:ext cx="6545766" cy="2383045"/>
          </a:xfrm>
          <a:prstGeom prst="rect">
            <a:avLst/>
          </a:prstGeom>
          <a:solidFill>
            <a:srgbClr val="E6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80FD1D-63D3-6A6E-7DD5-48B3BA3DAB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3710" y="2954338"/>
            <a:ext cx="6545766" cy="159543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_tradnl"/>
              <a:t>TÍTULO DE LA PRESENTACIÓN AQUÍ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E89EC0D3-20CE-459C-B642-CE154BBC45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39712" y="544513"/>
            <a:ext cx="3556000" cy="83978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Montserrat" panose="00000500000000000000" pitchFamily="50" charset="0"/>
              </a:defRPr>
            </a:lvl1pPr>
          </a:lstStyle>
          <a:p>
            <a:r>
              <a:rPr lang="en-US" err="1"/>
              <a:t>Inserte</a:t>
            </a:r>
            <a:r>
              <a:rPr lang="en-US"/>
              <a:t> </a:t>
            </a:r>
            <a:r>
              <a:rPr lang="en-US" err="1"/>
              <a:t>aq</a:t>
            </a:r>
            <a:r>
              <a:rPr lang="es-MX" err="1"/>
              <a:t>uí</a:t>
            </a:r>
            <a:r>
              <a:rPr lang="es-MX"/>
              <a:t> el logo de la dependencia.</a:t>
            </a:r>
          </a:p>
        </p:txBody>
      </p:sp>
    </p:spTree>
    <p:extLst>
      <p:ext uri="{BB962C8B-B14F-4D97-AF65-F5344CB8AC3E}">
        <p14:creationId xmlns:p14="http://schemas.microsoft.com/office/powerpoint/2010/main" val="985111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white and blue background&#10;&#10;Description automatically generated">
            <a:extLst>
              <a:ext uri="{FF2B5EF4-FFF2-40B4-BE49-F238E27FC236}">
                <a16:creationId xmlns:a16="http://schemas.microsoft.com/office/drawing/2014/main" id="{B8861FBC-D222-D4EE-B63B-FB54DEFA9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F82BA67-6869-4799-9965-ED4690FC7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3710" y="2954338"/>
            <a:ext cx="6545766" cy="159543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_tradnl"/>
              <a:t>TÍTULO PRINCIPAL</a:t>
            </a:r>
          </a:p>
          <a:p>
            <a:pPr lvl="0"/>
            <a:r>
              <a:rPr lang="es-ES_tradnl"/>
              <a:t>AQUÍ</a:t>
            </a:r>
          </a:p>
        </p:txBody>
      </p:sp>
    </p:spTree>
    <p:extLst>
      <p:ext uri="{BB962C8B-B14F-4D97-AF65-F5344CB8AC3E}">
        <p14:creationId xmlns:p14="http://schemas.microsoft.com/office/powerpoint/2010/main" val="319237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white and blue background&#10;&#10;Description automatically generated">
            <a:extLst>
              <a:ext uri="{FF2B5EF4-FFF2-40B4-BE49-F238E27FC236}">
                <a16:creationId xmlns:a16="http://schemas.microsoft.com/office/drawing/2014/main" id="{355B0A68-673F-5446-80F6-D9896B5B7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EBA210B-E0B1-4EEE-A4E6-ABE11E84DA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610" y="2954338"/>
            <a:ext cx="4114800" cy="159543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3599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_tradnl"/>
              <a:t>Subtítulo aquí</a:t>
            </a:r>
          </a:p>
        </p:txBody>
      </p:sp>
    </p:spTree>
    <p:extLst>
      <p:ext uri="{BB962C8B-B14F-4D97-AF65-F5344CB8AC3E}">
        <p14:creationId xmlns:p14="http://schemas.microsoft.com/office/powerpoint/2010/main" val="324666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87F2045-31F6-4739-81B3-EEE093B05F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ítulo 4">
            <a:extLst>
              <a:ext uri="{FF2B5EF4-FFF2-40B4-BE49-F238E27FC236}">
                <a16:creationId xmlns:a16="http://schemas.microsoft.com/office/drawing/2014/main" id="{B9C78640-9365-4D14-B9C5-A6732031C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5" y="1745239"/>
            <a:ext cx="11210925" cy="4615295"/>
          </a:xfrm>
        </p:spPr>
        <p:txBody>
          <a:bodyPr anchor="t">
            <a:normAutofit/>
          </a:bodyPr>
          <a:lstStyle/>
          <a:p>
            <a:pPr algn="l"/>
            <a:r>
              <a:rPr lang="es-ES" sz="2400" b="1" i="0">
                <a:solidFill>
                  <a:srgbClr val="35954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¿De dónde viene?</a:t>
            </a:r>
            <a:br>
              <a:rPr lang="es-ES" sz="1800" b="1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s-ES" sz="1800" b="1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 contrario del pensamiento popular, el texto de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 es simplemente texto aleatorio. Tiene sus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raices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una pieza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cl´sica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literatura del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Latin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que data del año 45 antes de Cristo, haciendo que este adquiera mas de 2000 años de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antiguedad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Richard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McClintock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un profesor de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Latin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Universidad de Hampden-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Sydney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Virginia, encontró una de las palabras más oscuras de la lengua del latín, "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consecteur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", en un pasaje de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y al seguir leyendo distintos textos del latín, descubrió la fuente indudable.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viene de las secciones 1.10.32 y 1.10.33 de "de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Finnibus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Bonorum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Malorum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 (Los Extremos del Bien y El Mal) por Cicero, escrito en el año 45 antes de Cristo. Este libro es un tratado de teoría de éticas, muy popular durante el Renacimiento. La primera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linea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"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..", viene de una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linea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la sección 1.10.32</a:t>
            </a:r>
            <a:b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trozo de texto estándar de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usado desde el año 1500 es reproducido debajo para aquellos interesados. Las secciones 1.10.32 y 1.10.33 de "de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Finibus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Bonorum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s-ES" sz="1800" i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Malorum</a:t>
            </a:r>
            <a:r>
              <a:rPr lang="es-ES" sz="1800" i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 por Cicero son también reproducidas en su forma original exacta, acompañadas por versiones en Inglés de la traducción realizada en 1914 por H. Rackham.</a:t>
            </a:r>
            <a:endParaRPr lang="es-ES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D0820F6A-451F-400A-AB0B-5BC9C5AB8D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4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D42AF-8278-6ECD-810D-4679CC945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0C25B-72BA-C193-6027-E6898A201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6E2F2-A933-C3F8-7FCA-ACC544338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5F4E7-6894-9F42-86A9-5F6A174CCEDC}" type="datetimeFigureOut">
              <a:rPr lang="es-ES_tradnl" smtClean="0"/>
              <a:t>27/06/2024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32080-F610-1E1F-8AE2-98F50B7C2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40386-8F1B-CD6C-144B-771D3C79F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6133C-5E3F-8D45-9CB8-40E9CAD07C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589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76C07AD-EA2A-47B9-B42E-3B42DD5F35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14249" y="2788310"/>
            <a:ext cx="4160678" cy="18110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s-MX" sz="6600" dirty="0">
                <a:latin typeface="Open Sans"/>
                <a:ea typeface="Open Sans"/>
                <a:cs typeface="Open Sans"/>
              </a:rPr>
              <a:t>VISIÓN</a:t>
            </a:r>
            <a:endParaRPr lang="es-ES"/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855D38C0-6524-CBD2-7141-55245D0850F2}"/>
              </a:ext>
            </a:extLst>
          </p:cNvPr>
          <p:cNvSpPr txBox="1">
            <a:spLocks/>
          </p:cNvSpPr>
          <p:nvPr/>
        </p:nvSpPr>
        <p:spPr>
          <a:xfrm>
            <a:off x="6248717" y="1066808"/>
            <a:ext cx="5743841" cy="5251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s-MX" sz="1800" dirty="0">
                <a:latin typeface="Open Sans"/>
                <a:ea typeface="Open Sans"/>
                <a:cs typeface="Open Sans"/>
              </a:rPr>
              <a:t>Para el año 2026, El Consejo Seccional de la Judicatura de Cundinamarca a través de la modernización judicial y la mejora continua de procesos de gestión, será líder en la función pública de administrar justicia, así como en el efectivo y eficiente acceso a esta a través de la implementación y mantenimiento del SIGCMA, del Plan Sectorial de Desarrollo y del Plan Estratégico de Transformación Digital, para el fomento y consolidación de una cultura ética que coadyuve en las buenas prácticas judiciales y administrativas que propendan por el mejoramiento del SIGCMA: Sistema de Gestión Antisoborno.</a:t>
            </a:r>
            <a:endParaRPr lang="en-US" sz="1800" dirty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609412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0e1240-e0e3-440a-8a1b-3b5071aa7f03">
      <Terms xmlns="http://schemas.microsoft.com/office/infopath/2007/PartnerControls"/>
    </lcf76f155ced4ddcb4097134ff3c332f>
    <TaxCatchAll xmlns="112ed692-a3ae-41da-b975-347d69f87a2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86304AAD8523E45A244E5EF8C5271CA" ma:contentTypeVersion="18" ma:contentTypeDescription="Crear nuevo documento." ma:contentTypeScope="" ma:versionID="d90e4bcd2738155caa48c43e5fc1d313">
  <xsd:schema xmlns:xsd="http://www.w3.org/2001/XMLSchema" xmlns:xs="http://www.w3.org/2001/XMLSchema" xmlns:p="http://schemas.microsoft.com/office/2006/metadata/properties" xmlns:ns2="750e1240-e0e3-440a-8a1b-3b5071aa7f03" xmlns:ns3="112ed692-a3ae-41da-b975-347d69f87a20" targetNamespace="http://schemas.microsoft.com/office/2006/metadata/properties" ma:root="true" ma:fieldsID="a4d3ae7b27b41ecf6340a599946f6e1d" ns2:_="" ns3:_="">
    <xsd:import namespace="750e1240-e0e3-440a-8a1b-3b5071aa7f03"/>
    <xsd:import namespace="112ed692-a3ae-41da-b975-347d69f87a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e1240-e0e3-440a-8a1b-3b5071aa7f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e31b1466-370e-4680-8e95-6fcae1d3fa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2ed692-a3ae-41da-b975-347d69f87a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20095e5-727f-4ee3-9c0b-7f5c2c634506}" ma:internalName="TaxCatchAll" ma:showField="CatchAllData" ma:web="112ed692-a3ae-41da-b975-347d69f87a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258B55-D628-4483-9127-CAF671A93769}">
  <ds:schemaRefs>
    <ds:schemaRef ds:uri="112ed692-a3ae-41da-b975-347d69f87a20"/>
    <ds:schemaRef ds:uri="1f8d7d97-b52e-4e8e-add1-cddb6c7f9c6e"/>
    <ds:schemaRef ds:uri="750e1240-e0e3-440a-8a1b-3b5071aa7f03"/>
    <ds:schemaRef ds:uri="ebe62426-be44-4ac6-b4e7-c6e91301097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32FA965-D098-47DF-B1A7-49A0F04A8A4A}">
  <ds:schemaRefs>
    <ds:schemaRef ds:uri="112ed692-a3ae-41da-b975-347d69f87a20"/>
    <ds:schemaRef ds:uri="750e1240-e0e3-440a-8a1b-3b5071aa7f0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B32BDF3-7DCC-4C3F-82B6-CC3C6F2728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Carlos Adolfo Venegas Betancourt</dc:creator>
  <cp:keywords/>
  <dc:description/>
  <cp:revision>37</cp:revision>
  <dcterms:created xsi:type="dcterms:W3CDTF">2023-04-26T23:13:57Z</dcterms:created>
  <dcterms:modified xsi:type="dcterms:W3CDTF">2024-06-27T15:33:11Z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0x010100086304AAD8523E45A244E5EF8C5271CA</vt:lpwstr>
  </property>
  <property fmtid="{D5CDD505-2E9C-101B-9397-08002B2CF9AE}" pid="3" name="MediaServiceImageTags">
    <vt:lpwstr/>
  </property>
</Properties>
</file>