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58" r:id="rId5"/>
    <p:sldId id="259" r:id="rId6"/>
    <p:sldId id="266" r:id="rId7"/>
    <p:sldId id="260" r:id="rId8"/>
    <p:sldId id="261" r:id="rId9"/>
    <p:sldId id="265"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spacho 01 Sala Administrativa Consejo Seccional Judicatura - La Guajira - Riohacha" userId="613a5896-d5d1-430e-a8a9-52b3d2e2b713" providerId="ADAL" clId="{976166C6-8C5F-4FC0-B8ED-1BD1D397460A}"/>
    <pc:docChg chg="undo custSel addSld delSld modSld sldOrd">
      <pc:chgData name="Despacho 01 Sala Administrativa Consejo Seccional Judicatura - La Guajira - Riohacha" userId="613a5896-d5d1-430e-a8a9-52b3d2e2b713" providerId="ADAL" clId="{976166C6-8C5F-4FC0-B8ED-1BD1D397460A}" dt="2024-11-19T20:43:20.800" v="412" actId="1076"/>
      <pc:docMkLst>
        <pc:docMk/>
      </pc:docMkLst>
      <pc:sldChg chg="modSp mod">
        <pc:chgData name="Despacho 01 Sala Administrativa Consejo Seccional Judicatura - La Guajira - Riohacha" userId="613a5896-d5d1-430e-a8a9-52b3d2e2b713" providerId="ADAL" clId="{976166C6-8C5F-4FC0-B8ED-1BD1D397460A}" dt="2024-11-19T20:35:19.136" v="340" actId="6549"/>
        <pc:sldMkLst>
          <pc:docMk/>
          <pc:sldMk cId="79282120" sldId="256"/>
        </pc:sldMkLst>
        <pc:spChg chg="mod">
          <ac:chgData name="Despacho 01 Sala Administrativa Consejo Seccional Judicatura - La Guajira - Riohacha" userId="613a5896-d5d1-430e-a8a9-52b3d2e2b713" providerId="ADAL" clId="{976166C6-8C5F-4FC0-B8ED-1BD1D397460A}" dt="2024-11-19T20:35:19.136" v="340" actId="6549"/>
          <ac:spMkLst>
            <pc:docMk/>
            <pc:sldMk cId="79282120" sldId="256"/>
            <ac:spMk id="3" creationId="{0CE734C4-D6BB-DD5E-1093-E4FE4B38D9E7}"/>
          </ac:spMkLst>
        </pc:spChg>
      </pc:sldChg>
      <pc:sldChg chg="modSp mod">
        <pc:chgData name="Despacho 01 Sala Administrativa Consejo Seccional Judicatura - La Guajira - Riohacha" userId="613a5896-d5d1-430e-a8a9-52b3d2e2b713" providerId="ADAL" clId="{976166C6-8C5F-4FC0-B8ED-1BD1D397460A}" dt="2024-11-19T20:38:35.933" v="397" actId="20577"/>
        <pc:sldMkLst>
          <pc:docMk/>
          <pc:sldMk cId="4200682298" sldId="257"/>
        </pc:sldMkLst>
        <pc:spChg chg="mod">
          <ac:chgData name="Despacho 01 Sala Administrativa Consejo Seccional Judicatura - La Guajira - Riohacha" userId="613a5896-d5d1-430e-a8a9-52b3d2e2b713" providerId="ADAL" clId="{976166C6-8C5F-4FC0-B8ED-1BD1D397460A}" dt="2024-11-19T20:38:35.933" v="397" actId="20577"/>
          <ac:spMkLst>
            <pc:docMk/>
            <pc:sldMk cId="4200682298" sldId="257"/>
            <ac:spMk id="7" creationId="{0C4EFDA7-BF42-E886-43D4-0E0390942470}"/>
          </ac:spMkLst>
        </pc:spChg>
      </pc:sldChg>
      <pc:sldChg chg="modSp mod">
        <pc:chgData name="Despacho 01 Sala Administrativa Consejo Seccional Judicatura - La Guajira - Riohacha" userId="613a5896-d5d1-430e-a8a9-52b3d2e2b713" providerId="ADAL" clId="{976166C6-8C5F-4FC0-B8ED-1BD1D397460A}" dt="2024-11-19T20:41:49.223" v="409" actId="207"/>
        <pc:sldMkLst>
          <pc:docMk/>
          <pc:sldMk cId="3711250307" sldId="258"/>
        </pc:sldMkLst>
        <pc:spChg chg="mod">
          <ac:chgData name="Despacho 01 Sala Administrativa Consejo Seccional Judicatura - La Guajira - Riohacha" userId="613a5896-d5d1-430e-a8a9-52b3d2e2b713" providerId="ADAL" clId="{976166C6-8C5F-4FC0-B8ED-1BD1D397460A}" dt="2024-11-19T20:41:49.223" v="409" actId="207"/>
          <ac:spMkLst>
            <pc:docMk/>
            <pc:sldMk cId="3711250307" sldId="258"/>
            <ac:spMk id="3" creationId="{C4ADEC3C-4FF1-AF3C-F096-96542E98A2DC}"/>
          </ac:spMkLst>
        </pc:spChg>
      </pc:sldChg>
      <pc:sldChg chg="modSp mod">
        <pc:chgData name="Despacho 01 Sala Administrativa Consejo Seccional Judicatura - La Guajira - Riohacha" userId="613a5896-d5d1-430e-a8a9-52b3d2e2b713" providerId="ADAL" clId="{976166C6-8C5F-4FC0-B8ED-1BD1D397460A}" dt="2024-11-19T20:40:13.306" v="403" actId="20577"/>
        <pc:sldMkLst>
          <pc:docMk/>
          <pc:sldMk cId="1130059239" sldId="259"/>
        </pc:sldMkLst>
        <pc:spChg chg="mod">
          <ac:chgData name="Despacho 01 Sala Administrativa Consejo Seccional Judicatura - La Guajira - Riohacha" userId="613a5896-d5d1-430e-a8a9-52b3d2e2b713" providerId="ADAL" clId="{976166C6-8C5F-4FC0-B8ED-1BD1D397460A}" dt="2024-11-19T20:40:13.306" v="403" actId="20577"/>
          <ac:spMkLst>
            <pc:docMk/>
            <pc:sldMk cId="1130059239" sldId="259"/>
            <ac:spMk id="3" creationId="{975E30F0-1ECE-FF99-88BE-94AA71520837}"/>
          </ac:spMkLst>
        </pc:spChg>
      </pc:sldChg>
      <pc:sldChg chg="addSp delSp modSp mod">
        <pc:chgData name="Despacho 01 Sala Administrativa Consejo Seccional Judicatura - La Guajira - Riohacha" userId="613a5896-d5d1-430e-a8a9-52b3d2e2b713" providerId="ADAL" clId="{976166C6-8C5F-4FC0-B8ED-1BD1D397460A}" dt="2024-11-19T20:31:19.279" v="319" actId="14100"/>
        <pc:sldMkLst>
          <pc:docMk/>
          <pc:sldMk cId="384677534" sldId="260"/>
        </pc:sldMkLst>
        <pc:spChg chg="mod">
          <ac:chgData name="Despacho 01 Sala Administrativa Consejo Seccional Judicatura - La Guajira - Riohacha" userId="613a5896-d5d1-430e-a8a9-52b3d2e2b713" providerId="ADAL" clId="{976166C6-8C5F-4FC0-B8ED-1BD1D397460A}" dt="2024-11-19T20:31:19.279" v="319" actId="14100"/>
          <ac:spMkLst>
            <pc:docMk/>
            <pc:sldMk cId="384677534" sldId="260"/>
            <ac:spMk id="2" creationId="{4BAD6C1F-FE09-3893-94C4-10366B885C29}"/>
          </ac:spMkLst>
        </pc:spChg>
        <pc:spChg chg="mod">
          <ac:chgData name="Despacho 01 Sala Administrativa Consejo Seccional Judicatura - La Guajira - Riohacha" userId="613a5896-d5d1-430e-a8a9-52b3d2e2b713" providerId="ADAL" clId="{976166C6-8C5F-4FC0-B8ED-1BD1D397460A}" dt="2024-11-19T20:30:35.484" v="313" actId="1076"/>
          <ac:spMkLst>
            <pc:docMk/>
            <pc:sldMk cId="384677534" sldId="260"/>
            <ac:spMk id="5" creationId="{9E9E5F03-39E6-41F4-C3F2-41557D1A50A9}"/>
          </ac:spMkLst>
        </pc:spChg>
        <pc:spChg chg="add del mod">
          <ac:chgData name="Despacho 01 Sala Administrativa Consejo Seccional Judicatura - La Guajira - Riohacha" userId="613a5896-d5d1-430e-a8a9-52b3d2e2b713" providerId="ADAL" clId="{976166C6-8C5F-4FC0-B8ED-1BD1D397460A}" dt="2024-11-18T23:35:54.840" v="11" actId="478"/>
          <ac:spMkLst>
            <pc:docMk/>
            <pc:sldMk cId="384677534" sldId="260"/>
            <ac:spMk id="6" creationId="{17881F26-816A-DBAD-5AA5-EE819DBD47D9}"/>
          </ac:spMkLst>
        </pc:spChg>
        <pc:spChg chg="add mod">
          <ac:chgData name="Despacho 01 Sala Administrativa Consejo Seccional Judicatura - La Guajira - Riohacha" userId="613a5896-d5d1-430e-a8a9-52b3d2e2b713" providerId="ADAL" clId="{976166C6-8C5F-4FC0-B8ED-1BD1D397460A}" dt="2024-11-19T20:30:30.473" v="312" actId="1076"/>
          <ac:spMkLst>
            <pc:docMk/>
            <pc:sldMk cId="384677534" sldId="260"/>
            <ac:spMk id="7" creationId="{DA7B8C33-A431-03CC-4F4F-C9930B30F1DC}"/>
          </ac:spMkLst>
        </pc:spChg>
        <pc:spChg chg="add mod">
          <ac:chgData name="Despacho 01 Sala Administrativa Consejo Seccional Judicatura - La Guajira - Riohacha" userId="613a5896-d5d1-430e-a8a9-52b3d2e2b713" providerId="ADAL" clId="{976166C6-8C5F-4FC0-B8ED-1BD1D397460A}" dt="2024-11-19T20:30:26.148" v="311" actId="1076"/>
          <ac:spMkLst>
            <pc:docMk/>
            <pc:sldMk cId="384677534" sldId="260"/>
            <ac:spMk id="14" creationId="{FBC45DD5-8D7A-A0FC-1926-D558F3E962A7}"/>
          </ac:spMkLst>
        </pc:spChg>
        <pc:spChg chg="add mod">
          <ac:chgData name="Despacho 01 Sala Administrativa Consejo Seccional Judicatura - La Guajira - Riohacha" userId="613a5896-d5d1-430e-a8a9-52b3d2e2b713" providerId="ADAL" clId="{976166C6-8C5F-4FC0-B8ED-1BD1D397460A}" dt="2024-11-19T20:30:22.716" v="310" actId="1076"/>
          <ac:spMkLst>
            <pc:docMk/>
            <pc:sldMk cId="384677534" sldId="260"/>
            <ac:spMk id="15" creationId="{41907AE4-C52C-FFF3-7E38-19FA315EEA5F}"/>
          </ac:spMkLst>
        </pc:spChg>
        <pc:spChg chg="add mod">
          <ac:chgData name="Despacho 01 Sala Administrativa Consejo Seccional Judicatura - La Guajira - Riohacha" userId="613a5896-d5d1-430e-a8a9-52b3d2e2b713" providerId="ADAL" clId="{976166C6-8C5F-4FC0-B8ED-1BD1D397460A}" dt="2024-11-19T20:30:42.409" v="314" actId="1076"/>
          <ac:spMkLst>
            <pc:docMk/>
            <pc:sldMk cId="384677534" sldId="260"/>
            <ac:spMk id="17" creationId="{230078B1-97DF-1782-7690-E941CF7DB800}"/>
          </ac:spMkLst>
        </pc:spChg>
        <pc:spChg chg="add mod">
          <ac:chgData name="Despacho 01 Sala Administrativa Consejo Seccional Judicatura - La Guajira - Riohacha" userId="613a5896-d5d1-430e-a8a9-52b3d2e2b713" providerId="ADAL" clId="{976166C6-8C5F-4FC0-B8ED-1BD1D397460A}" dt="2024-11-19T20:30:04.380" v="309" actId="20577"/>
          <ac:spMkLst>
            <pc:docMk/>
            <pc:sldMk cId="384677534" sldId="260"/>
            <ac:spMk id="19" creationId="{D26DDDAE-8C10-46EC-F674-D7B34780909B}"/>
          </ac:spMkLst>
        </pc:spChg>
        <pc:graphicFrameChg chg="add del">
          <ac:chgData name="Despacho 01 Sala Administrativa Consejo Seccional Judicatura - La Guajira - Riohacha" userId="613a5896-d5d1-430e-a8a9-52b3d2e2b713" providerId="ADAL" clId="{976166C6-8C5F-4FC0-B8ED-1BD1D397460A}" dt="2024-11-18T23:40:55.126" v="98" actId="3680"/>
          <ac:graphicFrameMkLst>
            <pc:docMk/>
            <pc:sldMk cId="384677534" sldId="260"/>
            <ac:graphicFrameMk id="16" creationId="{2702B80E-EDAB-01A2-DD98-504369F10C23}"/>
          </ac:graphicFrameMkLst>
        </pc:graphicFrameChg>
        <pc:picChg chg="add del mod">
          <ac:chgData name="Despacho 01 Sala Administrativa Consejo Seccional Judicatura - La Guajira - Riohacha" userId="613a5896-d5d1-430e-a8a9-52b3d2e2b713" providerId="ADAL" clId="{976166C6-8C5F-4FC0-B8ED-1BD1D397460A}" dt="2024-11-18T23:35:19.295" v="6" actId="478"/>
          <ac:picMkLst>
            <pc:docMk/>
            <pc:sldMk cId="384677534" sldId="260"/>
            <ac:picMk id="3" creationId="{2152C15A-D2A5-B694-0939-22B918307895}"/>
          </ac:picMkLst>
        </pc:picChg>
        <pc:picChg chg="del">
          <ac:chgData name="Despacho 01 Sala Administrativa Consejo Seccional Judicatura - La Guajira - Riohacha" userId="613a5896-d5d1-430e-a8a9-52b3d2e2b713" providerId="ADAL" clId="{976166C6-8C5F-4FC0-B8ED-1BD1D397460A}" dt="2024-11-18T23:34:47.071" v="3" actId="478"/>
          <ac:picMkLst>
            <pc:docMk/>
            <pc:sldMk cId="384677534" sldId="260"/>
            <ac:picMk id="8" creationId="{11DE0876-5ABB-E592-12CB-A5658A33167F}"/>
          </ac:picMkLst>
        </pc:picChg>
        <pc:picChg chg="del mod">
          <ac:chgData name="Despacho 01 Sala Administrativa Consejo Seccional Judicatura - La Guajira - Riohacha" userId="613a5896-d5d1-430e-a8a9-52b3d2e2b713" providerId="ADAL" clId="{976166C6-8C5F-4FC0-B8ED-1BD1D397460A}" dt="2024-11-18T23:36:17.857" v="13" actId="478"/>
          <ac:picMkLst>
            <pc:docMk/>
            <pc:sldMk cId="384677534" sldId="260"/>
            <ac:picMk id="9" creationId="{D8A9E33F-25DA-4477-41D0-8DC31ACE329B}"/>
          </ac:picMkLst>
        </pc:picChg>
        <pc:picChg chg="del">
          <ac:chgData name="Despacho 01 Sala Administrativa Consejo Seccional Judicatura - La Guajira - Riohacha" userId="613a5896-d5d1-430e-a8a9-52b3d2e2b713" providerId="ADAL" clId="{976166C6-8C5F-4FC0-B8ED-1BD1D397460A}" dt="2024-11-18T23:36:26.407" v="16" actId="478"/>
          <ac:picMkLst>
            <pc:docMk/>
            <pc:sldMk cId="384677534" sldId="260"/>
            <ac:picMk id="10" creationId="{7A243E47-09DC-6DFE-6B46-6FD2E434A1EB}"/>
          </ac:picMkLst>
        </pc:picChg>
        <pc:picChg chg="del">
          <ac:chgData name="Despacho 01 Sala Administrativa Consejo Seccional Judicatura - La Guajira - Riohacha" userId="613a5896-d5d1-430e-a8a9-52b3d2e2b713" providerId="ADAL" clId="{976166C6-8C5F-4FC0-B8ED-1BD1D397460A}" dt="2024-11-18T23:36:23.846" v="15" actId="478"/>
          <ac:picMkLst>
            <pc:docMk/>
            <pc:sldMk cId="384677534" sldId="260"/>
            <ac:picMk id="11" creationId="{F3BA9921-90E1-7576-D6CA-5888F354E912}"/>
          </ac:picMkLst>
        </pc:picChg>
        <pc:picChg chg="del">
          <ac:chgData name="Despacho 01 Sala Administrativa Consejo Seccional Judicatura - La Guajira - Riohacha" userId="613a5896-d5d1-430e-a8a9-52b3d2e2b713" providerId="ADAL" clId="{976166C6-8C5F-4FC0-B8ED-1BD1D397460A}" dt="2024-11-18T23:36:20.985" v="14" actId="478"/>
          <ac:picMkLst>
            <pc:docMk/>
            <pc:sldMk cId="384677534" sldId="260"/>
            <ac:picMk id="12" creationId="{F10E27CE-5BBC-AADC-F226-807F4A7C371B}"/>
          </ac:picMkLst>
        </pc:picChg>
        <pc:picChg chg="add del mod">
          <ac:chgData name="Despacho 01 Sala Administrativa Consejo Seccional Judicatura - La Guajira - Riohacha" userId="613a5896-d5d1-430e-a8a9-52b3d2e2b713" providerId="ADAL" clId="{976166C6-8C5F-4FC0-B8ED-1BD1D397460A}" dt="2024-11-18T23:38:32.332" v="41" actId="478"/>
          <ac:picMkLst>
            <pc:docMk/>
            <pc:sldMk cId="384677534" sldId="260"/>
            <ac:picMk id="13" creationId="{CBA7F562-3CAC-A618-B33A-26D315B55CCB}"/>
          </ac:picMkLst>
        </pc:picChg>
        <pc:picChg chg="add del mod">
          <ac:chgData name="Despacho 01 Sala Administrativa Consejo Seccional Judicatura - La Guajira - Riohacha" userId="613a5896-d5d1-430e-a8a9-52b3d2e2b713" providerId="ADAL" clId="{976166C6-8C5F-4FC0-B8ED-1BD1D397460A}" dt="2024-11-18T23:41:59.198" v="124" actId="478"/>
          <ac:picMkLst>
            <pc:docMk/>
            <pc:sldMk cId="384677534" sldId="260"/>
            <ac:picMk id="18" creationId="{858625D6-98DE-E285-2B77-D7389811B4B1}"/>
          </ac:picMkLst>
        </pc:picChg>
      </pc:sldChg>
      <pc:sldChg chg="addSp delSp modSp mod">
        <pc:chgData name="Despacho 01 Sala Administrativa Consejo Seccional Judicatura - La Guajira - Riohacha" userId="613a5896-d5d1-430e-a8a9-52b3d2e2b713" providerId="ADAL" clId="{976166C6-8C5F-4FC0-B8ED-1BD1D397460A}" dt="2024-11-19T20:42:46.526" v="411" actId="14100"/>
        <pc:sldMkLst>
          <pc:docMk/>
          <pc:sldMk cId="3037060611" sldId="261"/>
        </pc:sldMkLst>
        <pc:spChg chg="mod">
          <ac:chgData name="Despacho 01 Sala Administrativa Consejo Seccional Judicatura - La Guajira - Riohacha" userId="613a5896-d5d1-430e-a8a9-52b3d2e2b713" providerId="ADAL" clId="{976166C6-8C5F-4FC0-B8ED-1BD1D397460A}" dt="2024-11-18T23:44:29.950" v="209" actId="1076"/>
          <ac:spMkLst>
            <pc:docMk/>
            <pc:sldMk cId="3037060611" sldId="261"/>
            <ac:spMk id="2" creationId="{51D629BD-B5E9-09F9-5D00-DCAAD605F7CD}"/>
          </ac:spMkLst>
        </pc:spChg>
        <pc:graphicFrameChg chg="add del mod modGraphic">
          <ac:chgData name="Despacho 01 Sala Administrativa Consejo Seccional Judicatura - La Guajira - Riohacha" userId="613a5896-d5d1-430e-a8a9-52b3d2e2b713" providerId="ADAL" clId="{976166C6-8C5F-4FC0-B8ED-1BD1D397460A}" dt="2024-11-18T23:47:36.793" v="223" actId="478"/>
          <ac:graphicFrameMkLst>
            <pc:docMk/>
            <pc:sldMk cId="3037060611" sldId="261"/>
            <ac:graphicFrameMk id="3" creationId="{D9AEA9DB-690F-23C6-5F35-CD7A70741445}"/>
          </ac:graphicFrameMkLst>
        </pc:graphicFrameChg>
        <pc:graphicFrameChg chg="add mod modGraphic">
          <ac:chgData name="Despacho 01 Sala Administrativa Consejo Seccional Judicatura - La Guajira - Riohacha" userId="613a5896-d5d1-430e-a8a9-52b3d2e2b713" providerId="ADAL" clId="{976166C6-8C5F-4FC0-B8ED-1BD1D397460A}" dt="2024-11-19T20:42:46.526" v="411" actId="14100"/>
          <ac:graphicFrameMkLst>
            <pc:docMk/>
            <pc:sldMk cId="3037060611" sldId="261"/>
            <ac:graphicFrameMk id="6" creationId="{69621693-E22E-66F5-B868-A9E83C086CBF}"/>
          </ac:graphicFrameMkLst>
        </pc:graphicFrameChg>
        <pc:picChg chg="add del mod">
          <ac:chgData name="Despacho 01 Sala Administrativa Consejo Seccional Judicatura - La Guajira - Riohacha" userId="613a5896-d5d1-430e-a8a9-52b3d2e2b713" providerId="ADAL" clId="{976166C6-8C5F-4FC0-B8ED-1BD1D397460A}" dt="2024-11-18T23:48:11.178" v="227" actId="478"/>
          <ac:picMkLst>
            <pc:docMk/>
            <pc:sldMk cId="3037060611" sldId="261"/>
            <ac:picMk id="5" creationId="{DDB4F43D-8708-BE8C-949C-9E1696BD88C7}"/>
          </ac:picMkLst>
        </pc:picChg>
      </pc:sldChg>
      <pc:sldChg chg="add del ord">
        <pc:chgData name="Despacho 01 Sala Administrativa Consejo Seccional Judicatura - La Guajira - Riohacha" userId="613a5896-d5d1-430e-a8a9-52b3d2e2b713" providerId="ADAL" clId="{976166C6-8C5F-4FC0-B8ED-1BD1D397460A}" dt="2024-11-19T20:34:05.557" v="320" actId="2696"/>
        <pc:sldMkLst>
          <pc:docMk/>
          <pc:sldMk cId="2302861601" sldId="263"/>
        </pc:sldMkLst>
      </pc:sldChg>
      <pc:sldChg chg="add">
        <pc:chgData name="Despacho 01 Sala Administrativa Consejo Seccional Judicatura - La Guajira - Riohacha" userId="613a5896-d5d1-430e-a8a9-52b3d2e2b713" providerId="ADAL" clId="{976166C6-8C5F-4FC0-B8ED-1BD1D397460A}" dt="2024-11-18T23:43:50.251" v="169" actId="2890"/>
        <pc:sldMkLst>
          <pc:docMk/>
          <pc:sldMk cId="893023658" sldId="264"/>
        </pc:sldMkLst>
      </pc:sldChg>
      <pc:sldChg chg="addSp delSp modSp add mod">
        <pc:chgData name="Despacho 01 Sala Administrativa Consejo Seccional Judicatura - La Guajira - Riohacha" userId="613a5896-d5d1-430e-a8a9-52b3d2e2b713" providerId="ADAL" clId="{976166C6-8C5F-4FC0-B8ED-1BD1D397460A}" dt="2024-11-19T20:43:20.800" v="412" actId="1076"/>
        <pc:sldMkLst>
          <pc:docMk/>
          <pc:sldMk cId="1445875910" sldId="265"/>
        </pc:sldMkLst>
        <pc:graphicFrameChg chg="del modGraphic">
          <ac:chgData name="Despacho 01 Sala Administrativa Consejo Seccional Judicatura - La Guajira - Riohacha" userId="613a5896-d5d1-430e-a8a9-52b3d2e2b713" providerId="ADAL" clId="{976166C6-8C5F-4FC0-B8ED-1BD1D397460A}" dt="2024-11-18T23:49:39.242" v="246" actId="478"/>
          <ac:graphicFrameMkLst>
            <pc:docMk/>
            <pc:sldMk cId="1445875910" sldId="265"/>
            <ac:graphicFrameMk id="3" creationId="{D9AEA9DB-690F-23C6-5F35-CD7A70741445}"/>
          </ac:graphicFrameMkLst>
        </pc:graphicFrameChg>
        <pc:graphicFrameChg chg="add mod modGraphic">
          <ac:chgData name="Despacho 01 Sala Administrativa Consejo Seccional Judicatura - La Guajira - Riohacha" userId="613a5896-d5d1-430e-a8a9-52b3d2e2b713" providerId="ADAL" clId="{976166C6-8C5F-4FC0-B8ED-1BD1D397460A}" dt="2024-11-19T20:43:20.800" v="412" actId="1076"/>
          <ac:graphicFrameMkLst>
            <pc:docMk/>
            <pc:sldMk cId="1445875910" sldId="265"/>
            <ac:graphicFrameMk id="6" creationId="{2B757D14-0B71-9052-14A7-4DCF2F30A877}"/>
          </ac:graphicFrameMkLst>
        </pc:graphicFrameChg>
        <pc:picChg chg="add del mod">
          <ac:chgData name="Despacho 01 Sala Administrativa Consejo Seccional Judicatura - La Guajira - Riohacha" userId="613a5896-d5d1-430e-a8a9-52b3d2e2b713" providerId="ADAL" clId="{976166C6-8C5F-4FC0-B8ED-1BD1D397460A}" dt="2024-11-18T23:50:17.187" v="250" actId="478"/>
          <ac:picMkLst>
            <pc:docMk/>
            <pc:sldMk cId="1445875910" sldId="265"/>
            <ac:picMk id="5" creationId="{48ED52AA-89D1-118B-7983-8AC1FC7FEB68}"/>
          </ac:picMkLst>
        </pc:picChg>
      </pc:sldChg>
      <pc:sldChg chg="delSp modSp add mod">
        <pc:chgData name="Despacho 01 Sala Administrativa Consejo Seccional Judicatura - La Guajira - Riohacha" userId="613a5896-d5d1-430e-a8a9-52b3d2e2b713" providerId="ADAL" clId="{976166C6-8C5F-4FC0-B8ED-1BD1D397460A}" dt="2024-11-19T20:41:23.313" v="406" actId="207"/>
        <pc:sldMkLst>
          <pc:docMk/>
          <pc:sldMk cId="433649972" sldId="266"/>
        </pc:sldMkLst>
        <pc:spChg chg="mod">
          <ac:chgData name="Despacho 01 Sala Administrativa Consejo Seccional Judicatura - La Guajira - Riohacha" userId="613a5896-d5d1-430e-a8a9-52b3d2e2b713" providerId="ADAL" clId="{976166C6-8C5F-4FC0-B8ED-1BD1D397460A}" dt="2024-11-19T20:41:23.313" v="406" actId="207"/>
          <ac:spMkLst>
            <pc:docMk/>
            <pc:sldMk cId="433649972" sldId="266"/>
            <ac:spMk id="3" creationId="{975E30F0-1ECE-FF99-88BE-94AA71520837}"/>
          </ac:spMkLst>
        </pc:spChg>
        <pc:picChg chg="del">
          <ac:chgData name="Despacho 01 Sala Administrativa Consejo Seccional Judicatura - La Guajira - Riohacha" userId="613a5896-d5d1-430e-a8a9-52b3d2e2b713" providerId="ADAL" clId="{976166C6-8C5F-4FC0-B8ED-1BD1D397460A}" dt="2024-11-19T20:40:56.327" v="404" actId="478"/>
          <ac:picMkLst>
            <pc:docMk/>
            <pc:sldMk cId="433649972" sldId="266"/>
            <ac:picMk id="5" creationId="{45BA2D62-23E3-C581-1FFF-8358509AAC5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25B4DB8F-01D1-4144-8FEF-12798B0DCB52}" type="datetimeFigureOut">
              <a:rPr lang="es-CO" smtClean="0"/>
              <a:t>11/12/2024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B46243B1-04D2-4CF0-8DEC-4FDC54BBC05B}" type="slidenum">
              <a:rPr lang="es-CO" smtClean="0"/>
              <a:t>‹Nº›</a:t>
            </a:fld>
            <a:endParaRPr lang="es-CO"/>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3529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25B4DB8F-01D1-4144-8FEF-12798B0DCB52}" type="datetimeFigureOut">
              <a:rPr lang="es-CO" smtClean="0"/>
              <a:t>11/12/2024</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B46243B1-04D2-4CF0-8DEC-4FDC54BBC05B}" type="slidenum">
              <a:rPr lang="es-CO" smtClean="0"/>
              <a:t>‹Nº›</a:t>
            </a:fld>
            <a:endParaRPr lang="es-CO"/>
          </a:p>
        </p:txBody>
      </p:sp>
    </p:spTree>
    <p:extLst>
      <p:ext uri="{BB962C8B-B14F-4D97-AF65-F5344CB8AC3E}">
        <p14:creationId xmlns:p14="http://schemas.microsoft.com/office/powerpoint/2010/main" val="3267064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5B4DB8F-01D1-4144-8FEF-12798B0DCB52}" type="datetimeFigureOut">
              <a:rPr lang="es-CO" smtClean="0"/>
              <a:t>11/12/2024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B46243B1-04D2-4CF0-8DEC-4FDC54BBC05B}" type="slidenum">
              <a:rPr lang="es-CO" smtClean="0"/>
              <a:t>‹Nº›</a:t>
            </a:fld>
            <a:endParaRPr lang="es-CO"/>
          </a:p>
        </p:txBody>
      </p:sp>
    </p:spTree>
    <p:extLst>
      <p:ext uri="{BB962C8B-B14F-4D97-AF65-F5344CB8AC3E}">
        <p14:creationId xmlns:p14="http://schemas.microsoft.com/office/powerpoint/2010/main" val="3840837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5B4DB8F-01D1-4144-8FEF-12798B0DCB52}" type="datetimeFigureOut">
              <a:rPr lang="es-CO" smtClean="0"/>
              <a:t>11/12/2024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B46243B1-04D2-4CF0-8DEC-4FDC54BBC05B}" type="slidenum">
              <a:rPr lang="es-CO" smtClean="0"/>
              <a:t>‹Nº›</a:t>
            </a:fld>
            <a:endParaRPr lang="es-CO"/>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271855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5B4DB8F-01D1-4144-8FEF-12798B0DCB52}" type="datetimeFigureOut">
              <a:rPr lang="es-CO" smtClean="0"/>
              <a:t>11/12/2024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B46243B1-04D2-4CF0-8DEC-4FDC54BBC05B}" type="slidenum">
              <a:rPr lang="es-CO" smtClean="0"/>
              <a:t>‹Nº›</a:t>
            </a:fld>
            <a:endParaRPr lang="es-CO"/>
          </a:p>
        </p:txBody>
      </p:sp>
    </p:spTree>
    <p:extLst>
      <p:ext uri="{BB962C8B-B14F-4D97-AF65-F5344CB8AC3E}">
        <p14:creationId xmlns:p14="http://schemas.microsoft.com/office/powerpoint/2010/main" val="445307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5B4DB8F-01D1-4144-8FEF-12798B0DCB52}" type="datetimeFigureOut">
              <a:rPr lang="es-CO" smtClean="0"/>
              <a:t>11/12/2024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B46243B1-04D2-4CF0-8DEC-4FDC54BBC05B}" type="slidenum">
              <a:rPr lang="es-CO" smtClean="0"/>
              <a:t>‹Nº›</a:t>
            </a:fld>
            <a:endParaRPr lang="es-CO"/>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41336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5B4DB8F-01D1-4144-8FEF-12798B0DCB52}" type="datetimeFigureOut">
              <a:rPr lang="es-CO" smtClean="0"/>
              <a:t>11/12/2024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B46243B1-04D2-4CF0-8DEC-4FDC54BBC05B}" type="slidenum">
              <a:rPr lang="es-CO" smtClean="0"/>
              <a:t>‹Nº›</a:t>
            </a:fld>
            <a:endParaRPr lang="es-CO"/>
          </a:p>
        </p:txBody>
      </p:sp>
    </p:spTree>
    <p:extLst>
      <p:ext uri="{BB962C8B-B14F-4D97-AF65-F5344CB8AC3E}">
        <p14:creationId xmlns:p14="http://schemas.microsoft.com/office/powerpoint/2010/main" val="1551873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5B4DB8F-01D1-4144-8FEF-12798B0DCB52}" type="datetimeFigureOut">
              <a:rPr lang="es-CO" smtClean="0"/>
              <a:t>11/12/2024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B46243B1-04D2-4CF0-8DEC-4FDC54BBC05B}" type="slidenum">
              <a:rPr lang="es-CO" smtClean="0"/>
              <a:t>‹Nº›</a:t>
            </a:fld>
            <a:endParaRPr lang="es-CO"/>
          </a:p>
        </p:txBody>
      </p:sp>
    </p:spTree>
    <p:extLst>
      <p:ext uri="{BB962C8B-B14F-4D97-AF65-F5344CB8AC3E}">
        <p14:creationId xmlns:p14="http://schemas.microsoft.com/office/powerpoint/2010/main" val="3067361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5B4DB8F-01D1-4144-8FEF-12798B0DCB52}" type="datetimeFigureOut">
              <a:rPr lang="es-CO" smtClean="0"/>
              <a:t>11/12/2024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B46243B1-04D2-4CF0-8DEC-4FDC54BBC05B}" type="slidenum">
              <a:rPr lang="es-CO" smtClean="0"/>
              <a:t>‹Nº›</a:t>
            </a:fld>
            <a:endParaRPr lang="es-CO"/>
          </a:p>
        </p:txBody>
      </p:sp>
    </p:spTree>
    <p:extLst>
      <p:ext uri="{BB962C8B-B14F-4D97-AF65-F5344CB8AC3E}">
        <p14:creationId xmlns:p14="http://schemas.microsoft.com/office/powerpoint/2010/main" val="2287366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5B4DB8F-01D1-4144-8FEF-12798B0DCB52}" type="datetimeFigureOut">
              <a:rPr lang="es-CO" smtClean="0"/>
              <a:t>11/12/2024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B46243B1-04D2-4CF0-8DEC-4FDC54BBC05B}" type="slidenum">
              <a:rPr lang="es-CO" smtClean="0"/>
              <a:t>‹Nº›</a:t>
            </a:fld>
            <a:endParaRPr lang="es-CO"/>
          </a:p>
        </p:txBody>
      </p:sp>
    </p:spTree>
    <p:extLst>
      <p:ext uri="{BB962C8B-B14F-4D97-AF65-F5344CB8AC3E}">
        <p14:creationId xmlns:p14="http://schemas.microsoft.com/office/powerpoint/2010/main" val="3805758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5B4DB8F-01D1-4144-8FEF-12798B0DCB52}" type="datetimeFigureOut">
              <a:rPr lang="es-CO" smtClean="0"/>
              <a:t>11/12/2024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B46243B1-04D2-4CF0-8DEC-4FDC54BBC05B}" type="slidenum">
              <a:rPr lang="es-CO" smtClean="0"/>
              <a:t>‹Nº›</a:t>
            </a:fld>
            <a:endParaRPr lang="es-CO"/>
          </a:p>
        </p:txBody>
      </p:sp>
    </p:spTree>
    <p:extLst>
      <p:ext uri="{BB962C8B-B14F-4D97-AF65-F5344CB8AC3E}">
        <p14:creationId xmlns:p14="http://schemas.microsoft.com/office/powerpoint/2010/main" val="3100784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5B4DB8F-01D1-4144-8FEF-12798B0DCB52}" type="datetimeFigureOut">
              <a:rPr lang="es-CO" smtClean="0"/>
              <a:t>11/12/2024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B46243B1-04D2-4CF0-8DEC-4FDC54BBC05B}" type="slidenum">
              <a:rPr lang="es-CO" smtClean="0"/>
              <a:t>‹Nº›</a:t>
            </a:fld>
            <a:endParaRPr lang="es-CO"/>
          </a:p>
        </p:txBody>
      </p:sp>
    </p:spTree>
    <p:extLst>
      <p:ext uri="{BB962C8B-B14F-4D97-AF65-F5344CB8AC3E}">
        <p14:creationId xmlns:p14="http://schemas.microsoft.com/office/powerpoint/2010/main" val="2113372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5B4DB8F-01D1-4144-8FEF-12798B0DCB52}" type="datetimeFigureOut">
              <a:rPr lang="es-CO" smtClean="0"/>
              <a:t>11/12/2024</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B46243B1-04D2-4CF0-8DEC-4FDC54BBC05B}" type="slidenum">
              <a:rPr lang="es-CO" smtClean="0"/>
              <a:t>‹Nº›</a:t>
            </a:fld>
            <a:endParaRPr lang="es-CO"/>
          </a:p>
        </p:txBody>
      </p:sp>
    </p:spTree>
    <p:extLst>
      <p:ext uri="{BB962C8B-B14F-4D97-AF65-F5344CB8AC3E}">
        <p14:creationId xmlns:p14="http://schemas.microsoft.com/office/powerpoint/2010/main" val="4019815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5B4DB8F-01D1-4144-8FEF-12798B0DCB52}" type="datetimeFigureOut">
              <a:rPr lang="es-CO" smtClean="0"/>
              <a:t>11/12/2024</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B46243B1-04D2-4CF0-8DEC-4FDC54BBC05B}" type="slidenum">
              <a:rPr lang="es-CO" smtClean="0"/>
              <a:t>‹Nº›</a:t>
            </a:fld>
            <a:endParaRPr lang="es-CO"/>
          </a:p>
        </p:txBody>
      </p:sp>
    </p:spTree>
    <p:extLst>
      <p:ext uri="{BB962C8B-B14F-4D97-AF65-F5344CB8AC3E}">
        <p14:creationId xmlns:p14="http://schemas.microsoft.com/office/powerpoint/2010/main" val="1567593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B4DB8F-01D1-4144-8FEF-12798B0DCB52}" type="datetimeFigureOut">
              <a:rPr lang="es-CO" smtClean="0"/>
              <a:t>11/12/2024</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B46243B1-04D2-4CF0-8DEC-4FDC54BBC05B}" type="slidenum">
              <a:rPr lang="es-CO" smtClean="0"/>
              <a:t>‹Nº›</a:t>
            </a:fld>
            <a:endParaRPr lang="es-CO"/>
          </a:p>
        </p:txBody>
      </p:sp>
    </p:spTree>
    <p:extLst>
      <p:ext uri="{BB962C8B-B14F-4D97-AF65-F5344CB8AC3E}">
        <p14:creationId xmlns:p14="http://schemas.microsoft.com/office/powerpoint/2010/main" val="3782626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5B4DB8F-01D1-4144-8FEF-12798B0DCB52}" type="datetimeFigureOut">
              <a:rPr lang="es-CO" smtClean="0"/>
              <a:t>11/12/2024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B46243B1-04D2-4CF0-8DEC-4FDC54BBC05B}" type="slidenum">
              <a:rPr lang="es-CO" smtClean="0"/>
              <a:t>‹Nº›</a:t>
            </a:fld>
            <a:endParaRPr lang="es-CO"/>
          </a:p>
        </p:txBody>
      </p:sp>
    </p:spTree>
    <p:extLst>
      <p:ext uri="{BB962C8B-B14F-4D97-AF65-F5344CB8AC3E}">
        <p14:creationId xmlns:p14="http://schemas.microsoft.com/office/powerpoint/2010/main" val="723283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5B4DB8F-01D1-4144-8FEF-12798B0DCB52}" type="datetimeFigureOut">
              <a:rPr lang="es-CO" smtClean="0"/>
              <a:t>11/12/2024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B46243B1-04D2-4CF0-8DEC-4FDC54BBC05B}" type="slidenum">
              <a:rPr lang="es-CO" smtClean="0"/>
              <a:t>‹Nº›</a:t>
            </a:fld>
            <a:endParaRPr lang="es-CO"/>
          </a:p>
        </p:txBody>
      </p:sp>
    </p:spTree>
    <p:extLst>
      <p:ext uri="{BB962C8B-B14F-4D97-AF65-F5344CB8AC3E}">
        <p14:creationId xmlns:p14="http://schemas.microsoft.com/office/powerpoint/2010/main" val="2087913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5B4DB8F-01D1-4144-8FEF-12798B0DCB52}" type="datetimeFigureOut">
              <a:rPr lang="es-CO" smtClean="0"/>
              <a:t>11/12/2024</a:t>
            </a:fld>
            <a:endParaRPr lang="es-CO"/>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CO"/>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B46243B1-04D2-4CF0-8DEC-4FDC54BBC05B}" type="slidenum">
              <a:rPr lang="es-CO" smtClean="0"/>
              <a:t>‹Nº›</a:t>
            </a:fld>
            <a:endParaRPr lang="es-CO"/>
          </a:p>
        </p:txBody>
      </p:sp>
    </p:spTree>
    <p:extLst>
      <p:ext uri="{BB962C8B-B14F-4D97-AF65-F5344CB8AC3E}">
        <p14:creationId xmlns:p14="http://schemas.microsoft.com/office/powerpoint/2010/main" val="52885649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29FF3097-D87C-37C9-DFBA-264CAC8F8950}"/>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0" y="-1"/>
            <a:ext cx="12192000" cy="7715531"/>
          </a:xfrm>
          <a:prstGeom prst="rect">
            <a:avLst/>
          </a:prstGeom>
          <a:noFill/>
          <a:ln>
            <a:noFill/>
          </a:ln>
        </p:spPr>
      </p:pic>
      <p:sp>
        <p:nvSpPr>
          <p:cNvPr id="2" name="Título 1">
            <a:extLst>
              <a:ext uri="{FF2B5EF4-FFF2-40B4-BE49-F238E27FC236}">
                <a16:creationId xmlns:a16="http://schemas.microsoft.com/office/drawing/2014/main" id="{14D95E7D-E1BD-A012-F9D0-DFC24F3A177F}"/>
              </a:ext>
            </a:extLst>
          </p:cNvPr>
          <p:cNvSpPr>
            <a:spLocks noGrp="1"/>
          </p:cNvSpPr>
          <p:nvPr>
            <p:ph type="ctrTitle"/>
          </p:nvPr>
        </p:nvSpPr>
        <p:spPr>
          <a:xfrm>
            <a:off x="3084512" y="872066"/>
            <a:ext cx="8001000" cy="2971801"/>
          </a:xfrm>
        </p:spPr>
        <p:txBody>
          <a:bodyPr/>
          <a:lstStyle/>
          <a:p>
            <a:r>
              <a:rPr lang="es-CO" dirty="0"/>
              <a:t>Informe de gestión</a:t>
            </a:r>
            <a:br>
              <a:rPr lang="es-CO" dirty="0"/>
            </a:br>
            <a:endParaRPr lang="es-CO" dirty="0"/>
          </a:p>
        </p:txBody>
      </p:sp>
      <p:sp>
        <p:nvSpPr>
          <p:cNvPr id="3" name="Subtítulo 2">
            <a:extLst>
              <a:ext uri="{FF2B5EF4-FFF2-40B4-BE49-F238E27FC236}">
                <a16:creationId xmlns:a16="http://schemas.microsoft.com/office/drawing/2014/main" id="{0CE734C4-D6BB-DD5E-1093-E4FE4B38D9E7}"/>
              </a:ext>
            </a:extLst>
          </p:cNvPr>
          <p:cNvSpPr>
            <a:spLocks noGrp="1"/>
          </p:cNvSpPr>
          <p:nvPr>
            <p:ph type="subTitle" idx="1"/>
          </p:nvPr>
        </p:nvSpPr>
        <p:spPr/>
        <p:txBody>
          <a:bodyPr>
            <a:normAutofit/>
          </a:bodyPr>
          <a:lstStyle/>
          <a:p>
            <a:r>
              <a:rPr lang="es-CO" sz="3600" dirty="0">
                <a:solidFill>
                  <a:schemeClr val="tx1"/>
                </a:solidFill>
              </a:rPr>
              <a:t>Primer Semestre 2024</a:t>
            </a:r>
          </a:p>
        </p:txBody>
      </p:sp>
      <p:pic>
        <p:nvPicPr>
          <p:cNvPr id="7" name="Imagen 6">
            <a:extLst>
              <a:ext uri="{FF2B5EF4-FFF2-40B4-BE49-F238E27FC236}">
                <a16:creationId xmlns:a16="http://schemas.microsoft.com/office/drawing/2014/main" id="{55C75D6D-E388-D1FB-24EF-B2FC6EF10B92}"/>
              </a:ext>
            </a:extLst>
          </p:cNvPr>
          <p:cNvPicPr>
            <a:picLocks noChangeAspect="1"/>
          </p:cNvPicPr>
          <p:nvPr/>
        </p:nvPicPr>
        <p:blipFill>
          <a:blip r:embed="rId3"/>
          <a:stretch>
            <a:fillRect/>
          </a:stretch>
        </p:blipFill>
        <p:spPr>
          <a:xfrm>
            <a:off x="0" y="14259"/>
            <a:ext cx="2938527" cy="999831"/>
          </a:xfrm>
          <a:prstGeom prst="rect">
            <a:avLst/>
          </a:prstGeom>
        </p:spPr>
      </p:pic>
    </p:spTree>
    <p:extLst>
      <p:ext uri="{BB962C8B-B14F-4D97-AF65-F5344CB8AC3E}">
        <p14:creationId xmlns:p14="http://schemas.microsoft.com/office/powerpoint/2010/main" val="79282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4AC6A78-8AD5-49D7-AAE9-CD5E6C7AC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85" y="98526"/>
            <a:ext cx="2857143" cy="790476"/>
          </a:xfrm>
          <a:prstGeom prst="rect">
            <a:avLst/>
          </a:prstGeom>
        </p:spPr>
      </p:pic>
      <p:pic>
        <p:nvPicPr>
          <p:cNvPr id="1026" name="Picture 2" descr="Logo de Instagram: la historia y el significado del logotipo, la marca y el  símbolo. | png, vector">
            <a:extLst>
              <a:ext uri="{FF2B5EF4-FFF2-40B4-BE49-F238E27FC236}">
                <a16:creationId xmlns:a16="http://schemas.microsoft.com/office/drawing/2014/main" id="{FB2A5635-1BB6-4F8B-8D46-FA85118713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282" t="5556" r="25001" b="5556"/>
          <a:stretch/>
        </p:blipFill>
        <p:spPr bwMode="auto">
          <a:xfrm>
            <a:off x="1347648" y="3069000"/>
            <a:ext cx="715933"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X Twitter PNG para descargar gratis">
            <a:extLst>
              <a:ext uri="{FF2B5EF4-FFF2-40B4-BE49-F238E27FC236}">
                <a16:creationId xmlns:a16="http://schemas.microsoft.com/office/drawing/2014/main" id="{43FC16B7-CB19-4D83-A466-E6B42C7AE35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380" t="16667" r="17330" b="16667"/>
          <a:stretch/>
        </p:blipFill>
        <p:spPr bwMode="auto">
          <a:xfrm>
            <a:off x="4272490" y="3069000"/>
            <a:ext cx="715933"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con email | Free SVG">
            <a:extLst>
              <a:ext uri="{FF2B5EF4-FFF2-40B4-BE49-F238E27FC236}">
                <a16:creationId xmlns:a16="http://schemas.microsoft.com/office/drawing/2014/main" id="{F993090C-882A-4185-8569-799E971593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3415" y="3069000"/>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8" name="Marcador de texto 7">
            <a:extLst>
              <a:ext uri="{FF2B5EF4-FFF2-40B4-BE49-F238E27FC236}">
                <a16:creationId xmlns:a16="http://schemas.microsoft.com/office/drawing/2014/main" id="{1BCCD76E-E0EF-4331-8081-47EE744F5F3A}"/>
              </a:ext>
            </a:extLst>
          </p:cNvPr>
          <p:cNvSpPr>
            <a:spLocks noGrp="1"/>
          </p:cNvSpPr>
          <p:nvPr>
            <p:ph type="body" idx="1"/>
          </p:nvPr>
        </p:nvSpPr>
        <p:spPr>
          <a:xfrm>
            <a:off x="766521" y="3968999"/>
            <a:ext cx="1825821" cy="360000"/>
          </a:xfrm>
        </p:spPr>
        <p:txBody>
          <a:bodyPr>
            <a:normAutofit fontScale="92500" lnSpcReduction="10000"/>
          </a:bodyPr>
          <a:lstStyle/>
          <a:p>
            <a:pPr algn="ctr"/>
            <a:r>
              <a:rPr lang="es-CO" b="1" dirty="0">
                <a:solidFill>
                  <a:schemeClr val="tx1"/>
                </a:solidFill>
                <a:latin typeface="Calibri" panose="020F0502020204030204" pitchFamily="34" charset="0"/>
                <a:ea typeface="Calibri" panose="020F0502020204030204" pitchFamily="34" charset="0"/>
                <a:cs typeface="Calibri" panose="020F0502020204030204" pitchFamily="34" charset="0"/>
              </a:rPr>
              <a:t>@csj_guajira </a:t>
            </a:r>
          </a:p>
        </p:txBody>
      </p:sp>
      <p:sp>
        <p:nvSpPr>
          <p:cNvPr id="16" name="Marcador de texto 7">
            <a:extLst>
              <a:ext uri="{FF2B5EF4-FFF2-40B4-BE49-F238E27FC236}">
                <a16:creationId xmlns:a16="http://schemas.microsoft.com/office/drawing/2014/main" id="{5B1C88D3-AE77-4D1A-A85B-E37E53A1B9E5}"/>
              </a:ext>
            </a:extLst>
          </p:cNvPr>
          <p:cNvSpPr txBox="1">
            <a:spLocks/>
          </p:cNvSpPr>
          <p:nvPr/>
        </p:nvSpPr>
        <p:spPr>
          <a:xfrm>
            <a:off x="3717545" y="3968999"/>
            <a:ext cx="1825821" cy="360000"/>
          </a:xfrm>
          <a:prstGeom prst="rect">
            <a:avLst/>
          </a:prstGeom>
        </p:spPr>
        <p:txBody>
          <a:bodyPr vert="horz" lIns="91440" tIns="45720" rIns="91440" bIns="45720" rtlCol="0" anchor="ctr">
            <a:normAutofit fontScale="92500" lnSpcReduction="10000"/>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0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r>
              <a:rPr lang="es-CO" b="1" dirty="0">
                <a:solidFill>
                  <a:schemeClr val="tx1"/>
                </a:solidFill>
                <a:latin typeface="Calibri" panose="020F0502020204030204" pitchFamily="34" charset="0"/>
                <a:ea typeface="Calibri" panose="020F0502020204030204" pitchFamily="34" charset="0"/>
                <a:cs typeface="Calibri" panose="020F0502020204030204" pitchFamily="34" charset="0"/>
              </a:rPr>
              <a:t>@CSJ_LaGuajira</a:t>
            </a:r>
          </a:p>
        </p:txBody>
      </p:sp>
      <p:pic>
        <p:nvPicPr>
          <p:cNvPr id="1038" name="Picture 14" descr="icono de facebook png 16716481 PNG">
            <a:extLst>
              <a:ext uri="{FF2B5EF4-FFF2-40B4-BE49-F238E27FC236}">
                <a16:creationId xmlns:a16="http://schemas.microsoft.com/office/drawing/2014/main" id="{BABD2735-CC81-4BB6-9D65-85A88C55871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9753" t="19877" r="19877" b="20000"/>
          <a:stretch/>
        </p:blipFill>
        <p:spPr bwMode="auto">
          <a:xfrm>
            <a:off x="10185162" y="3069000"/>
            <a:ext cx="722957" cy="720000"/>
          </a:xfrm>
          <a:prstGeom prst="rect">
            <a:avLst/>
          </a:prstGeom>
          <a:noFill/>
          <a:extLst>
            <a:ext uri="{909E8E84-426E-40DD-AFC4-6F175D3DCCD1}">
              <a14:hiddenFill xmlns:a14="http://schemas.microsoft.com/office/drawing/2010/main">
                <a:solidFill>
                  <a:srgbClr val="FFFFFF"/>
                </a:solidFill>
              </a14:hiddenFill>
            </a:ext>
          </a:extLst>
        </p:spPr>
      </p:pic>
      <p:sp>
        <p:nvSpPr>
          <p:cNvPr id="21" name="Marcador de texto 7">
            <a:extLst>
              <a:ext uri="{FF2B5EF4-FFF2-40B4-BE49-F238E27FC236}">
                <a16:creationId xmlns:a16="http://schemas.microsoft.com/office/drawing/2014/main" id="{95C73D85-AB55-4E4F-A0CF-F2A8CDD0B13E}"/>
              </a:ext>
            </a:extLst>
          </p:cNvPr>
          <p:cNvSpPr txBox="1">
            <a:spLocks/>
          </p:cNvSpPr>
          <p:nvPr/>
        </p:nvSpPr>
        <p:spPr>
          <a:xfrm>
            <a:off x="9325313" y="3788999"/>
            <a:ext cx="2442653" cy="720000"/>
          </a:xfrm>
          <a:prstGeom prst="rect">
            <a:avLst/>
          </a:prstGeom>
        </p:spPr>
        <p:txBody>
          <a:bodyPr vert="horz" lIns="91440" tIns="45720" rIns="91440" bIns="45720" rtlCol="0" anchor="ctr">
            <a:normAutofit fontScale="92500" lnSpcReduction="10000"/>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0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r>
              <a:rPr lang="es-ES" sz="1900" b="1" dirty="0">
                <a:solidFill>
                  <a:schemeClr val="tx1"/>
                </a:solidFill>
                <a:latin typeface="Calibri" panose="020F0502020204030204" pitchFamily="34" charset="0"/>
                <a:ea typeface="Calibri" panose="020F0502020204030204" pitchFamily="34" charset="0"/>
                <a:cs typeface="Calibri" panose="020F0502020204030204" pitchFamily="34" charset="0"/>
              </a:rPr>
              <a:t>Consejo Seccional de la Judicatura de La Guajira</a:t>
            </a:r>
            <a:endParaRPr lang="es-CO" sz="19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22" name="Marcador de texto 7">
            <a:extLst>
              <a:ext uri="{FF2B5EF4-FFF2-40B4-BE49-F238E27FC236}">
                <a16:creationId xmlns:a16="http://schemas.microsoft.com/office/drawing/2014/main" id="{4A2F702C-26FD-4DBA-B8B6-3B533DD26625}"/>
              </a:ext>
            </a:extLst>
          </p:cNvPr>
          <p:cNvSpPr txBox="1">
            <a:spLocks/>
          </p:cNvSpPr>
          <p:nvPr/>
        </p:nvSpPr>
        <p:spPr>
          <a:xfrm>
            <a:off x="6043207" y="3719566"/>
            <a:ext cx="3020415" cy="858867"/>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0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es-CO" sz="1800" b="1" dirty="0">
                <a:solidFill>
                  <a:schemeClr val="tx1"/>
                </a:solidFill>
                <a:latin typeface="Calibri" panose="020F0502020204030204" pitchFamily="34" charset="0"/>
                <a:ea typeface="Calibri" panose="020F0502020204030204" pitchFamily="34" charset="0"/>
                <a:cs typeface="Calibri" panose="020F0502020204030204" pitchFamily="34" charset="0"/>
              </a:rPr>
              <a:t>mecsjguajira</a:t>
            </a:r>
          </a:p>
          <a:p>
            <a:pPr algn="ctr">
              <a:spcBef>
                <a:spcPts val="0"/>
              </a:spcBef>
              <a:spcAft>
                <a:spcPts val="0"/>
              </a:spcAft>
            </a:pPr>
            <a:r>
              <a:rPr lang="es-CO" sz="1800" b="1" dirty="0">
                <a:solidFill>
                  <a:schemeClr val="tx1"/>
                </a:solidFill>
                <a:latin typeface="Calibri" panose="020F0502020204030204" pitchFamily="34" charset="0"/>
                <a:ea typeface="Calibri" panose="020F0502020204030204" pitchFamily="34" charset="0"/>
                <a:cs typeface="Calibri" panose="020F0502020204030204" pitchFamily="34" charset="0"/>
              </a:rPr>
              <a:t>@cendoj.ramajudicial.gov.co</a:t>
            </a:r>
          </a:p>
        </p:txBody>
      </p:sp>
      <p:sp>
        <p:nvSpPr>
          <p:cNvPr id="23" name="Título 1">
            <a:extLst>
              <a:ext uri="{FF2B5EF4-FFF2-40B4-BE49-F238E27FC236}">
                <a16:creationId xmlns:a16="http://schemas.microsoft.com/office/drawing/2014/main" id="{B7F7EA2D-F982-48EC-820E-2E85646BFBB4}"/>
              </a:ext>
            </a:extLst>
          </p:cNvPr>
          <p:cNvSpPr>
            <a:spLocks noGrp="1"/>
          </p:cNvSpPr>
          <p:nvPr>
            <p:ph type="title"/>
          </p:nvPr>
        </p:nvSpPr>
        <p:spPr>
          <a:xfrm>
            <a:off x="3413693" y="889002"/>
            <a:ext cx="5364615" cy="1507067"/>
          </a:xfrm>
        </p:spPr>
        <p:txBody>
          <a:bodyPr>
            <a:normAutofit/>
          </a:bodyPr>
          <a:lstStyle/>
          <a:p>
            <a:pPr algn="ctr"/>
            <a:r>
              <a:rPr lang="es-CO" b="1" dirty="0">
                <a:latin typeface="Calibri" panose="020F0502020204030204" pitchFamily="34" charset="0"/>
                <a:ea typeface="Calibri" panose="020F0502020204030204" pitchFamily="34" charset="0"/>
                <a:cs typeface="Calibri" panose="020F0502020204030204" pitchFamily="34" charset="0"/>
              </a:rPr>
              <a:t>Canales institucionales</a:t>
            </a:r>
            <a:endParaRPr lang="es-CO" sz="32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3023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CE734C4-D6BB-DD5E-1093-E4FE4B38D9E7}"/>
              </a:ext>
            </a:extLst>
          </p:cNvPr>
          <p:cNvSpPr>
            <a:spLocks noGrp="1"/>
          </p:cNvSpPr>
          <p:nvPr>
            <p:ph type="subTitle" idx="1"/>
          </p:nvPr>
        </p:nvSpPr>
        <p:spPr>
          <a:xfrm>
            <a:off x="6229879" y="519505"/>
            <a:ext cx="6400800" cy="1947333"/>
          </a:xfrm>
        </p:spPr>
        <p:txBody>
          <a:bodyPr>
            <a:normAutofit/>
          </a:bodyPr>
          <a:lstStyle/>
          <a:p>
            <a:r>
              <a:rPr lang="es-CO" sz="3600" dirty="0">
                <a:solidFill>
                  <a:schemeClr val="tx1"/>
                </a:solidFill>
              </a:rPr>
              <a:t>Primer Trimestre 2024</a:t>
            </a:r>
          </a:p>
        </p:txBody>
      </p:sp>
      <p:graphicFrame>
        <p:nvGraphicFramePr>
          <p:cNvPr id="5" name="Tabla 4">
            <a:extLst>
              <a:ext uri="{FF2B5EF4-FFF2-40B4-BE49-F238E27FC236}">
                <a16:creationId xmlns:a16="http://schemas.microsoft.com/office/drawing/2014/main" id="{8D41474D-62D2-A1BD-182B-F841851720A1}"/>
              </a:ext>
            </a:extLst>
          </p:cNvPr>
          <p:cNvGraphicFramePr>
            <a:graphicFrameLocks noGrp="1"/>
          </p:cNvGraphicFramePr>
          <p:nvPr>
            <p:extLst>
              <p:ext uri="{D42A27DB-BD31-4B8C-83A1-F6EECF244321}">
                <p14:modId xmlns:p14="http://schemas.microsoft.com/office/powerpoint/2010/main" val="3417056637"/>
              </p:ext>
            </p:extLst>
          </p:nvPr>
        </p:nvGraphicFramePr>
        <p:xfrm>
          <a:off x="1337735" y="2836333"/>
          <a:ext cx="9355666" cy="3318937"/>
        </p:xfrm>
        <a:graphic>
          <a:graphicData uri="http://schemas.openxmlformats.org/drawingml/2006/table">
            <a:tbl>
              <a:tblPr firstRow="1" firstCol="1" bandRow="1">
                <a:tableStyleId>{5C22544A-7EE6-4342-B048-85BDC9FD1C3A}</a:tableStyleId>
              </a:tblPr>
              <a:tblGrid>
                <a:gridCol w="1845696">
                  <a:extLst>
                    <a:ext uri="{9D8B030D-6E8A-4147-A177-3AD203B41FA5}">
                      <a16:colId xmlns:a16="http://schemas.microsoft.com/office/drawing/2014/main" val="21028939"/>
                    </a:ext>
                  </a:extLst>
                </a:gridCol>
                <a:gridCol w="7509970">
                  <a:extLst>
                    <a:ext uri="{9D8B030D-6E8A-4147-A177-3AD203B41FA5}">
                      <a16:colId xmlns:a16="http://schemas.microsoft.com/office/drawing/2014/main" val="3556052259"/>
                    </a:ext>
                  </a:extLst>
                </a:gridCol>
              </a:tblGrid>
              <a:tr h="692080">
                <a:tc>
                  <a:txBody>
                    <a:bodyPr/>
                    <a:lstStyle/>
                    <a:p>
                      <a:pPr>
                        <a:lnSpc>
                          <a:spcPct val="107000"/>
                        </a:lnSpc>
                        <a:spcAft>
                          <a:spcPts val="800"/>
                        </a:spcAft>
                      </a:pPr>
                      <a:r>
                        <a:rPr lang="es-MX" sz="900" kern="100">
                          <a:effectLst/>
                        </a:rPr>
                        <a:t>CANTIDAD</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MX" sz="900" kern="100" dirty="0">
                          <a:effectLst/>
                        </a:rPr>
                        <a:t>DESPACHO JUDICIAL</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0492629"/>
                  </a:ext>
                </a:extLst>
              </a:tr>
              <a:tr h="291873">
                <a:tc>
                  <a:txBody>
                    <a:bodyPr/>
                    <a:lstStyle/>
                    <a:p>
                      <a:pPr>
                        <a:lnSpc>
                          <a:spcPct val="107000"/>
                        </a:lnSpc>
                        <a:spcAft>
                          <a:spcPts val="800"/>
                        </a:spcAft>
                      </a:pPr>
                      <a:r>
                        <a:rPr lang="es-MX" sz="900" kern="100">
                          <a:effectLst/>
                        </a:rPr>
                        <a:t>1 </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MX" sz="900" kern="100">
                          <a:effectLst/>
                        </a:rPr>
                        <a:t>Juzgado 6º Administrativo Oral del Circuito de Riohacha </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6294306"/>
                  </a:ext>
                </a:extLst>
              </a:tr>
              <a:tr h="291873">
                <a:tc>
                  <a:txBody>
                    <a:bodyPr/>
                    <a:lstStyle/>
                    <a:p>
                      <a:pPr>
                        <a:lnSpc>
                          <a:spcPct val="107000"/>
                        </a:lnSpc>
                        <a:spcAft>
                          <a:spcPts val="800"/>
                        </a:spcAft>
                      </a:pPr>
                      <a:r>
                        <a:rPr lang="es-MX" sz="900" kern="100">
                          <a:effectLst/>
                        </a:rPr>
                        <a:t>1</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MX" sz="900" kern="100">
                          <a:effectLst/>
                        </a:rPr>
                        <a:t>Juzgado 1º Administrativo Oral del Circuito de Maicao</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5744803"/>
                  </a:ext>
                </a:extLst>
              </a:tr>
              <a:tr h="291873">
                <a:tc>
                  <a:txBody>
                    <a:bodyPr/>
                    <a:lstStyle/>
                    <a:p>
                      <a:pPr>
                        <a:lnSpc>
                          <a:spcPct val="107000"/>
                        </a:lnSpc>
                        <a:spcAft>
                          <a:spcPts val="800"/>
                        </a:spcAft>
                      </a:pPr>
                      <a:r>
                        <a:rPr lang="es-MX" sz="900" kern="100">
                          <a:effectLst/>
                        </a:rPr>
                        <a:t>1</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MX" sz="900" kern="100">
                          <a:effectLst/>
                        </a:rPr>
                        <a:t>Juzgado 4º Penal del Circuito con función de conocimiento de Maicao </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4399448"/>
                  </a:ext>
                </a:extLst>
              </a:tr>
              <a:tr h="291873">
                <a:tc>
                  <a:txBody>
                    <a:bodyPr/>
                    <a:lstStyle/>
                    <a:p>
                      <a:pPr>
                        <a:lnSpc>
                          <a:spcPct val="107000"/>
                        </a:lnSpc>
                        <a:spcAft>
                          <a:spcPts val="800"/>
                        </a:spcAft>
                      </a:pPr>
                      <a:r>
                        <a:rPr lang="es-MX" sz="900" kern="100">
                          <a:effectLst/>
                        </a:rPr>
                        <a:t>1</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MX" sz="900" kern="100">
                          <a:effectLst/>
                        </a:rPr>
                        <a:t>Juzgado 7º Penal Municipal con función de conocimiento de Riohacha  </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9804618"/>
                  </a:ext>
                </a:extLst>
              </a:tr>
              <a:tr h="291873">
                <a:tc>
                  <a:txBody>
                    <a:bodyPr/>
                    <a:lstStyle/>
                    <a:p>
                      <a:pPr>
                        <a:lnSpc>
                          <a:spcPct val="107000"/>
                        </a:lnSpc>
                        <a:spcAft>
                          <a:spcPts val="800"/>
                        </a:spcAft>
                      </a:pPr>
                      <a:r>
                        <a:rPr lang="es-MX" sz="900" kern="100">
                          <a:effectLst/>
                        </a:rPr>
                        <a:t>1</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MX" sz="900" kern="100">
                          <a:effectLst/>
                        </a:rPr>
                        <a:t>Juzgado 2º de Familia de Riohacha</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30476478"/>
                  </a:ext>
                </a:extLst>
              </a:tr>
              <a:tr h="291873">
                <a:tc>
                  <a:txBody>
                    <a:bodyPr/>
                    <a:lstStyle/>
                    <a:p>
                      <a:pPr>
                        <a:lnSpc>
                          <a:spcPct val="107000"/>
                        </a:lnSpc>
                        <a:spcAft>
                          <a:spcPts val="800"/>
                        </a:spcAft>
                      </a:pPr>
                      <a:r>
                        <a:rPr lang="es-MX" sz="900" kern="100">
                          <a:effectLst/>
                        </a:rPr>
                        <a:t>1</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MX" sz="900" kern="100">
                          <a:effectLst/>
                        </a:rPr>
                        <a:t>Juzgado 3º Penal Especializado de Riohacha</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86430314"/>
                  </a:ext>
                </a:extLst>
              </a:tr>
              <a:tr h="291873">
                <a:tc>
                  <a:txBody>
                    <a:bodyPr/>
                    <a:lstStyle/>
                    <a:p>
                      <a:pPr>
                        <a:lnSpc>
                          <a:spcPct val="107000"/>
                        </a:lnSpc>
                        <a:spcAft>
                          <a:spcPts val="800"/>
                        </a:spcAft>
                      </a:pPr>
                      <a:r>
                        <a:rPr lang="es-MX" sz="900" kern="100">
                          <a:effectLst/>
                        </a:rPr>
                        <a:t>1</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MX" sz="900" kern="100">
                          <a:effectLst/>
                        </a:rPr>
                        <a:t>Juzgado 3º Civil Municipal de Maicao</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743474"/>
                  </a:ext>
                </a:extLst>
              </a:tr>
              <a:tr h="291873">
                <a:tc>
                  <a:txBody>
                    <a:bodyPr/>
                    <a:lstStyle/>
                    <a:p>
                      <a:pPr>
                        <a:lnSpc>
                          <a:spcPct val="107000"/>
                        </a:lnSpc>
                        <a:spcAft>
                          <a:spcPts val="800"/>
                        </a:spcAft>
                      </a:pPr>
                      <a:r>
                        <a:rPr lang="es-MX" sz="900" kern="100">
                          <a:effectLst/>
                        </a:rPr>
                        <a:t>1</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MX" sz="900" kern="100">
                          <a:effectLst/>
                        </a:rPr>
                        <a:t>Juzgado 4º Penal del Circuito con función de conocimiento de Riohacha</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7728314"/>
                  </a:ext>
                </a:extLst>
              </a:tr>
              <a:tr h="291873">
                <a:tc>
                  <a:txBody>
                    <a:bodyPr/>
                    <a:lstStyle/>
                    <a:p>
                      <a:pPr>
                        <a:lnSpc>
                          <a:spcPct val="107000"/>
                        </a:lnSpc>
                        <a:spcAft>
                          <a:spcPts val="800"/>
                        </a:spcAft>
                      </a:pPr>
                      <a:r>
                        <a:rPr lang="es-MX" sz="900" kern="100" dirty="0">
                          <a:effectLst/>
                        </a:rPr>
                        <a:t> </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MX" sz="900" kern="100" dirty="0">
                          <a:effectLst/>
                        </a:rPr>
                        <a:t> </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8884685"/>
                  </a:ext>
                </a:extLst>
              </a:tr>
            </a:tbl>
          </a:graphicData>
        </a:graphic>
      </p:graphicFrame>
      <p:sp>
        <p:nvSpPr>
          <p:cNvPr id="7" name="Rectangle 1">
            <a:extLst>
              <a:ext uri="{FF2B5EF4-FFF2-40B4-BE49-F238E27FC236}">
                <a16:creationId xmlns:a16="http://schemas.microsoft.com/office/drawing/2014/main" id="{0C4EFDA7-BF42-E886-43D4-0E0390942470}"/>
              </a:ext>
            </a:extLst>
          </p:cNvPr>
          <p:cNvSpPr>
            <a:spLocks noGrp="1" noChangeArrowheads="1"/>
          </p:cNvSpPr>
          <p:nvPr>
            <p:ph type="ctrTitle"/>
          </p:nvPr>
        </p:nvSpPr>
        <p:spPr bwMode="auto">
          <a:xfrm>
            <a:off x="2685109" y="1482034"/>
            <a:ext cx="708953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FORTALECIMIENTO DE LA OFERTA JUDICIAL</a:t>
            </a:r>
            <a:br>
              <a:rPr kumimoji="0" lang="es-MX" altLang="es-MX"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es-MX" altLang="es-MX"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s-MX" altLang="es-MX" sz="12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CREACION DE DESPACHOS</a:t>
            </a:r>
            <a:br>
              <a:rPr kumimoji="0" lang="es-MX" altLang="es-MX"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es-MX" altLang="es-MX"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ACUERDOS PCSJ23-12124, 12125 Y 12126 </a:t>
            </a:r>
            <a:endParaRPr kumimoji="0" lang="es-MX" altLang="es-MX" sz="3600" b="0" i="0" u="none" strike="noStrike" cap="none" normalizeH="0" baseline="0" dirty="0">
              <a:ln>
                <a:noFill/>
              </a:ln>
              <a:solidFill>
                <a:schemeClr val="tx1"/>
              </a:solidFill>
              <a:effectLst/>
              <a:latin typeface="Arial" panose="020B0604020202020204" pitchFamily="34" charset="0"/>
            </a:endParaRPr>
          </a:p>
        </p:txBody>
      </p:sp>
      <p:pic>
        <p:nvPicPr>
          <p:cNvPr id="8" name="Imagen 7">
            <a:extLst>
              <a:ext uri="{FF2B5EF4-FFF2-40B4-BE49-F238E27FC236}">
                <a16:creationId xmlns:a16="http://schemas.microsoft.com/office/drawing/2014/main" id="{6DF77C40-25FB-B2A2-E78D-6191AB10ED2D}"/>
              </a:ext>
            </a:extLst>
          </p:cNvPr>
          <p:cNvPicPr>
            <a:picLocks noChangeAspect="1"/>
          </p:cNvPicPr>
          <p:nvPr/>
        </p:nvPicPr>
        <p:blipFill>
          <a:blip r:embed="rId2"/>
          <a:stretch>
            <a:fillRect/>
          </a:stretch>
        </p:blipFill>
        <p:spPr>
          <a:xfrm>
            <a:off x="0" y="19589"/>
            <a:ext cx="2938527" cy="999831"/>
          </a:xfrm>
          <a:prstGeom prst="rect">
            <a:avLst/>
          </a:prstGeom>
        </p:spPr>
      </p:pic>
    </p:spTree>
    <p:extLst>
      <p:ext uri="{BB962C8B-B14F-4D97-AF65-F5344CB8AC3E}">
        <p14:creationId xmlns:p14="http://schemas.microsoft.com/office/powerpoint/2010/main" val="4200682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1534DC48-F5F7-52CE-5FA5-8AB3BF7FF216}"/>
              </a:ext>
            </a:extLst>
          </p:cNvPr>
          <p:cNvPicPr>
            <a:picLocks noGrp="1" noChangeAspect="1"/>
          </p:cNvPicPr>
          <p:nvPr>
            <p:ph idx="1"/>
          </p:nvPr>
        </p:nvPicPr>
        <p:blipFill rotWithShape="1">
          <a:blip r:embed="rId2"/>
          <a:srcRect t="16952"/>
          <a:stretch/>
        </p:blipFill>
        <p:spPr>
          <a:xfrm>
            <a:off x="1535065" y="1244600"/>
            <a:ext cx="9687079" cy="5063067"/>
          </a:xfrm>
          <a:prstGeom prst="rect">
            <a:avLst/>
          </a:prstGeom>
        </p:spPr>
      </p:pic>
    </p:spTree>
    <p:extLst>
      <p:ext uri="{BB962C8B-B14F-4D97-AF65-F5344CB8AC3E}">
        <p14:creationId xmlns:p14="http://schemas.microsoft.com/office/powerpoint/2010/main" val="1354455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4ADEC3C-4FF1-AF3C-F096-96542E98A2DC}"/>
              </a:ext>
            </a:extLst>
          </p:cNvPr>
          <p:cNvSpPr>
            <a:spLocks noGrp="1"/>
          </p:cNvSpPr>
          <p:nvPr>
            <p:ph idx="1"/>
          </p:nvPr>
        </p:nvSpPr>
        <p:spPr>
          <a:xfrm>
            <a:off x="1158345" y="774700"/>
            <a:ext cx="10384841" cy="5308599"/>
          </a:xfrm>
        </p:spPr>
        <p:txBody>
          <a:bodyPr>
            <a:normAutofit/>
          </a:bodyPr>
          <a:lstStyle/>
          <a:p>
            <a:pPr marL="0" indent="0" algn="just">
              <a:lnSpc>
                <a:spcPct val="107000"/>
              </a:lnSpc>
              <a:spcAft>
                <a:spcPts val="800"/>
              </a:spcAft>
              <a:buNone/>
            </a:pPr>
            <a:r>
              <a:rPr lang="es-MX" sz="2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Los despachos creados desde el 11 de enero de 2024, comenzaron a funcionar en el distrito judicial de Riohacha, a mediados del mes de mayo y principios de junio de 2024, debido a que la Dirección Seccional de Administración Judicial de Riohacha no había expedido las certificaciones de disponibilidad presupuestal de infraestructura física y tecnológica por falta de elementos y adecuaciones de espacios físicos necesarios para el normal funcionamiento.</a:t>
            </a:r>
          </a:p>
          <a:p>
            <a:pPr marL="0" indent="0" algn="just">
              <a:lnSpc>
                <a:spcPct val="107000"/>
              </a:lnSpc>
              <a:spcAft>
                <a:spcPts val="800"/>
              </a:spcAft>
              <a:buNone/>
            </a:pPr>
            <a:endParaRPr lang="es-MX" sz="2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s-MX" sz="2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 adelantaron las gestiones administrativas para la implementación de 52 nuevos cargos de servidores judiciales.</a:t>
            </a:r>
          </a:p>
          <a:p>
            <a:pPr marL="0" indent="0" algn="just">
              <a:lnSpc>
                <a:spcPct val="107000"/>
              </a:lnSpc>
              <a:spcAft>
                <a:spcPts val="800"/>
              </a:spcAft>
              <a:buNone/>
            </a:pPr>
            <a:endParaRPr lang="es-MX" sz="2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s-MX"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s-MX" sz="2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D0EF84BD-7DEB-9656-E435-2756B92922C3}"/>
              </a:ext>
            </a:extLst>
          </p:cNvPr>
          <p:cNvPicPr>
            <a:picLocks noChangeAspect="1"/>
          </p:cNvPicPr>
          <p:nvPr/>
        </p:nvPicPr>
        <p:blipFill>
          <a:blip r:embed="rId2"/>
          <a:stretch>
            <a:fillRect/>
          </a:stretch>
        </p:blipFill>
        <p:spPr>
          <a:xfrm>
            <a:off x="0" y="7510"/>
            <a:ext cx="2935705" cy="999456"/>
          </a:xfrm>
          <a:prstGeom prst="rect">
            <a:avLst/>
          </a:prstGeom>
        </p:spPr>
      </p:pic>
      <p:sp>
        <p:nvSpPr>
          <p:cNvPr id="7" name="Elipse 6">
            <a:extLst>
              <a:ext uri="{FF2B5EF4-FFF2-40B4-BE49-F238E27FC236}">
                <a16:creationId xmlns:a16="http://schemas.microsoft.com/office/drawing/2014/main" id="{0EF9B454-93B6-075C-6B76-A9E2CBB1FA75}"/>
              </a:ext>
            </a:extLst>
          </p:cNvPr>
          <p:cNvSpPr/>
          <p:nvPr/>
        </p:nvSpPr>
        <p:spPr>
          <a:xfrm>
            <a:off x="1239954" y="4559301"/>
            <a:ext cx="2570045" cy="17737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accent5">
                    <a:lumMod val="40000"/>
                    <a:lumOff val="60000"/>
                  </a:schemeClr>
                </a:solidFill>
              </a:rPr>
              <a:t>8</a:t>
            </a:r>
            <a:br>
              <a:rPr lang="es-CO" dirty="0">
                <a:solidFill>
                  <a:schemeClr val="accent5">
                    <a:lumMod val="40000"/>
                    <a:lumOff val="60000"/>
                  </a:schemeClr>
                </a:solidFill>
              </a:rPr>
            </a:br>
            <a:r>
              <a:rPr lang="es-CO" dirty="0">
                <a:solidFill>
                  <a:schemeClr val="accent5">
                    <a:lumMod val="40000"/>
                    <a:lumOff val="60000"/>
                  </a:schemeClr>
                </a:solidFill>
              </a:rPr>
              <a:t>jueces</a:t>
            </a:r>
          </a:p>
        </p:txBody>
      </p:sp>
      <p:sp>
        <p:nvSpPr>
          <p:cNvPr id="9" name="Elipse 8">
            <a:extLst>
              <a:ext uri="{FF2B5EF4-FFF2-40B4-BE49-F238E27FC236}">
                <a16:creationId xmlns:a16="http://schemas.microsoft.com/office/drawing/2014/main" id="{FDAC09EB-416B-E9DB-6787-FA286FF3B1BD}"/>
              </a:ext>
            </a:extLst>
          </p:cNvPr>
          <p:cNvSpPr/>
          <p:nvPr/>
        </p:nvSpPr>
        <p:spPr>
          <a:xfrm>
            <a:off x="4810977" y="4559301"/>
            <a:ext cx="2570045" cy="16848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accent5">
                    <a:lumMod val="40000"/>
                    <a:lumOff val="60000"/>
                  </a:schemeClr>
                </a:solidFill>
              </a:rPr>
              <a:t>38</a:t>
            </a:r>
            <a:br>
              <a:rPr lang="es-CO" dirty="0">
                <a:solidFill>
                  <a:schemeClr val="accent5">
                    <a:lumMod val="40000"/>
                    <a:lumOff val="60000"/>
                  </a:schemeClr>
                </a:solidFill>
              </a:rPr>
            </a:br>
            <a:r>
              <a:rPr lang="es-CO" dirty="0">
                <a:solidFill>
                  <a:schemeClr val="accent5">
                    <a:lumMod val="40000"/>
                    <a:lumOff val="60000"/>
                  </a:schemeClr>
                </a:solidFill>
              </a:rPr>
              <a:t>cargos de empleados juzgados nuevos</a:t>
            </a:r>
          </a:p>
        </p:txBody>
      </p:sp>
      <p:sp>
        <p:nvSpPr>
          <p:cNvPr id="13" name="Elipse 12">
            <a:extLst>
              <a:ext uri="{FF2B5EF4-FFF2-40B4-BE49-F238E27FC236}">
                <a16:creationId xmlns:a16="http://schemas.microsoft.com/office/drawing/2014/main" id="{4434F240-9BC0-46AD-3BB9-C81051490B0F}"/>
              </a:ext>
            </a:extLst>
          </p:cNvPr>
          <p:cNvSpPr/>
          <p:nvPr/>
        </p:nvSpPr>
        <p:spPr>
          <a:xfrm>
            <a:off x="8452853" y="4603750"/>
            <a:ext cx="2736260" cy="16848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accent5">
                    <a:lumMod val="40000"/>
                    <a:lumOff val="60000"/>
                  </a:schemeClr>
                </a:solidFill>
              </a:rPr>
              <a:t>4 cargos de empleados en juzgados existentes</a:t>
            </a:r>
          </a:p>
        </p:txBody>
      </p:sp>
    </p:spTree>
    <p:extLst>
      <p:ext uri="{BB962C8B-B14F-4D97-AF65-F5344CB8AC3E}">
        <p14:creationId xmlns:p14="http://schemas.microsoft.com/office/powerpoint/2010/main" val="3711250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5BA2D62-23E3-C581-1FFF-8358509AAC5A}"/>
              </a:ext>
            </a:extLst>
          </p:cNvPr>
          <p:cNvPicPr>
            <a:picLocks noChangeAspect="1"/>
          </p:cNvPicPr>
          <p:nvPr/>
        </p:nvPicPr>
        <p:blipFill rotWithShape="1">
          <a:blip r:embed="rId2"/>
          <a:srcRect b="26667"/>
          <a:stretch/>
        </p:blipFill>
        <p:spPr>
          <a:xfrm>
            <a:off x="67734" y="914400"/>
            <a:ext cx="12124266" cy="5029200"/>
          </a:xfrm>
          <a:prstGeom prst="rect">
            <a:avLst/>
          </a:prstGeom>
        </p:spPr>
      </p:pic>
      <p:sp>
        <p:nvSpPr>
          <p:cNvPr id="3" name="Marcador de contenido 2">
            <a:extLst>
              <a:ext uri="{FF2B5EF4-FFF2-40B4-BE49-F238E27FC236}">
                <a16:creationId xmlns:a16="http://schemas.microsoft.com/office/drawing/2014/main" id="{975E30F0-1ECE-FF99-88BE-94AA71520837}"/>
              </a:ext>
            </a:extLst>
          </p:cNvPr>
          <p:cNvSpPr>
            <a:spLocks noGrp="1"/>
          </p:cNvSpPr>
          <p:nvPr>
            <p:ph idx="1"/>
          </p:nvPr>
        </p:nvSpPr>
        <p:spPr>
          <a:xfrm>
            <a:off x="684212" y="685800"/>
            <a:ext cx="10529220" cy="5715000"/>
          </a:xfrm>
        </p:spPr>
        <p:txBody>
          <a:bodyPr>
            <a:normAutofit/>
          </a:bodyPr>
          <a:lstStyle/>
          <a:p>
            <a:pPr marL="0" indent="0" algn="ctr">
              <a:lnSpc>
                <a:spcPct val="107000"/>
              </a:lnSpc>
              <a:spcAft>
                <a:spcPts val="800"/>
              </a:spcAft>
              <a:buNone/>
            </a:pPr>
            <a:r>
              <a:rPr lang="es-MX" sz="2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RENDICION DE CUENTAS 2023</a:t>
            </a:r>
          </a:p>
          <a:p>
            <a:pPr marL="0" indent="0" algn="ctr">
              <a:lnSpc>
                <a:spcPct val="107000"/>
              </a:lnSpc>
              <a:spcAft>
                <a:spcPts val="800"/>
              </a:spcAft>
              <a:buNone/>
            </a:pPr>
            <a:endParaRPr lang="es-MX" sz="26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endParaRPr lang="es-MX" sz="2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endParaRPr lang="es-MX" sz="2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endParaRPr lang="es-MX" sz="2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pic>
        <p:nvPicPr>
          <p:cNvPr id="4" name="Imagen 3">
            <a:extLst>
              <a:ext uri="{FF2B5EF4-FFF2-40B4-BE49-F238E27FC236}">
                <a16:creationId xmlns:a16="http://schemas.microsoft.com/office/drawing/2014/main" id="{E9D89A23-67C6-C65A-56B5-F5FD65428027}"/>
              </a:ext>
            </a:extLst>
          </p:cNvPr>
          <p:cNvPicPr>
            <a:picLocks noChangeAspect="1"/>
          </p:cNvPicPr>
          <p:nvPr/>
        </p:nvPicPr>
        <p:blipFill>
          <a:blip r:embed="rId3"/>
          <a:stretch>
            <a:fillRect/>
          </a:stretch>
        </p:blipFill>
        <p:spPr>
          <a:xfrm>
            <a:off x="0" y="0"/>
            <a:ext cx="2938527" cy="999831"/>
          </a:xfrm>
          <a:prstGeom prst="rect">
            <a:avLst/>
          </a:prstGeom>
        </p:spPr>
      </p:pic>
    </p:spTree>
    <p:extLst>
      <p:ext uri="{BB962C8B-B14F-4D97-AF65-F5344CB8AC3E}">
        <p14:creationId xmlns:p14="http://schemas.microsoft.com/office/powerpoint/2010/main" val="1130059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75E30F0-1ECE-FF99-88BE-94AA71520837}"/>
              </a:ext>
            </a:extLst>
          </p:cNvPr>
          <p:cNvSpPr>
            <a:spLocks noGrp="1"/>
          </p:cNvSpPr>
          <p:nvPr>
            <p:ph idx="1"/>
          </p:nvPr>
        </p:nvSpPr>
        <p:spPr>
          <a:xfrm>
            <a:off x="684212" y="685800"/>
            <a:ext cx="10529220" cy="5715000"/>
          </a:xfrm>
        </p:spPr>
        <p:txBody>
          <a:bodyPr>
            <a:normAutofit/>
          </a:bodyPr>
          <a:lstStyle/>
          <a:p>
            <a:pPr marL="0" indent="0" algn="ctr">
              <a:lnSpc>
                <a:spcPct val="107000"/>
              </a:lnSpc>
              <a:spcAft>
                <a:spcPts val="800"/>
              </a:spcAft>
              <a:buNone/>
            </a:pPr>
            <a:r>
              <a:rPr lang="es-MX" sz="26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JUSTICIA CERCANA AL CIUDADANO</a:t>
            </a:r>
          </a:p>
          <a:p>
            <a:pPr marL="0" indent="0" algn="ctr">
              <a:lnSpc>
                <a:spcPct val="107000"/>
              </a:lnSpc>
              <a:spcAft>
                <a:spcPts val="800"/>
              </a:spcAft>
              <a:buNone/>
            </a:pPr>
            <a:r>
              <a:rPr lang="es-MX" sz="26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RENDICION DE CUENTAS 2023</a:t>
            </a:r>
          </a:p>
          <a:p>
            <a:pPr marL="0" indent="0" algn="ctr">
              <a:lnSpc>
                <a:spcPct val="107000"/>
              </a:lnSpc>
              <a:spcAft>
                <a:spcPts val="800"/>
              </a:spcAft>
              <a:buNone/>
            </a:pPr>
            <a:endParaRPr lang="es-MX" sz="2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s-MX" sz="2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El 21 de marzo de 2024, se realizó de manera presencial y vía streaming la rendición de cuentas durante el año 2023, en el cual los magistrados del Consejo Seccional en conjunto con el Director Seccional de Administración Judicial rindieron informes de los tramites adelantados durante la vigencia del 2023 a la ciudadanía en general. En esta sesión se trataron temas priorizados por la ciudadanía, tales como Infraestructura física </a:t>
            </a:r>
          </a:p>
          <a:p>
            <a:endParaRPr lang="es-CO" dirty="0"/>
          </a:p>
        </p:txBody>
      </p:sp>
      <p:pic>
        <p:nvPicPr>
          <p:cNvPr id="4" name="Imagen 3">
            <a:extLst>
              <a:ext uri="{FF2B5EF4-FFF2-40B4-BE49-F238E27FC236}">
                <a16:creationId xmlns:a16="http://schemas.microsoft.com/office/drawing/2014/main" id="{E9D89A23-67C6-C65A-56B5-F5FD65428027}"/>
              </a:ext>
            </a:extLst>
          </p:cNvPr>
          <p:cNvPicPr>
            <a:picLocks noChangeAspect="1"/>
          </p:cNvPicPr>
          <p:nvPr/>
        </p:nvPicPr>
        <p:blipFill>
          <a:blip r:embed="rId2"/>
          <a:stretch>
            <a:fillRect/>
          </a:stretch>
        </p:blipFill>
        <p:spPr>
          <a:xfrm>
            <a:off x="0" y="0"/>
            <a:ext cx="2938527" cy="999831"/>
          </a:xfrm>
          <a:prstGeom prst="rect">
            <a:avLst/>
          </a:prstGeom>
        </p:spPr>
      </p:pic>
    </p:spTree>
    <p:extLst>
      <p:ext uri="{BB962C8B-B14F-4D97-AF65-F5344CB8AC3E}">
        <p14:creationId xmlns:p14="http://schemas.microsoft.com/office/powerpoint/2010/main" val="433649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AD6C1F-FE09-3893-94C4-10366B885C29}"/>
              </a:ext>
            </a:extLst>
          </p:cNvPr>
          <p:cNvSpPr>
            <a:spLocks noGrp="1"/>
          </p:cNvSpPr>
          <p:nvPr>
            <p:ph type="title"/>
          </p:nvPr>
        </p:nvSpPr>
        <p:spPr>
          <a:xfrm>
            <a:off x="2520142" y="764227"/>
            <a:ext cx="8534400" cy="1724973"/>
          </a:xfrm>
        </p:spPr>
        <p:txBody>
          <a:bodyPr>
            <a:noAutofit/>
          </a:bodyPr>
          <a:lstStyle/>
          <a:p>
            <a:pPr algn="ctr"/>
            <a:r>
              <a:rPr lang="es-CO" sz="2800" b="1" dirty="0"/>
              <a:t>ACTOS ADMINISTRATIVOs relevantes</a:t>
            </a:r>
            <a:br>
              <a:rPr lang="es-CO" sz="2800" b="1" dirty="0"/>
            </a:br>
            <a:br>
              <a:rPr lang="es-CO" sz="2800" b="1" dirty="0"/>
            </a:br>
            <a:r>
              <a:rPr lang="es-CO" sz="2800" b="1" dirty="0"/>
              <a:t> RESOLUCIONES, CIRCULARES, ACUERDOS Y OTROS</a:t>
            </a:r>
          </a:p>
        </p:txBody>
      </p:sp>
      <p:pic>
        <p:nvPicPr>
          <p:cNvPr id="4" name="Marcador de contenido 3">
            <a:extLst>
              <a:ext uri="{FF2B5EF4-FFF2-40B4-BE49-F238E27FC236}">
                <a16:creationId xmlns:a16="http://schemas.microsoft.com/office/drawing/2014/main" id="{91D80069-0400-073E-000C-25FD5617F756}"/>
              </a:ext>
            </a:extLst>
          </p:cNvPr>
          <p:cNvPicPr>
            <a:picLocks noGrp="1" noChangeAspect="1"/>
          </p:cNvPicPr>
          <p:nvPr>
            <p:ph idx="1"/>
          </p:nvPr>
        </p:nvPicPr>
        <p:blipFill>
          <a:blip r:embed="rId2"/>
          <a:stretch>
            <a:fillRect/>
          </a:stretch>
        </p:blipFill>
        <p:spPr>
          <a:xfrm>
            <a:off x="0" y="0"/>
            <a:ext cx="2938527" cy="999831"/>
          </a:xfrm>
          <a:prstGeom prst="rect">
            <a:avLst/>
          </a:prstGeom>
        </p:spPr>
      </p:pic>
      <p:sp>
        <p:nvSpPr>
          <p:cNvPr id="5" name="Rectángulo: esquinas redondeadas 4">
            <a:extLst>
              <a:ext uri="{FF2B5EF4-FFF2-40B4-BE49-F238E27FC236}">
                <a16:creationId xmlns:a16="http://schemas.microsoft.com/office/drawing/2014/main" id="{9E9E5F03-39E6-41F4-C3F2-41557D1A50A9}"/>
              </a:ext>
            </a:extLst>
          </p:cNvPr>
          <p:cNvSpPr/>
          <p:nvPr/>
        </p:nvSpPr>
        <p:spPr>
          <a:xfrm>
            <a:off x="949797" y="3010120"/>
            <a:ext cx="1727200" cy="1136318"/>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34 </a:t>
            </a:r>
          </a:p>
          <a:p>
            <a:pPr algn="ctr"/>
            <a:r>
              <a:rPr lang="es-CO" dirty="0"/>
              <a:t>Acuerdos</a:t>
            </a:r>
          </a:p>
        </p:txBody>
      </p:sp>
      <p:sp>
        <p:nvSpPr>
          <p:cNvPr id="7" name="Rectángulo: esquinas redondeadas 6">
            <a:extLst>
              <a:ext uri="{FF2B5EF4-FFF2-40B4-BE49-F238E27FC236}">
                <a16:creationId xmlns:a16="http://schemas.microsoft.com/office/drawing/2014/main" id="{DA7B8C33-A431-03CC-4F4F-C9930B30F1DC}"/>
              </a:ext>
            </a:extLst>
          </p:cNvPr>
          <p:cNvSpPr/>
          <p:nvPr/>
        </p:nvSpPr>
        <p:spPr>
          <a:xfrm>
            <a:off x="3486485" y="3010120"/>
            <a:ext cx="1727200" cy="11138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328</a:t>
            </a:r>
          </a:p>
          <a:p>
            <a:pPr algn="ctr"/>
            <a:r>
              <a:rPr lang="es-CO" dirty="0"/>
              <a:t>Resoluciones</a:t>
            </a:r>
          </a:p>
        </p:txBody>
      </p:sp>
      <p:sp>
        <p:nvSpPr>
          <p:cNvPr id="14" name="Rectángulo: esquinas redondeadas 13">
            <a:extLst>
              <a:ext uri="{FF2B5EF4-FFF2-40B4-BE49-F238E27FC236}">
                <a16:creationId xmlns:a16="http://schemas.microsoft.com/office/drawing/2014/main" id="{FBC45DD5-8D7A-A0FC-1926-D558F3E962A7}"/>
              </a:ext>
            </a:extLst>
          </p:cNvPr>
          <p:cNvSpPr/>
          <p:nvPr/>
        </p:nvSpPr>
        <p:spPr>
          <a:xfrm>
            <a:off x="5916863" y="3007373"/>
            <a:ext cx="1727200" cy="1136318"/>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140 Circulares</a:t>
            </a:r>
          </a:p>
        </p:txBody>
      </p:sp>
      <p:sp>
        <p:nvSpPr>
          <p:cNvPr id="15" name="Rectángulo: esquinas redondeadas 14">
            <a:extLst>
              <a:ext uri="{FF2B5EF4-FFF2-40B4-BE49-F238E27FC236}">
                <a16:creationId xmlns:a16="http://schemas.microsoft.com/office/drawing/2014/main" id="{41907AE4-C52C-FFF3-7E38-19FA315EEA5F}"/>
              </a:ext>
            </a:extLst>
          </p:cNvPr>
          <p:cNvSpPr/>
          <p:nvPr/>
        </p:nvSpPr>
        <p:spPr>
          <a:xfrm>
            <a:off x="8342341" y="3001744"/>
            <a:ext cx="1957137" cy="1147577"/>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281 </a:t>
            </a:r>
          </a:p>
          <a:p>
            <a:pPr algn="ctr"/>
            <a:r>
              <a:rPr lang="es-CO" dirty="0"/>
              <a:t>Oficios de Presidencia</a:t>
            </a:r>
          </a:p>
        </p:txBody>
      </p:sp>
      <p:sp>
        <p:nvSpPr>
          <p:cNvPr id="17" name="Rectángulo: esquinas redondeadas 16">
            <a:extLst>
              <a:ext uri="{FF2B5EF4-FFF2-40B4-BE49-F238E27FC236}">
                <a16:creationId xmlns:a16="http://schemas.microsoft.com/office/drawing/2014/main" id="{230078B1-97DF-1782-7690-E941CF7DB800}"/>
              </a:ext>
            </a:extLst>
          </p:cNvPr>
          <p:cNvSpPr/>
          <p:nvPr/>
        </p:nvSpPr>
        <p:spPr>
          <a:xfrm>
            <a:off x="3138906" y="4957011"/>
            <a:ext cx="2074779" cy="946484"/>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103</a:t>
            </a:r>
          </a:p>
          <a:p>
            <a:pPr algn="ctr"/>
            <a:r>
              <a:rPr lang="es-CO" dirty="0"/>
              <a:t>Autos de vigilancias</a:t>
            </a:r>
          </a:p>
        </p:txBody>
      </p:sp>
      <p:sp>
        <p:nvSpPr>
          <p:cNvPr id="19" name="Rectángulo: esquinas redondeadas 18">
            <a:extLst>
              <a:ext uri="{FF2B5EF4-FFF2-40B4-BE49-F238E27FC236}">
                <a16:creationId xmlns:a16="http://schemas.microsoft.com/office/drawing/2014/main" id="{D26DDDAE-8C10-46EC-F674-D7B34780909B}"/>
              </a:ext>
            </a:extLst>
          </p:cNvPr>
          <p:cNvSpPr/>
          <p:nvPr/>
        </p:nvSpPr>
        <p:spPr>
          <a:xfrm>
            <a:off x="6780463" y="4957011"/>
            <a:ext cx="2074779" cy="946484"/>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3</a:t>
            </a:r>
          </a:p>
          <a:p>
            <a:pPr algn="ctr"/>
            <a:r>
              <a:rPr lang="es-CO" dirty="0"/>
              <a:t>Cierres de despacho</a:t>
            </a:r>
          </a:p>
        </p:txBody>
      </p:sp>
    </p:spTree>
    <p:extLst>
      <p:ext uri="{BB962C8B-B14F-4D97-AF65-F5344CB8AC3E}">
        <p14:creationId xmlns:p14="http://schemas.microsoft.com/office/powerpoint/2010/main" val="384677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D629BD-B5E9-09F9-5D00-DCAAD605F7CD}"/>
              </a:ext>
            </a:extLst>
          </p:cNvPr>
          <p:cNvSpPr>
            <a:spLocks noGrp="1"/>
          </p:cNvSpPr>
          <p:nvPr>
            <p:ph type="title"/>
          </p:nvPr>
        </p:nvSpPr>
        <p:spPr>
          <a:xfrm>
            <a:off x="2938527" y="669311"/>
            <a:ext cx="8534400" cy="1507067"/>
          </a:xfrm>
        </p:spPr>
        <p:txBody>
          <a:bodyPr/>
          <a:lstStyle/>
          <a:p>
            <a:pPr algn="ctr"/>
            <a:r>
              <a:rPr lang="es-CO" dirty="0"/>
              <a:t>Actuaciones administrativas generales</a:t>
            </a:r>
          </a:p>
        </p:txBody>
      </p:sp>
      <p:pic>
        <p:nvPicPr>
          <p:cNvPr id="4" name="Marcador de contenido 3">
            <a:extLst>
              <a:ext uri="{FF2B5EF4-FFF2-40B4-BE49-F238E27FC236}">
                <a16:creationId xmlns:a16="http://schemas.microsoft.com/office/drawing/2014/main" id="{CFDAD0ED-B0CD-070F-103D-887F9A0A8253}"/>
              </a:ext>
            </a:extLst>
          </p:cNvPr>
          <p:cNvPicPr>
            <a:picLocks noGrp="1" noChangeAspect="1"/>
          </p:cNvPicPr>
          <p:nvPr>
            <p:ph idx="1"/>
          </p:nvPr>
        </p:nvPicPr>
        <p:blipFill>
          <a:blip r:embed="rId2"/>
          <a:stretch>
            <a:fillRect/>
          </a:stretch>
        </p:blipFill>
        <p:spPr>
          <a:xfrm>
            <a:off x="0" y="0"/>
            <a:ext cx="2938527" cy="999831"/>
          </a:xfrm>
          <a:prstGeom prst="rect">
            <a:avLst/>
          </a:prstGeom>
        </p:spPr>
      </p:pic>
      <p:graphicFrame>
        <p:nvGraphicFramePr>
          <p:cNvPr id="6" name="Tabla 5">
            <a:extLst>
              <a:ext uri="{FF2B5EF4-FFF2-40B4-BE49-F238E27FC236}">
                <a16:creationId xmlns:a16="http://schemas.microsoft.com/office/drawing/2014/main" id="{69621693-E22E-66F5-B868-A9E83C086CBF}"/>
              </a:ext>
            </a:extLst>
          </p:cNvPr>
          <p:cNvGraphicFramePr>
            <a:graphicFrameLocks noGrp="1"/>
          </p:cNvGraphicFramePr>
          <p:nvPr>
            <p:extLst>
              <p:ext uri="{D42A27DB-BD31-4B8C-83A1-F6EECF244321}">
                <p14:modId xmlns:p14="http://schemas.microsoft.com/office/powerpoint/2010/main" val="3920271725"/>
              </p:ext>
            </p:extLst>
          </p:nvPr>
        </p:nvGraphicFramePr>
        <p:xfrm>
          <a:off x="2228733" y="2300256"/>
          <a:ext cx="8647815" cy="3093780"/>
        </p:xfrm>
        <a:graphic>
          <a:graphicData uri="http://schemas.openxmlformats.org/drawingml/2006/table">
            <a:tbl>
              <a:tblPr firstRow="1" firstCol="1" bandRow="1"/>
              <a:tblGrid>
                <a:gridCol w="744099">
                  <a:extLst>
                    <a:ext uri="{9D8B030D-6E8A-4147-A177-3AD203B41FA5}">
                      <a16:colId xmlns:a16="http://schemas.microsoft.com/office/drawing/2014/main" val="3624299236"/>
                    </a:ext>
                  </a:extLst>
                </a:gridCol>
                <a:gridCol w="4692110">
                  <a:extLst>
                    <a:ext uri="{9D8B030D-6E8A-4147-A177-3AD203B41FA5}">
                      <a16:colId xmlns:a16="http://schemas.microsoft.com/office/drawing/2014/main" val="4151090391"/>
                    </a:ext>
                  </a:extLst>
                </a:gridCol>
                <a:gridCol w="1558541">
                  <a:extLst>
                    <a:ext uri="{9D8B030D-6E8A-4147-A177-3AD203B41FA5}">
                      <a16:colId xmlns:a16="http://schemas.microsoft.com/office/drawing/2014/main" val="3713924116"/>
                    </a:ext>
                  </a:extLst>
                </a:gridCol>
                <a:gridCol w="1653065">
                  <a:extLst>
                    <a:ext uri="{9D8B030D-6E8A-4147-A177-3AD203B41FA5}">
                      <a16:colId xmlns:a16="http://schemas.microsoft.com/office/drawing/2014/main" val="3140658110"/>
                    </a:ext>
                  </a:extLst>
                </a:gridCol>
              </a:tblGrid>
              <a:tr h="468321">
                <a:tc gridSpan="4">
                  <a:txBody>
                    <a:bodyPr/>
                    <a:lstStyle/>
                    <a:p>
                      <a:pPr algn="ctr">
                        <a:lnSpc>
                          <a:spcPct val="107000"/>
                        </a:lnSpc>
                      </a:pPr>
                      <a:r>
                        <a:rPr lang="es-MX" sz="1800" b="1" kern="1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ACTUACIONES ADMINISTRATIVA GENERALES 2024</a:t>
                      </a:r>
                      <a:endParaRPr lang="es-MX"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496"/>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637549790"/>
                  </a:ext>
                </a:extLst>
              </a:tr>
              <a:tr h="561311">
                <a:tc>
                  <a:txBody>
                    <a:bodyPr/>
                    <a:lstStyle/>
                    <a:p>
                      <a:pPr>
                        <a:lnSpc>
                          <a:spcPct val="107000"/>
                        </a:lnSpc>
                      </a:pPr>
                      <a:r>
                        <a:rPr lang="es-MX" sz="700" kern="1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Cons</a:t>
                      </a:r>
                      <a:r>
                        <a:rPr lang="es-MX" sz="7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MX"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ct val="107000"/>
                        </a:lnSpc>
                      </a:pPr>
                      <a:r>
                        <a:rPr lang="es-MX" sz="16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Asunto</a:t>
                      </a:r>
                      <a:endParaRPr lang="es-MX"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ct val="107000"/>
                        </a:lnSpc>
                      </a:pPr>
                      <a:r>
                        <a:rPr lang="es-MX" sz="16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Actuaciones ingresadas</a:t>
                      </a:r>
                      <a:endParaRPr lang="es-MX"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ct val="107000"/>
                        </a:lnSpc>
                      </a:pPr>
                      <a:r>
                        <a:rPr lang="es-MX" sz="16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Actuaciones Atendidas</a:t>
                      </a:r>
                      <a:endParaRPr lang="es-MX" sz="2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550331935"/>
                  </a:ext>
                </a:extLst>
              </a:tr>
              <a:tr h="516037">
                <a:tc>
                  <a:txBody>
                    <a:bodyPr/>
                    <a:lstStyle/>
                    <a:p>
                      <a:pPr>
                        <a:lnSpc>
                          <a:spcPct val="107000"/>
                        </a:lnSpc>
                      </a:pPr>
                      <a:r>
                        <a:rPr lang="es-MX" sz="700" kern="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a:t>
                      </a:r>
                      <a:endParaRPr lang="es-MX"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ct val="107000"/>
                        </a:lnSpc>
                      </a:pPr>
                      <a:r>
                        <a:rPr lang="es-MX" sz="16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Derechos de Petición y Consultas</a:t>
                      </a:r>
                      <a:endParaRPr lang="es-MX"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07000"/>
                        </a:lnSpc>
                      </a:pPr>
                      <a:r>
                        <a:rPr lang="es-MX" sz="16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a:t>
                      </a:r>
                      <a:endParaRPr lang="es-MX"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07000"/>
                        </a:lnSpc>
                      </a:pPr>
                      <a:r>
                        <a:rPr lang="es-MX" sz="16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a:t>
                      </a:r>
                      <a:endParaRPr lang="es-MX"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183209354"/>
                  </a:ext>
                </a:extLst>
              </a:tr>
              <a:tr h="516037">
                <a:tc>
                  <a:txBody>
                    <a:bodyPr/>
                    <a:lstStyle/>
                    <a:p>
                      <a:pPr>
                        <a:lnSpc>
                          <a:spcPct val="107000"/>
                        </a:lnSpc>
                      </a:pPr>
                      <a:r>
                        <a:rPr lang="es-MX" sz="700" kern="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2</a:t>
                      </a:r>
                      <a:endParaRPr lang="es-MX"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ct val="107000"/>
                        </a:lnSpc>
                      </a:pPr>
                      <a:r>
                        <a:rPr lang="es-MX" sz="16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Recursos de Reposición </a:t>
                      </a:r>
                      <a:endParaRPr lang="es-MX"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07000"/>
                        </a:lnSpc>
                      </a:pPr>
                      <a:r>
                        <a:rPr lang="es-MX" sz="16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s-MX"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07000"/>
                        </a:lnSpc>
                      </a:pPr>
                      <a:r>
                        <a:rPr lang="es-MX" sz="16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s-MX"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3740790848"/>
                  </a:ext>
                </a:extLst>
              </a:tr>
              <a:tr h="516037">
                <a:tc>
                  <a:txBody>
                    <a:bodyPr/>
                    <a:lstStyle/>
                    <a:p>
                      <a:pPr>
                        <a:lnSpc>
                          <a:spcPct val="107000"/>
                        </a:lnSpc>
                      </a:pPr>
                      <a:r>
                        <a:rPr lang="es-MX" sz="700" kern="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3</a:t>
                      </a:r>
                      <a:endParaRPr lang="es-MX"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ct val="107000"/>
                        </a:lnSpc>
                      </a:pPr>
                      <a:r>
                        <a:rPr lang="es-MX" sz="16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Respuestas Acciones de Tutela</a:t>
                      </a:r>
                      <a:endParaRPr lang="es-MX" sz="2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07000"/>
                        </a:lnSpc>
                      </a:pPr>
                      <a:r>
                        <a:rPr lang="es-MX" sz="1600" kern="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a:t>
                      </a:r>
                      <a:endParaRPr lang="es-MX" sz="2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07000"/>
                        </a:lnSpc>
                      </a:pPr>
                      <a:r>
                        <a:rPr lang="es-MX" sz="16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a:t>
                      </a:r>
                      <a:endParaRPr lang="es-MX"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089142380"/>
                  </a:ext>
                </a:extLst>
              </a:tr>
              <a:tr h="516037">
                <a:tc>
                  <a:txBody>
                    <a:bodyPr/>
                    <a:lstStyle/>
                    <a:p>
                      <a:pPr>
                        <a:lnSpc>
                          <a:spcPct val="107000"/>
                        </a:lnSpc>
                      </a:pPr>
                      <a:r>
                        <a:rPr lang="es-MX" sz="700" kern="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4</a:t>
                      </a:r>
                      <a:endParaRPr lang="es-MX"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ct val="107000"/>
                        </a:lnSpc>
                      </a:pPr>
                      <a:r>
                        <a:rPr lang="es-MX" sz="16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otras Actuaciones Administrativas</a:t>
                      </a:r>
                      <a:endParaRPr lang="es-MX" sz="2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07000"/>
                        </a:lnSpc>
                      </a:pPr>
                      <a:r>
                        <a:rPr lang="es-MX" sz="1600" kern="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135</a:t>
                      </a:r>
                      <a:endParaRPr lang="es-MX" sz="2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07000"/>
                        </a:lnSpc>
                      </a:pPr>
                      <a:r>
                        <a:rPr lang="es-MX" sz="16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135</a:t>
                      </a:r>
                      <a:endParaRPr lang="es-MX"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267788954"/>
                  </a:ext>
                </a:extLst>
              </a:tr>
            </a:tbl>
          </a:graphicData>
        </a:graphic>
      </p:graphicFrame>
    </p:spTree>
    <p:extLst>
      <p:ext uri="{BB962C8B-B14F-4D97-AF65-F5344CB8AC3E}">
        <p14:creationId xmlns:p14="http://schemas.microsoft.com/office/powerpoint/2010/main" val="3037060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D629BD-B5E9-09F9-5D00-DCAAD605F7CD}"/>
              </a:ext>
            </a:extLst>
          </p:cNvPr>
          <p:cNvSpPr>
            <a:spLocks noGrp="1"/>
          </p:cNvSpPr>
          <p:nvPr>
            <p:ph type="title"/>
          </p:nvPr>
        </p:nvSpPr>
        <p:spPr>
          <a:xfrm>
            <a:off x="2938527" y="669311"/>
            <a:ext cx="8534400" cy="1507067"/>
          </a:xfrm>
        </p:spPr>
        <p:txBody>
          <a:bodyPr/>
          <a:lstStyle/>
          <a:p>
            <a:pPr algn="ctr"/>
            <a:r>
              <a:rPr lang="es-CO" dirty="0"/>
              <a:t>Actuaciones administrativas generales</a:t>
            </a:r>
          </a:p>
        </p:txBody>
      </p:sp>
      <p:pic>
        <p:nvPicPr>
          <p:cNvPr id="4" name="Marcador de contenido 3">
            <a:extLst>
              <a:ext uri="{FF2B5EF4-FFF2-40B4-BE49-F238E27FC236}">
                <a16:creationId xmlns:a16="http://schemas.microsoft.com/office/drawing/2014/main" id="{CFDAD0ED-B0CD-070F-103D-887F9A0A8253}"/>
              </a:ext>
            </a:extLst>
          </p:cNvPr>
          <p:cNvPicPr>
            <a:picLocks noGrp="1" noChangeAspect="1"/>
          </p:cNvPicPr>
          <p:nvPr>
            <p:ph idx="1"/>
          </p:nvPr>
        </p:nvPicPr>
        <p:blipFill>
          <a:blip r:embed="rId2"/>
          <a:stretch>
            <a:fillRect/>
          </a:stretch>
        </p:blipFill>
        <p:spPr>
          <a:xfrm>
            <a:off x="0" y="0"/>
            <a:ext cx="2938527" cy="999831"/>
          </a:xfrm>
          <a:prstGeom prst="rect">
            <a:avLst/>
          </a:prstGeom>
        </p:spPr>
      </p:pic>
      <p:graphicFrame>
        <p:nvGraphicFramePr>
          <p:cNvPr id="6" name="Tabla 5">
            <a:extLst>
              <a:ext uri="{FF2B5EF4-FFF2-40B4-BE49-F238E27FC236}">
                <a16:creationId xmlns:a16="http://schemas.microsoft.com/office/drawing/2014/main" id="{2B757D14-0B71-9052-14A7-4DCF2F30A877}"/>
              </a:ext>
            </a:extLst>
          </p:cNvPr>
          <p:cNvGraphicFramePr>
            <a:graphicFrameLocks noGrp="1"/>
          </p:cNvGraphicFramePr>
          <p:nvPr>
            <p:extLst>
              <p:ext uri="{D42A27DB-BD31-4B8C-83A1-F6EECF244321}">
                <p14:modId xmlns:p14="http://schemas.microsoft.com/office/powerpoint/2010/main" val="1577735648"/>
              </p:ext>
            </p:extLst>
          </p:nvPr>
        </p:nvGraphicFramePr>
        <p:xfrm>
          <a:off x="1807411" y="2374292"/>
          <a:ext cx="9432758" cy="3947727"/>
        </p:xfrm>
        <a:graphic>
          <a:graphicData uri="http://schemas.openxmlformats.org/drawingml/2006/table">
            <a:tbl>
              <a:tblPr firstRow="1" firstCol="1" bandRow="1"/>
              <a:tblGrid>
                <a:gridCol w="811639">
                  <a:extLst>
                    <a:ext uri="{9D8B030D-6E8A-4147-A177-3AD203B41FA5}">
                      <a16:colId xmlns:a16="http://schemas.microsoft.com/office/drawing/2014/main" val="3441662710"/>
                    </a:ext>
                  </a:extLst>
                </a:gridCol>
                <a:gridCol w="5118003">
                  <a:extLst>
                    <a:ext uri="{9D8B030D-6E8A-4147-A177-3AD203B41FA5}">
                      <a16:colId xmlns:a16="http://schemas.microsoft.com/office/drawing/2014/main" val="455848502"/>
                    </a:ext>
                  </a:extLst>
                </a:gridCol>
                <a:gridCol w="1700006">
                  <a:extLst>
                    <a:ext uri="{9D8B030D-6E8A-4147-A177-3AD203B41FA5}">
                      <a16:colId xmlns:a16="http://schemas.microsoft.com/office/drawing/2014/main" val="2967534937"/>
                    </a:ext>
                  </a:extLst>
                </a:gridCol>
                <a:gridCol w="1803110">
                  <a:extLst>
                    <a:ext uri="{9D8B030D-6E8A-4147-A177-3AD203B41FA5}">
                      <a16:colId xmlns:a16="http://schemas.microsoft.com/office/drawing/2014/main" val="1075432178"/>
                    </a:ext>
                  </a:extLst>
                </a:gridCol>
              </a:tblGrid>
              <a:tr h="640169">
                <a:tc gridSpan="4">
                  <a:txBody>
                    <a:bodyPr/>
                    <a:lstStyle/>
                    <a:p>
                      <a:pPr algn="ctr">
                        <a:lnSpc>
                          <a:spcPct val="107000"/>
                        </a:lnSpc>
                      </a:pPr>
                      <a:r>
                        <a:rPr lang="es-MX" sz="1600" b="1" kern="1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ASUNTOS DE CARRERA 2024</a:t>
                      </a:r>
                      <a:endParaRPr lang="es-MX" sz="2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496"/>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203625995"/>
                  </a:ext>
                </a:extLst>
              </a:tr>
              <a:tr h="687374">
                <a:tc>
                  <a:txBody>
                    <a:bodyPr/>
                    <a:lstStyle/>
                    <a:p>
                      <a:pPr>
                        <a:lnSpc>
                          <a:spcPct val="107000"/>
                        </a:lnSpc>
                      </a:pPr>
                      <a:r>
                        <a:rPr lang="es-MX" sz="900" kern="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Cons</a:t>
                      </a:r>
                      <a:endParaRPr lang="es-MX"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ct val="107000"/>
                        </a:lnSpc>
                      </a:pPr>
                      <a:r>
                        <a:rPr lang="es-MX" sz="12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Asunto</a:t>
                      </a:r>
                      <a:endParaRPr lang="es-MX"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07000"/>
                        </a:lnSpc>
                      </a:pPr>
                      <a:r>
                        <a:rPr lang="es-MX" sz="18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Actuaciones ingresadas</a:t>
                      </a:r>
                      <a:endParaRPr lang="es-MX" sz="3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07000"/>
                        </a:lnSpc>
                      </a:pPr>
                      <a:r>
                        <a:rPr lang="es-MX" sz="18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Actuaciones Atendidas</a:t>
                      </a:r>
                      <a:endParaRPr lang="es-MX" sz="3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912948209"/>
                  </a:ext>
                </a:extLst>
              </a:tr>
              <a:tr h="314720">
                <a:tc>
                  <a:txBody>
                    <a:bodyPr/>
                    <a:lstStyle/>
                    <a:p>
                      <a:pPr>
                        <a:lnSpc>
                          <a:spcPct val="107000"/>
                        </a:lnSpc>
                      </a:pPr>
                      <a:r>
                        <a:rPr lang="es-MX" sz="9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a:t>
                      </a:r>
                      <a:endParaRPr lang="es-MX"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ct val="107000"/>
                        </a:lnSpc>
                      </a:pPr>
                      <a:r>
                        <a:rPr lang="es-MX" sz="12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Lista de Candidatos de Jueces</a:t>
                      </a:r>
                      <a:endParaRPr lang="es-MX"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07000"/>
                        </a:lnSpc>
                      </a:pPr>
                      <a:r>
                        <a:rPr lang="es-MX" sz="18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8</a:t>
                      </a:r>
                      <a:endParaRPr lang="es-MX" sz="3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07000"/>
                        </a:lnSpc>
                      </a:pPr>
                      <a:r>
                        <a:rPr lang="es-MX" sz="18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8</a:t>
                      </a:r>
                      <a:endParaRPr lang="es-MX" sz="3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1414865"/>
                  </a:ext>
                </a:extLst>
              </a:tr>
              <a:tr h="314720">
                <a:tc>
                  <a:txBody>
                    <a:bodyPr/>
                    <a:lstStyle/>
                    <a:p>
                      <a:pPr>
                        <a:lnSpc>
                          <a:spcPct val="107000"/>
                        </a:lnSpc>
                      </a:pPr>
                      <a:r>
                        <a:rPr lang="es-MX" sz="900" kern="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2</a:t>
                      </a:r>
                      <a:endParaRPr lang="es-MX"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ct val="107000"/>
                        </a:lnSpc>
                      </a:pPr>
                      <a:r>
                        <a:rPr lang="es-MX" sz="12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Lista de Elegibles de empleados</a:t>
                      </a:r>
                      <a:endParaRPr lang="es-MX"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07000"/>
                        </a:lnSpc>
                      </a:pPr>
                      <a:r>
                        <a:rPr lang="es-MX" sz="18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6 </a:t>
                      </a:r>
                      <a:endParaRPr lang="es-MX" sz="3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07000"/>
                        </a:lnSpc>
                      </a:pPr>
                      <a:r>
                        <a:rPr lang="es-MX" sz="18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6</a:t>
                      </a:r>
                      <a:endParaRPr lang="es-MX" sz="3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4116418413"/>
                  </a:ext>
                </a:extLst>
              </a:tr>
              <a:tr h="314720">
                <a:tc>
                  <a:txBody>
                    <a:bodyPr/>
                    <a:lstStyle/>
                    <a:p>
                      <a:pPr>
                        <a:lnSpc>
                          <a:spcPct val="107000"/>
                        </a:lnSpc>
                      </a:pPr>
                      <a:r>
                        <a:rPr lang="es-MX" sz="900" kern="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3</a:t>
                      </a:r>
                      <a:endParaRPr lang="es-MX"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ct val="107000"/>
                        </a:lnSpc>
                      </a:pPr>
                      <a:r>
                        <a:rPr lang="es-MX" sz="12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Reclasificación Registros Seccionales</a:t>
                      </a:r>
                      <a:endParaRPr lang="es-MX"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07000"/>
                        </a:lnSpc>
                      </a:pPr>
                      <a:r>
                        <a:rPr lang="es-MX" sz="18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MX" sz="3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07000"/>
                        </a:lnSpc>
                      </a:pPr>
                      <a:r>
                        <a:rPr lang="es-MX" sz="18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MX" sz="3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3505595602"/>
                  </a:ext>
                </a:extLst>
              </a:tr>
              <a:tr h="314720">
                <a:tc>
                  <a:txBody>
                    <a:bodyPr/>
                    <a:lstStyle/>
                    <a:p>
                      <a:pPr>
                        <a:lnSpc>
                          <a:spcPct val="107000"/>
                        </a:lnSpc>
                      </a:pPr>
                      <a:r>
                        <a:rPr lang="es-MX" sz="900" kern="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4</a:t>
                      </a:r>
                      <a:endParaRPr lang="es-MX"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ct val="107000"/>
                        </a:lnSpc>
                      </a:pPr>
                      <a:r>
                        <a:rPr lang="es-MX" sz="12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Novedades de escalafón</a:t>
                      </a:r>
                      <a:endParaRPr lang="es-MX"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07000"/>
                        </a:lnSpc>
                      </a:pPr>
                      <a:r>
                        <a:rPr lang="es-MX" sz="18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s-MX" sz="3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07000"/>
                        </a:lnSpc>
                      </a:pPr>
                      <a:r>
                        <a:rPr lang="es-MX" sz="18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s-MX" sz="3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164277927"/>
                  </a:ext>
                </a:extLst>
              </a:tr>
              <a:tr h="452845">
                <a:tc>
                  <a:txBody>
                    <a:bodyPr/>
                    <a:lstStyle/>
                    <a:p>
                      <a:pPr>
                        <a:lnSpc>
                          <a:spcPct val="107000"/>
                        </a:lnSpc>
                      </a:pPr>
                      <a:r>
                        <a:rPr lang="es-MX" sz="900" kern="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5</a:t>
                      </a:r>
                      <a:endParaRPr lang="es-MX"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ct val="107000"/>
                        </a:lnSpc>
                      </a:pPr>
                      <a:r>
                        <a:rPr lang="es-MX" sz="12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Traslado de servidores de Carrera</a:t>
                      </a:r>
                      <a:endParaRPr lang="es-MX"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07000"/>
                        </a:lnSpc>
                      </a:pPr>
                      <a:r>
                        <a:rPr lang="es-MX" sz="18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a:t>
                      </a:r>
                      <a:endParaRPr lang="es-MX" sz="3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07000"/>
                        </a:lnSpc>
                      </a:pPr>
                      <a:r>
                        <a:rPr lang="es-MX" sz="18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a:t>
                      </a:r>
                      <a:endParaRPr lang="es-MX" sz="3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177704799"/>
                  </a:ext>
                </a:extLst>
              </a:tr>
              <a:tr h="314720">
                <a:tc>
                  <a:txBody>
                    <a:bodyPr/>
                    <a:lstStyle/>
                    <a:p>
                      <a:pPr>
                        <a:lnSpc>
                          <a:spcPct val="107000"/>
                        </a:lnSpc>
                      </a:pPr>
                      <a:r>
                        <a:rPr lang="es-MX" sz="900" kern="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6</a:t>
                      </a:r>
                      <a:endParaRPr lang="es-MX"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tx2">
                        <a:lumMod val="40000"/>
                        <a:lumOff val="60000"/>
                      </a:schemeClr>
                    </a:solidFill>
                  </a:tcPr>
                </a:tc>
                <a:tc>
                  <a:txBody>
                    <a:bodyPr/>
                    <a:lstStyle/>
                    <a:p>
                      <a:pPr>
                        <a:lnSpc>
                          <a:spcPct val="107000"/>
                        </a:lnSpc>
                      </a:pPr>
                      <a:r>
                        <a:rPr lang="es-MX" sz="12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Permisos para residir</a:t>
                      </a:r>
                      <a:endParaRPr lang="es-MX"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tx2">
                        <a:lumMod val="40000"/>
                        <a:lumOff val="60000"/>
                      </a:schemeClr>
                    </a:solidFill>
                  </a:tcPr>
                </a:tc>
                <a:tc>
                  <a:txBody>
                    <a:bodyPr/>
                    <a:lstStyle/>
                    <a:p>
                      <a:pPr algn="ctr">
                        <a:lnSpc>
                          <a:spcPct val="107000"/>
                        </a:lnSpc>
                      </a:pPr>
                      <a:r>
                        <a:rPr lang="es-MX" sz="18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a:t>
                      </a:r>
                      <a:endParaRPr lang="es-MX" sz="3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tx2">
                        <a:lumMod val="40000"/>
                        <a:lumOff val="60000"/>
                      </a:schemeClr>
                    </a:solidFill>
                  </a:tcPr>
                </a:tc>
                <a:tc>
                  <a:txBody>
                    <a:bodyPr/>
                    <a:lstStyle/>
                    <a:p>
                      <a:pPr algn="ctr">
                        <a:lnSpc>
                          <a:spcPct val="107000"/>
                        </a:lnSpc>
                      </a:pPr>
                      <a:r>
                        <a:rPr lang="es-MX" sz="18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a:t>
                      </a:r>
                      <a:endParaRPr lang="es-MX" sz="3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tx2">
                        <a:lumMod val="40000"/>
                        <a:lumOff val="60000"/>
                      </a:schemeClr>
                    </a:solidFill>
                  </a:tcPr>
                </a:tc>
                <a:extLst>
                  <a:ext uri="{0D108BD9-81ED-4DB2-BD59-A6C34878D82A}">
                    <a16:rowId xmlns:a16="http://schemas.microsoft.com/office/drawing/2014/main" val="2286435817"/>
                  </a:ext>
                </a:extLst>
              </a:tr>
              <a:tr h="0">
                <a:tc>
                  <a:txBody>
                    <a:bodyPr/>
                    <a:lstStyle/>
                    <a:p>
                      <a:pPr>
                        <a:lnSpc>
                          <a:spcPct val="107000"/>
                        </a:lnSpc>
                      </a:pPr>
                      <a:r>
                        <a:rPr lang="es-MX" sz="900" kern="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MX"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ct val="107000"/>
                        </a:lnSpc>
                      </a:pPr>
                      <a:r>
                        <a:rPr lang="es-MX" sz="12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MX"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07000"/>
                        </a:lnSpc>
                      </a:pPr>
                      <a:r>
                        <a:rPr lang="es-MX" sz="1800" kern="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MX" sz="3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07000"/>
                        </a:lnSpc>
                      </a:pPr>
                      <a:r>
                        <a:rPr lang="es-MX" sz="18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MX" sz="3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707159054"/>
                  </a:ext>
                </a:extLst>
              </a:tr>
              <a:tr h="314720">
                <a:tc>
                  <a:txBody>
                    <a:bodyPr/>
                    <a:lstStyle/>
                    <a:p>
                      <a:pPr>
                        <a:lnSpc>
                          <a:spcPct val="107000"/>
                        </a:lnSpc>
                      </a:pPr>
                      <a:r>
                        <a:rPr lang="es-MX" sz="900" kern="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s-MX"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ct val="107000"/>
                        </a:lnSpc>
                      </a:pPr>
                      <a:r>
                        <a:rPr lang="es-MX" sz="12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Permisos de Estudio</a:t>
                      </a:r>
                      <a:endParaRPr lang="es-MX"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07000"/>
                        </a:lnSpc>
                      </a:pPr>
                      <a:r>
                        <a:rPr lang="es-MX" sz="1800" kern="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MX" sz="3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07000"/>
                        </a:lnSpc>
                      </a:pPr>
                      <a:r>
                        <a:rPr lang="es-MX" sz="18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MX" sz="3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3359573103"/>
                  </a:ext>
                </a:extLst>
              </a:tr>
            </a:tbl>
          </a:graphicData>
        </a:graphic>
      </p:graphicFrame>
    </p:spTree>
    <p:extLst>
      <p:ext uri="{BB962C8B-B14F-4D97-AF65-F5344CB8AC3E}">
        <p14:creationId xmlns:p14="http://schemas.microsoft.com/office/powerpoint/2010/main" val="1445875910"/>
      </p:ext>
    </p:extLst>
  </p:cSld>
  <p:clrMapOvr>
    <a:masterClrMapping/>
  </p:clrMapOvr>
</p:sld>
</file>

<file path=ppt/theme/theme1.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401</TotalTime>
  <Words>474</Words>
  <Application>Microsoft Office PowerPoint</Application>
  <PresentationFormat>Panorámica</PresentationFormat>
  <Paragraphs>118</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Arial</vt:lpstr>
      <vt:lpstr>Calibri</vt:lpstr>
      <vt:lpstr>Century Gothic</vt:lpstr>
      <vt:lpstr>Times New Roman</vt:lpstr>
      <vt:lpstr>Wingdings 3</vt:lpstr>
      <vt:lpstr>Sector</vt:lpstr>
      <vt:lpstr>Informe de gestión </vt:lpstr>
      <vt:lpstr>FORTALECIMIENTO DE LA OFERTA JUDICIAL   CREACION DE DESPACHOS ACUERDOS PCSJ23-12124, 12125 Y 12126 </vt:lpstr>
      <vt:lpstr>Presentación de PowerPoint</vt:lpstr>
      <vt:lpstr>Presentación de PowerPoint</vt:lpstr>
      <vt:lpstr>Presentación de PowerPoint</vt:lpstr>
      <vt:lpstr>Presentación de PowerPoint</vt:lpstr>
      <vt:lpstr>ACTOS ADMINISTRATIVOs relevantes   RESOLUCIONES, CIRCULARES, ACUERDOS Y OTROS</vt:lpstr>
      <vt:lpstr>Actuaciones administrativas generales</vt:lpstr>
      <vt:lpstr>Actuaciones administrativas generales</vt:lpstr>
      <vt:lpstr>Canales institucionales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 de gestión</dc:title>
  <dc:creator>Despacho 01 Sala Administrativa Consejo Seccional Judicatura - La Guajira - Riohacha</dc:creator>
  <cp:lastModifiedBy>Alexander Manuel Gutiérrez Munevar</cp:lastModifiedBy>
  <cp:revision>3</cp:revision>
  <dcterms:created xsi:type="dcterms:W3CDTF">2024-11-18T13:15:32Z</dcterms:created>
  <dcterms:modified xsi:type="dcterms:W3CDTF">2024-12-11T19:54:47Z</dcterms:modified>
</cp:coreProperties>
</file>