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10" r:id="rId5"/>
    <p:sldId id="285" r:id="rId6"/>
    <p:sldId id="293" r:id="rId7"/>
    <p:sldId id="279" r:id="rId8"/>
    <p:sldId id="291" r:id="rId9"/>
    <p:sldId id="317" r:id="rId10"/>
    <p:sldId id="298" r:id="rId11"/>
    <p:sldId id="309" r:id="rId12"/>
    <p:sldId id="311" r:id="rId13"/>
    <p:sldId id="318" r:id="rId14"/>
    <p:sldId id="312" r:id="rId15"/>
    <p:sldId id="316" r:id="rId16"/>
    <p:sldId id="313" r:id="rId17"/>
    <p:sldId id="308" r:id="rId18"/>
    <p:sldId id="304" r:id="rId19"/>
    <p:sldId id="269" r:id="rId20"/>
    <p:sldId id="306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 Ochoa Arango" userId="96065fd5-e9a2-400a-ab1e-c636e0b1eb1d" providerId="ADAL" clId="{8F707613-7EC4-4825-8F50-3B0961094B73}"/>
    <pc:docChg chg="modSld">
      <pc:chgData name="Julian Ochoa Arango" userId="96065fd5-e9a2-400a-ab1e-c636e0b1eb1d" providerId="ADAL" clId="{8F707613-7EC4-4825-8F50-3B0961094B73}" dt="2024-07-25T21:01:39.004" v="30" actId="207"/>
      <pc:docMkLst>
        <pc:docMk/>
      </pc:docMkLst>
      <pc:sldChg chg="modSp">
        <pc:chgData name="Julian Ochoa Arango" userId="96065fd5-e9a2-400a-ab1e-c636e0b1eb1d" providerId="ADAL" clId="{8F707613-7EC4-4825-8F50-3B0961094B73}" dt="2024-07-25T21:01:39.004" v="30" actId="207"/>
        <pc:sldMkLst>
          <pc:docMk/>
          <pc:sldMk cId="536548223" sldId="310"/>
        </pc:sldMkLst>
        <pc:spChg chg="mod">
          <ac:chgData name="Julian Ochoa Arango" userId="96065fd5-e9a2-400a-ab1e-c636e0b1eb1d" providerId="ADAL" clId="{8F707613-7EC4-4825-8F50-3B0961094B73}" dt="2024-07-25T21:01:39.004" v="30" actId="207"/>
          <ac:spMkLst>
            <pc:docMk/>
            <pc:sldMk cId="536548223" sldId="310"/>
            <ac:spMk id="4" creationId="{45F284B1-24DF-4CC3-A353-21743DC9A01E}"/>
          </ac:spMkLst>
        </pc:spChg>
      </pc:sldChg>
    </pc:docChg>
  </pc:docChgLst>
  <pc:docChgLst>
    <pc:chgData name="Julian Ochoa Arango" userId="96065fd5-e9a2-400a-ab1e-c636e0b1eb1d" providerId="ADAL" clId="{476F022D-2CF0-4B43-B081-41BDF30EB7BA}"/>
    <pc:docChg chg="custSel addSld delSld modSld sldOrd">
      <pc:chgData name="Julian Ochoa Arango" userId="96065fd5-e9a2-400a-ab1e-c636e0b1eb1d" providerId="ADAL" clId="{476F022D-2CF0-4B43-B081-41BDF30EB7BA}" dt="2024-04-26T22:15:08.788" v="581" actId="20577"/>
      <pc:docMkLst>
        <pc:docMk/>
      </pc:docMkLst>
      <pc:sldChg chg="addSp delSp modSp add">
        <pc:chgData name="Julian Ochoa Arango" userId="96065fd5-e9a2-400a-ab1e-c636e0b1eb1d" providerId="ADAL" clId="{476F022D-2CF0-4B43-B081-41BDF30EB7BA}" dt="2024-04-26T22:15:08.788" v="581" actId="20577"/>
        <pc:sldMkLst>
          <pc:docMk/>
          <pc:sldMk cId="4090163613" sldId="269"/>
        </pc:sldMkLst>
        <pc:spChg chg="mod">
          <ac:chgData name="Julian Ochoa Arango" userId="96065fd5-e9a2-400a-ab1e-c636e0b1eb1d" providerId="ADAL" clId="{476F022D-2CF0-4B43-B081-41BDF30EB7BA}" dt="2024-04-26T22:15:08.788" v="581" actId="20577"/>
          <ac:spMkLst>
            <pc:docMk/>
            <pc:sldMk cId="4090163613" sldId="269"/>
            <ac:spMk id="3" creationId="{00000000-0000-0000-0000-000000000000}"/>
          </ac:spMkLst>
        </pc:spChg>
        <pc:picChg chg="del">
          <ac:chgData name="Julian Ochoa Arango" userId="96065fd5-e9a2-400a-ab1e-c636e0b1eb1d" providerId="ADAL" clId="{476F022D-2CF0-4B43-B081-41BDF30EB7BA}" dt="2024-04-26T22:14:41.688" v="563" actId="478"/>
          <ac:picMkLst>
            <pc:docMk/>
            <pc:sldMk cId="4090163613" sldId="269"/>
            <ac:picMk id="2" creationId="{7670F393-8401-B36E-0D2B-EFF79EA20985}"/>
          </ac:picMkLst>
        </pc:picChg>
        <pc:picChg chg="add">
          <ac:chgData name="Julian Ochoa Arango" userId="96065fd5-e9a2-400a-ab1e-c636e0b1eb1d" providerId="ADAL" clId="{476F022D-2CF0-4B43-B081-41BDF30EB7BA}" dt="2024-04-26T22:14:42.588" v="564"/>
          <ac:picMkLst>
            <pc:docMk/>
            <pc:sldMk cId="4090163613" sldId="269"/>
            <ac:picMk id="5" creationId="{6EC8A472-A13D-4D28-9DEC-6C9C2BD13A73}"/>
          </ac:picMkLst>
        </pc:picChg>
      </pc:sldChg>
      <pc:sldChg chg="addSp delSp modSp">
        <pc:chgData name="Julian Ochoa Arango" userId="96065fd5-e9a2-400a-ab1e-c636e0b1eb1d" providerId="ADAL" clId="{476F022D-2CF0-4B43-B081-41BDF30EB7BA}" dt="2024-04-26T21:53:25.627" v="180" actId="6549"/>
        <pc:sldMkLst>
          <pc:docMk/>
          <pc:sldMk cId="775809090" sldId="279"/>
        </pc:sldMkLst>
        <pc:spChg chg="mod">
          <ac:chgData name="Julian Ochoa Arango" userId="96065fd5-e9a2-400a-ab1e-c636e0b1eb1d" providerId="ADAL" clId="{476F022D-2CF0-4B43-B081-41BDF30EB7BA}" dt="2024-04-26T21:53:25.627" v="180" actId="6549"/>
          <ac:spMkLst>
            <pc:docMk/>
            <pc:sldMk cId="775809090" sldId="279"/>
            <ac:spMk id="2" creationId="{00000000-0000-0000-0000-000000000000}"/>
          </ac:spMkLst>
        </pc:spChg>
        <pc:picChg chg="del">
          <ac:chgData name="Julian Ochoa Arango" userId="96065fd5-e9a2-400a-ab1e-c636e0b1eb1d" providerId="ADAL" clId="{476F022D-2CF0-4B43-B081-41BDF30EB7BA}" dt="2024-04-26T18:43:54.443" v="144" actId="478"/>
          <ac:picMkLst>
            <pc:docMk/>
            <pc:sldMk cId="775809090" sldId="279"/>
            <ac:picMk id="4" creationId="{B936170D-33A0-B640-A616-14E1BC44A965}"/>
          </ac:picMkLst>
        </pc:picChg>
        <pc:picChg chg="add">
          <ac:chgData name="Julian Ochoa Arango" userId="96065fd5-e9a2-400a-ab1e-c636e0b1eb1d" providerId="ADAL" clId="{476F022D-2CF0-4B43-B081-41BDF30EB7BA}" dt="2024-04-26T18:43:55.060" v="145"/>
          <ac:picMkLst>
            <pc:docMk/>
            <pc:sldMk cId="775809090" sldId="279"/>
            <ac:picMk id="7" creationId="{79F0DD2E-BA38-48AA-A0EC-4AB820BC92B6}"/>
          </ac:picMkLst>
        </pc:picChg>
      </pc:sldChg>
      <pc:sldChg chg="addSp delSp modSp">
        <pc:chgData name="Julian Ochoa Arango" userId="96065fd5-e9a2-400a-ab1e-c636e0b1eb1d" providerId="ADAL" clId="{476F022D-2CF0-4B43-B081-41BDF30EB7BA}" dt="2024-04-26T21:52:50.156" v="179" actId="1076"/>
        <pc:sldMkLst>
          <pc:docMk/>
          <pc:sldMk cId="1081013294" sldId="285"/>
        </pc:sldMkLst>
        <pc:spChg chg="add mod">
          <ac:chgData name="Julian Ochoa Arango" userId="96065fd5-e9a2-400a-ab1e-c636e0b1eb1d" providerId="ADAL" clId="{476F022D-2CF0-4B43-B081-41BDF30EB7BA}" dt="2024-04-26T21:52:50.156" v="179" actId="1076"/>
          <ac:spMkLst>
            <pc:docMk/>
            <pc:sldMk cId="1081013294" sldId="285"/>
            <ac:spMk id="6" creationId="{AA367B53-6CA8-4F87-95BE-8A3415C79873}"/>
          </ac:spMkLst>
        </pc:spChg>
        <pc:picChg chg="add">
          <ac:chgData name="Julian Ochoa Arango" userId="96065fd5-e9a2-400a-ab1e-c636e0b1eb1d" providerId="ADAL" clId="{476F022D-2CF0-4B43-B081-41BDF30EB7BA}" dt="2024-04-26T18:42:14.923" v="71"/>
          <ac:picMkLst>
            <pc:docMk/>
            <pc:sldMk cId="1081013294" sldId="285"/>
            <ac:picMk id="2" creationId="{390DE03C-F887-4D9F-AB11-4B85598CFCB6}"/>
          </ac:picMkLst>
        </pc:picChg>
        <pc:picChg chg="add mod">
          <ac:chgData name="Julian Ochoa Arango" userId="96065fd5-e9a2-400a-ab1e-c636e0b1eb1d" providerId="ADAL" clId="{476F022D-2CF0-4B43-B081-41BDF30EB7BA}" dt="2024-04-26T18:43:45.474" v="141" actId="14100"/>
          <ac:picMkLst>
            <pc:docMk/>
            <pc:sldMk cId="1081013294" sldId="285"/>
            <ac:picMk id="4" creationId="{E8B13F0F-B89B-4803-B834-D042FEDBF48C}"/>
          </ac:picMkLst>
        </pc:picChg>
        <pc:picChg chg="del">
          <ac:chgData name="Julian Ochoa Arango" userId="96065fd5-e9a2-400a-ab1e-c636e0b1eb1d" providerId="ADAL" clId="{476F022D-2CF0-4B43-B081-41BDF30EB7BA}" dt="2024-04-26T18:42:14.038" v="70" actId="478"/>
          <ac:picMkLst>
            <pc:docMk/>
            <pc:sldMk cId="1081013294" sldId="285"/>
            <ac:picMk id="7" creationId="{0EDD7041-E2DD-E283-8B51-535BB35242A5}"/>
          </ac:picMkLst>
        </pc:picChg>
        <pc:picChg chg="del">
          <ac:chgData name="Julian Ochoa Arango" userId="96065fd5-e9a2-400a-ab1e-c636e0b1eb1d" providerId="ADAL" clId="{476F022D-2CF0-4B43-B081-41BDF30EB7BA}" dt="2024-04-26T18:43:33.254" v="138" actId="478"/>
          <ac:picMkLst>
            <pc:docMk/>
            <pc:sldMk cId="1081013294" sldId="285"/>
            <ac:picMk id="13" creationId="{5B9DC7C6-976F-49C7-26ED-6C5AF0F342F6}"/>
          </ac:picMkLst>
        </pc:picChg>
      </pc:sldChg>
      <pc:sldChg chg="addSp delSp modSp">
        <pc:chgData name="Julian Ochoa Arango" userId="96065fd5-e9a2-400a-ab1e-c636e0b1eb1d" providerId="ADAL" clId="{476F022D-2CF0-4B43-B081-41BDF30EB7BA}" dt="2024-04-26T22:01:20.563" v="410" actId="5793"/>
        <pc:sldMkLst>
          <pc:docMk/>
          <pc:sldMk cId="3209707044" sldId="291"/>
        </pc:sldMkLst>
        <pc:spChg chg="mod">
          <ac:chgData name="Julian Ochoa Arango" userId="96065fd5-e9a2-400a-ab1e-c636e0b1eb1d" providerId="ADAL" clId="{476F022D-2CF0-4B43-B081-41BDF30EB7BA}" dt="2024-04-26T22:01:20.563" v="410" actId="5793"/>
          <ac:spMkLst>
            <pc:docMk/>
            <pc:sldMk cId="3209707044" sldId="291"/>
            <ac:spMk id="2" creationId="{00000000-0000-0000-0000-000000000000}"/>
          </ac:spMkLst>
        </pc:spChg>
        <pc:spChg chg="mod">
          <ac:chgData name="Julian Ochoa Arango" userId="96065fd5-e9a2-400a-ab1e-c636e0b1eb1d" providerId="ADAL" clId="{476F022D-2CF0-4B43-B081-41BDF30EB7BA}" dt="2024-04-26T21:59:38.009" v="346" actId="1076"/>
          <ac:spMkLst>
            <pc:docMk/>
            <pc:sldMk cId="3209707044" sldId="291"/>
            <ac:spMk id="6" creationId="{00000000-0000-0000-0000-000000000000}"/>
          </ac:spMkLst>
        </pc:spChg>
        <pc:picChg chg="del">
          <ac:chgData name="Julian Ochoa Arango" userId="96065fd5-e9a2-400a-ab1e-c636e0b1eb1d" providerId="ADAL" clId="{476F022D-2CF0-4B43-B081-41BDF30EB7BA}" dt="2024-04-26T18:43:58.752" v="146" actId="478"/>
          <ac:picMkLst>
            <pc:docMk/>
            <pc:sldMk cId="3209707044" sldId="291"/>
            <ac:picMk id="4" creationId="{13634F4A-68FE-E1D5-5F4B-F64C9EAC0F4E}"/>
          </ac:picMkLst>
        </pc:picChg>
        <pc:picChg chg="add">
          <ac:chgData name="Julian Ochoa Arango" userId="96065fd5-e9a2-400a-ab1e-c636e0b1eb1d" providerId="ADAL" clId="{476F022D-2CF0-4B43-B081-41BDF30EB7BA}" dt="2024-04-26T18:43:59.268" v="147"/>
          <ac:picMkLst>
            <pc:docMk/>
            <pc:sldMk cId="3209707044" sldId="291"/>
            <ac:picMk id="7" creationId="{6712CDA3-24C1-4F20-93B7-B7FF66FECEA9}"/>
          </ac:picMkLst>
        </pc:picChg>
      </pc:sldChg>
      <pc:sldChg chg="addSp delSp">
        <pc:chgData name="Julian Ochoa Arango" userId="96065fd5-e9a2-400a-ab1e-c636e0b1eb1d" providerId="ADAL" clId="{476F022D-2CF0-4B43-B081-41BDF30EB7BA}" dt="2024-04-26T18:43:49.962" v="143"/>
        <pc:sldMkLst>
          <pc:docMk/>
          <pc:sldMk cId="225507236" sldId="293"/>
        </pc:sldMkLst>
        <pc:picChg chg="add">
          <ac:chgData name="Julian Ochoa Arango" userId="96065fd5-e9a2-400a-ab1e-c636e0b1eb1d" providerId="ADAL" clId="{476F022D-2CF0-4B43-B081-41BDF30EB7BA}" dt="2024-04-26T18:43:49.962" v="143"/>
          <ac:picMkLst>
            <pc:docMk/>
            <pc:sldMk cId="225507236" sldId="293"/>
            <ac:picMk id="7" creationId="{0119F301-21AD-4CF9-84F3-2E96A0E7D85F}"/>
          </ac:picMkLst>
        </pc:picChg>
        <pc:picChg chg="del">
          <ac:chgData name="Julian Ochoa Arango" userId="96065fd5-e9a2-400a-ab1e-c636e0b1eb1d" providerId="ADAL" clId="{476F022D-2CF0-4B43-B081-41BDF30EB7BA}" dt="2024-04-26T18:43:49.445" v="142" actId="478"/>
          <ac:picMkLst>
            <pc:docMk/>
            <pc:sldMk cId="225507236" sldId="293"/>
            <ac:picMk id="13" creationId="{5B9DC7C6-976F-49C7-26ED-6C5AF0F342F6}"/>
          </ac:picMkLst>
        </pc:picChg>
      </pc:sldChg>
      <pc:sldChg chg="addSp delSp modSp">
        <pc:chgData name="Julian Ochoa Arango" userId="96065fd5-e9a2-400a-ab1e-c636e0b1eb1d" providerId="ADAL" clId="{476F022D-2CF0-4B43-B081-41BDF30EB7BA}" dt="2024-04-26T22:06:03.914" v="539" actId="1076"/>
        <pc:sldMkLst>
          <pc:docMk/>
          <pc:sldMk cId="3815448313" sldId="298"/>
        </pc:sldMkLst>
        <pc:spChg chg="mod">
          <ac:chgData name="Julian Ochoa Arango" userId="96065fd5-e9a2-400a-ab1e-c636e0b1eb1d" providerId="ADAL" clId="{476F022D-2CF0-4B43-B081-41BDF30EB7BA}" dt="2024-04-26T22:05:49.043" v="537" actId="1076"/>
          <ac:spMkLst>
            <pc:docMk/>
            <pc:sldMk cId="3815448313" sldId="298"/>
            <ac:spMk id="6" creationId="{CC5F5FA5-CE5D-1E92-195B-6F578ED459D2}"/>
          </ac:spMkLst>
        </pc:spChg>
        <pc:spChg chg="mod">
          <ac:chgData name="Julian Ochoa Arango" userId="96065fd5-e9a2-400a-ab1e-c636e0b1eb1d" providerId="ADAL" clId="{476F022D-2CF0-4B43-B081-41BDF30EB7BA}" dt="2024-04-26T22:06:03.914" v="539" actId="1076"/>
          <ac:spMkLst>
            <pc:docMk/>
            <pc:sldMk cId="3815448313" sldId="298"/>
            <ac:spMk id="8" creationId="{8BDC1514-1370-32AA-DB9A-263024D3DB43}"/>
          </ac:spMkLst>
        </pc:spChg>
        <pc:picChg chg="mod">
          <ac:chgData name="Julian Ochoa Arango" userId="96065fd5-e9a2-400a-ab1e-c636e0b1eb1d" providerId="ADAL" clId="{476F022D-2CF0-4B43-B081-41BDF30EB7BA}" dt="2024-04-26T22:05:45.060" v="536" actId="1076"/>
          <ac:picMkLst>
            <pc:docMk/>
            <pc:sldMk cId="3815448313" sldId="298"/>
            <ac:picMk id="2" creationId="{7EAE6CA2-4836-CF19-1E02-C8207AC5EB3B}"/>
          </ac:picMkLst>
        </pc:picChg>
        <pc:picChg chg="add">
          <ac:chgData name="Julian Ochoa Arango" userId="96065fd5-e9a2-400a-ab1e-c636e0b1eb1d" providerId="ADAL" clId="{476F022D-2CF0-4B43-B081-41BDF30EB7BA}" dt="2024-04-26T18:44:08.477" v="151"/>
          <ac:picMkLst>
            <pc:docMk/>
            <pc:sldMk cId="3815448313" sldId="298"/>
            <ac:picMk id="7" creationId="{DA018D29-0505-4D62-ABDC-6C6F4CC23638}"/>
          </ac:picMkLst>
        </pc:picChg>
        <pc:picChg chg="del">
          <ac:chgData name="Julian Ochoa Arango" userId="96065fd5-e9a2-400a-ab1e-c636e0b1eb1d" providerId="ADAL" clId="{476F022D-2CF0-4B43-B081-41BDF30EB7BA}" dt="2024-04-26T18:44:07.993" v="150" actId="478"/>
          <ac:picMkLst>
            <pc:docMk/>
            <pc:sldMk cId="3815448313" sldId="298"/>
            <ac:picMk id="13" creationId="{5B9DC7C6-976F-49C7-26ED-6C5AF0F342F6}"/>
          </ac:picMkLst>
        </pc:picChg>
      </pc:sldChg>
      <pc:sldChg chg="addSp delSp">
        <pc:chgData name="Julian Ochoa Arango" userId="96065fd5-e9a2-400a-ab1e-c636e0b1eb1d" providerId="ADAL" clId="{476F022D-2CF0-4B43-B081-41BDF30EB7BA}" dt="2024-04-26T22:14:29.127" v="561"/>
        <pc:sldMkLst>
          <pc:docMk/>
          <pc:sldMk cId="4027618528" sldId="304"/>
        </pc:sldMkLst>
        <pc:picChg chg="del">
          <ac:chgData name="Julian Ochoa Arango" userId="96065fd5-e9a2-400a-ab1e-c636e0b1eb1d" providerId="ADAL" clId="{476F022D-2CF0-4B43-B081-41BDF30EB7BA}" dt="2024-04-26T22:14:29.127" v="561"/>
          <ac:picMkLst>
            <pc:docMk/>
            <pc:sldMk cId="4027618528" sldId="304"/>
            <ac:picMk id="2" creationId="{0CF20D7D-1961-4F16-AF0E-2F1986284A24}"/>
          </ac:picMkLst>
        </pc:picChg>
        <pc:picChg chg="add">
          <ac:chgData name="Julian Ochoa Arango" userId="96065fd5-e9a2-400a-ab1e-c636e0b1eb1d" providerId="ADAL" clId="{476F022D-2CF0-4B43-B081-41BDF30EB7BA}" dt="2024-04-26T18:44:54.758" v="171"/>
          <ac:picMkLst>
            <pc:docMk/>
            <pc:sldMk cId="4027618528" sldId="304"/>
            <ac:picMk id="9" creationId="{1794EE58-91E1-4CF3-9D83-5D57516489A4}"/>
          </ac:picMkLst>
        </pc:picChg>
        <pc:picChg chg="del">
          <ac:chgData name="Julian Ochoa Arango" userId="96065fd5-e9a2-400a-ab1e-c636e0b1eb1d" providerId="ADAL" clId="{476F022D-2CF0-4B43-B081-41BDF30EB7BA}" dt="2024-04-26T18:44:54.254" v="170" actId="478"/>
          <ac:picMkLst>
            <pc:docMk/>
            <pc:sldMk cId="4027618528" sldId="304"/>
            <ac:picMk id="13" creationId="{5B9DC7C6-976F-49C7-26ED-6C5AF0F342F6}"/>
          </ac:picMkLst>
        </pc:picChg>
      </pc:sldChg>
      <pc:sldChg chg="addSp delSp add">
        <pc:chgData name="Julian Ochoa Arango" userId="96065fd5-e9a2-400a-ab1e-c636e0b1eb1d" providerId="ADAL" clId="{476F022D-2CF0-4B43-B081-41BDF30EB7BA}" dt="2024-04-26T22:14:48.971" v="566"/>
        <pc:sldMkLst>
          <pc:docMk/>
          <pc:sldMk cId="2097642060" sldId="306"/>
        </pc:sldMkLst>
        <pc:picChg chg="del">
          <ac:chgData name="Julian Ochoa Arango" userId="96065fd5-e9a2-400a-ab1e-c636e0b1eb1d" providerId="ADAL" clId="{476F022D-2CF0-4B43-B081-41BDF30EB7BA}" dt="2024-04-26T22:14:48.458" v="565" actId="478"/>
          <ac:picMkLst>
            <pc:docMk/>
            <pc:sldMk cId="2097642060" sldId="306"/>
            <ac:picMk id="2" creationId="{CAC8DF59-3E27-6D6B-3B07-62EBDCA3AED6}"/>
          </ac:picMkLst>
        </pc:picChg>
        <pc:picChg chg="add">
          <ac:chgData name="Julian Ochoa Arango" userId="96065fd5-e9a2-400a-ab1e-c636e0b1eb1d" providerId="ADAL" clId="{476F022D-2CF0-4B43-B081-41BDF30EB7BA}" dt="2024-04-26T22:14:48.971" v="566"/>
          <ac:picMkLst>
            <pc:docMk/>
            <pc:sldMk cId="2097642060" sldId="306"/>
            <ac:picMk id="6" creationId="{4D4F3520-5E75-4704-88D1-DD9F5A1B3FB5}"/>
          </ac:picMkLst>
        </pc:picChg>
      </pc:sldChg>
      <pc:sldChg chg="addSp delSp">
        <pc:chgData name="Julian Ochoa Arango" userId="96065fd5-e9a2-400a-ab1e-c636e0b1eb1d" providerId="ADAL" clId="{476F022D-2CF0-4B43-B081-41BDF30EB7BA}" dt="2024-04-26T18:44:45.122" v="167"/>
        <pc:sldMkLst>
          <pc:docMk/>
          <pc:sldMk cId="3620288040" sldId="308"/>
        </pc:sldMkLst>
        <pc:picChg chg="add">
          <ac:chgData name="Julian Ochoa Arango" userId="96065fd5-e9a2-400a-ab1e-c636e0b1eb1d" providerId="ADAL" clId="{476F022D-2CF0-4B43-B081-41BDF30EB7BA}" dt="2024-04-26T18:44:45.122" v="167"/>
          <ac:picMkLst>
            <pc:docMk/>
            <pc:sldMk cId="3620288040" sldId="308"/>
            <ac:picMk id="7" creationId="{916E9554-6476-4E1E-9D5B-B83B0D782502}"/>
          </ac:picMkLst>
        </pc:picChg>
        <pc:picChg chg="del">
          <ac:chgData name="Julian Ochoa Arango" userId="96065fd5-e9a2-400a-ab1e-c636e0b1eb1d" providerId="ADAL" clId="{476F022D-2CF0-4B43-B081-41BDF30EB7BA}" dt="2024-04-26T18:44:44.654" v="166" actId="478"/>
          <ac:picMkLst>
            <pc:docMk/>
            <pc:sldMk cId="3620288040" sldId="308"/>
            <ac:picMk id="13" creationId="{5B9DC7C6-976F-49C7-26ED-6C5AF0F342F6}"/>
          </ac:picMkLst>
        </pc:picChg>
      </pc:sldChg>
      <pc:sldChg chg="addSp delSp">
        <pc:chgData name="Julian Ochoa Arango" userId="96065fd5-e9a2-400a-ab1e-c636e0b1eb1d" providerId="ADAL" clId="{476F022D-2CF0-4B43-B081-41BDF30EB7BA}" dt="2024-04-26T18:44:13.813" v="153"/>
        <pc:sldMkLst>
          <pc:docMk/>
          <pc:sldMk cId="2664226606" sldId="309"/>
        </pc:sldMkLst>
        <pc:picChg chg="add">
          <ac:chgData name="Julian Ochoa Arango" userId="96065fd5-e9a2-400a-ab1e-c636e0b1eb1d" providerId="ADAL" clId="{476F022D-2CF0-4B43-B081-41BDF30EB7BA}" dt="2024-04-26T18:44:13.813" v="153"/>
          <ac:picMkLst>
            <pc:docMk/>
            <pc:sldMk cId="2664226606" sldId="309"/>
            <ac:picMk id="7" creationId="{C3351A0E-4AC2-4147-B770-300A38C6A589}"/>
          </ac:picMkLst>
        </pc:picChg>
        <pc:picChg chg="del">
          <ac:chgData name="Julian Ochoa Arango" userId="96065fd5-e9a2-400a-ab1e-c636e0b1eb1d" providerId="ADAL" clId="{476F022D-2CF0-4B43-B081-41BDF30EB7BA}" dt="2024-04-26T18:44:13.349" v="152" actId="478"/>
          <ac:picMkLst>
            <pc:docMk/>
            <pc:sldMk cId="2664226606" sldId="309"/>
            <ac:picMk id="13" creationId="{5B9DC7C6-976F-49C7-26ED-6C5AF0F342F6}"/>
          </ac:picMkLst>
        </pc:picChg>
      </pc:sldChg>
      <pc:sldChg chg="addSp delSp modSp">
        <pc:chgData name="Julian Ochoa Arango" userId="96065fd5-e9a2-400a-ab1e-c636e0b1eb1d" providerId="ADAL" clId="{476F022D-2CF0-4B43-B081-41BDF30EB7BA}" dt="2024-04-26T18:41:56.485" v="69" actId="207"/>
        <pc:sldMkLst>
          <pc:docMk/>
          <pc:sldMk cId="536548223" sldId="310"/>
        </pc:sldMkLst>
        <pc:spChg chg="add mod">
          <ac:chgData name="Julian Ochoa Arango" userId="96065fd5-e9a2-400a-ab1e-c636e0b1eb1d" providerId="ADAL" clId="{476F022D-2CF0-4B43-B081-41BDF30EB7BA}" dt="2024-04-26T18:41:56.485" v="69" actId="207"/>
          <ac:spMkLst>
            <pc:docMk/>
            <pc:sldMk cId="536548223" sldId="310"/>
            <ac:spMk id="4" creationId="{45F284B1-24DF-4CC3-A353-21743DC9A01E}"/>
          </ac:spMkLst>
        </pc:spChg>
        <pc:spChg chg="del mod">
          <ac:chgData name="Julian Ochoa Arango" userId="96065fd5-e9a2-400a-ab1e-c636e0b1eb1d" providerId="ADAL" clId="{476F022D-2CF0-4B43-B081-41BDF30EB7BA}" dt="2024-04-26T18:39:20.857" v="4" actId="478"/>
          <ac:spMkLst>
            <pc:docMk/>
            <pc:sldMk cId="536548223" sldId="310"/>
            <ac:spMk id="8" creationId="{26B66CA4-98F9-F522-4D37-B49811E85124}"/>
          </ac:spMkLst>
        </pc:spChg>
        <pc:picChg chg="del">
          <ac:chgData name="Julian Ochoa Arango" userId="96065fd5-e9a2-400a-ab1e-c636e0b1eb1d" providerId="ADAL" clId="{476F022D-2CF0-4B43-B081-41BDF30EB7BA}" dt="2024-04-26T18:41:20.528" v="59" actId="478"/>
          <ac:picMkLst>
            <pc:docMk/>
            <pc:sldMk cId="536548223" sldId="310"/>
            <ac:picMk id="3" creationId="{28565343-BE92-474E-FC9E-4089C97742CB}"/>
          </ac:picMkLst>
        </pc:picChg>
        <pc:picChg chg="add mod">
          <ac:chgData name="Julian Ochoa Arango" userId="96065fd5-e9a2-400a-ab1e-c636e0b1eb1d" providerId="ADAL" clId="{476F022D-2CF0-4B43-B081-41BDF30EB7BA}" dt="2024-04-26T18:41:39.738" v="65" actId="1076"/>
          <ac:picMkLst>
            <pc:docMk/>
            <pc:sldMk cId="536548223" sldId="310"/>
            <ac:picMk id="1026" creationId="{FF14BEAA-2471-4891-B2D7-7E8DEF2120E1}"/>
          </ac:picMkLst>
        </pc:picChg>
      </pc:sldChg>
      <pc:sldChg chg="addSp delSp ord">
        <pc:chgData name="Julian Ochoa Arango" userId="96065fd5-e9a2-400a-ab1e-c636e0b1eb1d" providerId="ADAL" clId="{476F022D-2CF0-4B43-B081-41BDF30EB7BA}" dt="2024-04-26T22:12:34.118" v="557"/>
        <pc:sldMkLst>
          <pc:docMk/>
          <pc:sldMk cId="3654522568" sldId="311"/>
        </pc:sldMkLst>
        <pc:picChg chg="add">
          <ac:chgData name="Julian Ochoa Arango" userId="96065fd5-e9a2-400a-ab1e-c636e0b1eb1d" providerId="ADAL" clId="{476F022D-2CF0-4B43-B081-41BDF30EB7BA}" dt="2024-04-26T18:44:18.151" v="155"/>
          <ac:picMkLst>
            <pc:docMk/>
            <pc:sldMk cId="3654522568" sldId="311"/>
            <ac:picMk id="10" creationId="{1360FF2D-3273-4B1B-8A53-A61C8A828053}"/>
          </ac:picMkLst>
        </pc:picChg>
        <pc:picChg chg="del">
          <ac:chgData name="Julian Ochoa Arango" userId="96065fd5-e9a2-400a-ab1e-c636e0b1eb1d" providerId="ADAL" clId="{476F022D-2CF0-4B43-B081-41BDF30EB7BA}" dt="2024-04-26T18:44:17.666" v="154" actId="478"/>
          <ac:picMkLst>
            <pc:docMk/>
            <pc:sldMk cId="3654522568" sldId="311"/>
            <ac:picMk id="13" creationId="{5B9DC7C6-976F-49C7-26ED-6C5AF0F342F6}"/>
          </ac:picMkLst>
        </pc:picChg>
      </pc:sldChg>
      <pc:sldChg chg="addSp delSp">
        <pc:chgData name="Julian Ochoa Arango" userId="96065fd5-e9a2-400a-ab1e-c636e0b1eb1d" providerId="ADAL" clId="{476F022D-2CF0-4B43-B081-41BDF30EB7BA}" dt="2024-04-26T18:44:25.298" v="157"/>
        <pc:sldMkLst>
          <pc:docMk/>
          <pc:sldMk cId="4139963331" sldId="312"/>
        </pc:sldMkLst>
        <pc:picChg chg="add">
          <ac:chgData name="Julian Ochoa Arango" userId="96065fd5-e9a2-400a-ab1e-c636e0b1eb1d" providerId="ADAL" clId="{476F022D-2CF0-4B43-B081-41BDF30EB7BA}" dt="2024-04-26T18:44:25.298" v="157"/>
          <ac:picMkLst>
            <pc:docMk/>
            <pc:sldMk cId="4139963331" sldId="312"/>
            <ac:picMk id="9" creationId="{7BDB6FBF-52C4-4C31-97AC-5A46ACA8BBEA}"/>
          </ac:picMkLst>
        </pc:picChg>
        <pc:picChg chg="del">
          <ac:chgData name="Julian Ochoa Arango" userId="96065fd5-e9a2-400a-ab1e-c636e0b1eb1d" providerId="ADAL" clId="{476F022D-2CF0-4B43-B081-41BDF30EB7BA}" dt="2024-04-26T18:44:24.755" v="156" actId="478"/>
          <ac:picMkLst>
            <pc:docMk/>
            <pc:sldMk cId="4139963331" sldId="312"/>
            <ac:picMk id="13" creationId="{5B9DC7C6-976F-49C7-26ED-6C5AF0F342F6}"/>
          </ac:picMkLst>
        </pc:picChg>
      </pc:sldChg>
      <pc:sldChg chg="addSp delSp">
        <pc:chgData name="Julian Ochoa Arango" userId="96065fd5-e9a2-400a-ab1e-c636e0b1eb1d" providerId="ADAL" clId="{476F022D-2CF0-4B43-B081-41BDF30EB7BA}" dt="2024-04-26T18:44:33.246" v="161"/>
        <pc:sldMkLst>
          <pc:docMk/>
          <pc:sldMk cId="4259605613" sldId="313"/>
        </pc:sldMkLst>
        <pc:picChg chg="add">
          <ac:chgData name="Julian Ochoa Arango" userId="96065fd5-e9a2-400a-ab1e-c636e0b1eb1d" providerId="ADAL" clId="{476F022D-2CF0-4B43-B081-41BDF30EB7BA}" dt="2024-04-26T18:44:33.246" v="161"/>
          <ac:picMkLst>
            <pc:docMk/>
            <pc:sldMk cId="4259605613" sldId="313"/>
            <ac:picMk id="8" creationId="{A391B33D-073A-48C0-AF37-8E8DA0F164AA}"/>
          </ac:picMkLst>
        </pc:picChg>
        <pc:picChg chg="del">
          <ac:chgData name="Julian Ochoa Arango" userId="96065fd5-e9a2-400a-ab1e-c636e0b1eb1d" providerId="ADAL" clId="{476F022D-2CF0-4B43-B081-41BDF30EB7BA}" dt="2024-04-26T18:44:32.762" v="160" actId="478"/>
          <ac:picMkLst>
            <pc:docMk/>
            <pc:sldMk cId="4259605613" sldId="313"/>
            <ac:picMk id="13" creationId="{5B9DC7C6-976F-49C7-26ED-6C5AF0F342F6}"/>
          </ac:picMkLst>
        </pc:picChg>
      </pc:sldChg>
      <pc:sldChg chg="addSp delSp">
        <pc:chgData name="Julian Ochoa Arango" userId="96065fd5-e9a2-400a-ab1e-c636e0b1eb1d" providerId="ADAL" clId="{476F022D-2CF0-4B43-B081-41BDF30EB7BA}" dt="2024-04-26T18:44:29.858" v="159"/>
        <pc:sldMkLst>
          <pc:docMk/>
          <pc:sldMk cId="2779354045" sldId="316"/>
        </pc:sldMkLst>
        <pc:picChg chg="del">
          <ac:chgData name="Julian Ochoa Arango" userId="96065fd5-e9a2-400a-ab1e-c636e0b1eb1d" providerId="ADAL" clId="{476F022D-2CF0-4B43-B081-41BDF30EB7BA}" dt="2024-04-26T18:44:29.258" v="158" actId="478"/>
          <ac:picMkLst>
            <pc:docMk/>
            <pc:sldMk cId="2779354045" sldId="316"/>
            <ac:picMk id="13" creationId="{5B9DC7C6-976F-49C7-26ED-6C5AF0F342F6}"/>
          </ac:picMkLst>
        </pc:picChg>
        <pc:picChg chg="add">
          <ac:chgData name="Julian Ochoa Arango" userId="96065fd5-e9a2-400a-ab1e-c636e0b1eb1d" providerId="ADAL" clId="{476F022D-2CF0-4B43-B081-41BDF30EB7BA}" dt="2024-04-26T18:44:29.858" v="159"/>
          <ac:picMkLst>
            <pc:docMk/>
            <pc:sldMk cId="2779354045" sldId="316"/>
            <ac:picMk id="25" creationId="{5CD84084-7932-49D6-B6EB-C7EA5AC03115}"/>
          </ac:picMkLst>
        </pc:picChg>
      </pc:sldChg>
      <pc:sldChg chg="addSp delSp modSp add">
        <pc:chgData name="Julian Ochoa Arango" userId="96065fd5-e9a2-400a-ab1e-c636e0b1eb1d" providerId="ADAL" clId="{476F022D-2CF0-4B43-B081-41BDF30EB7BA}" dt="2024-04-26T22:05:01.918" v="455" actId="1076"/>
        <pc:sldMkLst>
          <pc:docMk/>
          <pc:sldMk cId="1235412005" sldId="317"/>
        </pc:sldMkLst>
        <pc:spChg chg="del mod">
          <ac:chgData name="Julian Ochoa Arango" userId="96065fd5-e9a2-400a-ab1e-c636e0b1eb1d" providerId="ADAL" clId="{476F022D-2CF0-4B43-B081-41BDF30EB7BA}" dt="2024-04-26T22:02:26.728" v="425"/>
          <ac:spMkLst>
            <pc:docMk/>
            <pc:sldMk cId="1235412005" sldId="317"/>
            <ac:spMk id="2" creationId="{00000000-0000-0000-0000-000000000000}"/>
          </ac:spMkLst>
        </pc:spChg>
        <pc:spChg chg="add mod">
          <ac:chgData name="Julian Ochoa Arango" userId="96065fd5-e9a2-400a-ab1e-c636e0b1eb1d" providerId="ADAL" clId="{476F022D-2CF0-4B43-B081-41BDF30EB7BA}" dt="2024-04-26T22:05:01.918" v="455" actId="1076"/>
          <ac:spMkLst>
            <pc:docMk/>
            <pc:sldMk cId="1235412005" sldId="317"/>
            <ac:spMk id="3" creationId="{4F5B01F8-B283-4074-82C7-FAD8D516703D}"/>
          </ac:spMkLst>
        </pc:spChg>
        <pc:spChg chg="mod">
          <ac:chgData name="Julian Ochoa Arango" userId="96065fd5-e9a2-400a-ab1e-c636e0b1eb1d" providerId="ADAL" clId="{476F022D-2CF0-4B43-B081-41BDF30EB7BA}" dt="2024-04-26T22:02:05.829" v="422" actId="6549"/>
          <ac:spMkLst>
            <pc:docMk/>
            <pc:sldMk cId="1235412005" sldId="317"/>
            <ac:spMk id="6" creationId="{00000000-0000-0000-0000-000000000000}"/>
          </ac:spMkLst>
        </pc:spChg>
      </pc:sldChg>
      <pc:sldChg chg="modSp add">
        <pc:chgData name="Julian Ochoa Arango" userId="96065fd5-e9a2-400a-ab1e-c636e0b1eb1d" providerId="ADAL" clId="{476F022D-2CF0-4B43-B081-41BDF30EB7BA}" dt="2024-04-26T22:12:20.156" v="556" actId="207"/>
        <pc:sldMkLst>
          <pc:docMk/>
          <pc:sldMk cId="1655155889" sldId="318"/>
        </pc:sldMkLst>
        <pc:spChg chg="mod">
          <ac:chgData name="Julian Ochoa Arango" userId="96065fd5-e9a2-400a-ab1e-c636e0b1eb1d" providerId="ADAL" clId="{476F022D-2CF0-4B43-B081-41BDF30EB7BA}" dt="2024-04-26T22:12:20.156" v="556" actId="207"/>
          <ac:spMkLst>
            <pc:docMk/>
            <pc:sldMk cId="1655155889" sldId="318"/>
            <ac:spMk id="4" creationId="{6927D564-F45E-FF8C-5E1B-1CA3885977F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F5680-BDD4-4484-966F-1E16E475B097}" type="datetimeFigureOut">
              <a:rPr lang="es-CO" smtClean="0"/>
              <a:t>25/07/2024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5B888-6A9E-456F-853A-1137A69228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015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3FACA-4BC1-5145-BF68-2CBB72169D6C}" type="slidenum">
              <a:rPr lang="es-ES_tradnl" smtClean="0"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2801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FA32-BACB-4C89-B881-941E796A856B}" type="datetimeFigureOut">
              <a:rPr lang="es-CO" smtClean="0"/>
              <a:t>25/07/2024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7E35-1DB5-486F-971B-31A7CC1FF8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925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FA32-BACB-4C89-B881-941E796A856B}" type="datetimeFigureOut">
              <a:rPr lang="es-CO" smtClean="0"/>
              <a:t>25/07/2024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7E35-1DB5-486F-971B-31A7CC1FF8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88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FA32-BACB-4C89-B881-941E796A856B}" type="datetimeFigureOut">
              <a:rPr lang="es-CO" smtClean="0"/>
              <a:t>25/07/2024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7E35-1DB5-486F-971B-31A7CC1FF8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536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FA32-BACB-4C89-B881-941E796A856B}" type="datetimeFigureOut">
              <a:rPr lang="es-CO" smtClean="0"/>
              <a:t>25/07/2024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7E35-1DB5-486F-971B-31A7CC1FF8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185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FA32-BACB-4C89-B881-941E796A856B}" type="datetimeFigureOut">
              <a:rPr lang="es-CO" smtClean="0"/>
              <a:t>25/07/2024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7E35-1DB5-486F-971B-31A7CC1FF8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328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FA32-BACB-4C89-B881-941E796A856B}" type="datetimeFigureOut">
              <a:rPr lang="es-CO" smtClean="0"/>
              <a:t>25/07/2024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7E35-1DB5-486F-971B-31A7CC1FF8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813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FA32-BACB-4C89-B881-941E796A856B}" type="datetimeFigureOut">
              <a:rPr lang="es-CO" smtClean="0"/>
              <a:t>25/07/2024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7E35-1DB5-486F-971B-31A7CC1FF8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920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FA32-BACB-4C89-B881-941E796A856B}" type="datetimeFigureOut">
              <a:rPr lang="es-CO" smtClean="0"/>
              <a:t>25/07/2024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7E35-1DB5-486F-971B-31A7CC1FF8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564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FA32-BACB-4C89-B881-941E796A856B}" type="datetimeFigureOut">
              <a:rPr lang="es-CO" smtClean="0"/>
              <a:t>25/07/2024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7E35-1DB5-486F-971B-31A7CC1FF8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878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FA32-BACB-4C89-B881-941E796A856B}" type="datetimeFigureOut">
              <a:rPr lang="es-CO" smtClean="0"/>
              <a:t>25/07/2024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7E35-1DB5-486F-971B-31A7CC1FF8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218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FA32-BACB-4C89-B881-941E796A856B}" type="datetimeFigureOut">
              <a:rPr lang="es-CO" smtClean="0"/>
              <a:t>25/07/2024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7E35-1DB5-486F-971B-31A7CC1FF8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479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9FA32-BACB-4C89-B881-941E796A856B}" type="datetimeFigureOut">
              <a:rPr lang="es-CO" smtClean="0"/>
              <a:t>25/07/2024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7E35-1DB5-486F-971B-31A7CC1FF8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604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5F284B1-24DF-4CC3-A353-21743DC9A01E}"/>
              </a:ext>
            </a:extLst>
          </p:cNvPr>
          <p:cNvSpPr txBox="1"/>
          <p:nvPr/>
        </p:nvSpPr>
        <p:spPr>
          <a:xfrm>
            <a:off x="1293302" y="641452"/>
            <a:ext cx="88671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 Departamental de Coordinación </a:t>
            </a:r>
            <a:r>
              <a:rPr lang="es-MX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Inter-jurisdiccional</a:t>
            </a:r>
            <a:r>
              <a:rPr lang="es-MX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Risaralda 2024</a:t>
            </a:r>
            <a:endParaRPr lang="es-CO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cerosetenta.uniandes.edu.co/wp-content/uploads/2017/10/844A0884.jpg">
            <a:extLst>
              <a:ext uri="{FF2B5EF4-FFF2-40B4-BE49-F238E27FC236}">
                <a16:creationId xmlns:a16="http://schemas.microsoft.com/office/drawing/2014/main" id="{FF14BEAA-2471-4891-B2D7-7E8DEF212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015" y="1841781"/>
            <a:ext cx="9063735" cy="510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548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8714" y="13365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5F5FA5-CE5D-1E92-195B-6F578ED459D2}"/>
              </a:ext>
            </a:extLst>
          </p:cNvPr>
          <p:cNvSpPr txBox="1"/>
          <p:nvPr/>
        </p:nvSpPr>
        <p:spPr>
          <a:xfrm>
            <a:off x="987104" y="1287630"/>
            <a:ext cx="99493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00B050"/>
                </a:solidFill>
              </a:rPr>
              <a:t>Recomendación general núm. 39 (2022) </a:t>
            </a:r>
            <a:r>
              <a:rPr lang="es-MX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CEDAW</a:t>
            </a:r>
            <a:endParaRPr lang="es-MX" sz="2000" b="1" dirty="0">
              <a:solidFill>
                <a:srgbClr val="00B050"/>
              </a:solidFill>
            </a:endParaRPr>
          </a:p>
          <a:p>
            <a:pPr algn="ctr"/>
            <a:r>
              <a:rPr lang="es-MX" sz="2000" b="1" dirty="0">
                <a:solidFill>
                  <a:srgbClr val="00B050"/>
                </a:solidFill>
              </a:rPr>
              <a:t>Derechos de las mujeres y las niñas Indígenas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AE6CA2-4836-CF19-1E02-C8207AC5EB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831611" y="1254718"/>
            <a:ext cx="954967" cy="77370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927D564-F45E-FF8C-5E1B-1CA3885977F8}"/>
              </a:ext>
            </a:extLst>
          </p:cNvPr>
          <p:cNvSpPr txBox="1"/>
          <p:nvPr/>
        </p:nvSpPr>
        <p:spPr>
          <a:xfrm>
            <a:off x="987104" y="2289841"/>
            <a:ext cx="977597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0070C0"/>
                </a:solidFill>
              </a:rPr>
              <a:t>V. Obligaciones de los Estados partes en relación con dimensiones específicas de los derechos de las mujeres y las niñas indígenas:</a:t>
            </a:r>
          </a:p>
          <a:p>
            <a:pPr algn="just"/>
            <a:endParaRPr lang="es-MX" sz="2000" b="1" dirty="0">
              <a:solidFill>
                <a:srgbClr val="0070C0"/>
              </a:solidFill>
            </a:endParaRPr>
          </a:p>
          <a:p>
            <a:pPr marL="457200" indent="-457200" algn="just">
              <a:buAutoNum type="alphaUcPeriod"/>
            </a:pPr>
            <a:r>
              <a:rPr lang="es-MX" sz="2000" b="1" dirty="0">
                <a:solidFill>
                  <a:srgbClr val="0070C0"/>
                </a:solidFill>
              </a:rPr>
              <a:t>Prevención y protección de la violencia de género contra las mujeres y las niñas Indígenas (arts. 3, 5, 6, 10 c), 11, 12, 14 y 16)</a:t>
            </a:r>
          </a:p>
          <a:p>
            <a:pPr algn="just"/>
            <a:endParaRPr lang="es-MX" sz="2000" b="1" dirty="0">
              <a:solidFill>
                <a:srgbClr val="0070C0"/>
              </a:solidFill>
            </a:endParaRPr>
          </a:p>
          <a:p>
            <a:pPr algn="just"/>
            <a:r>
              <a:rPr lang="es-MX" sz="2000" dirty="0">
                <a:solidFill>
                  <a:srgbClr val="0070C0"/>
                </a:solidFill>
              </a:rPr>
              <a:t>Otras formas de violencia que las afectan incluyen la explotación en la prostitución; formas contemporáneas de esclavitud, como la servidumbre doméstica; la gestación subrogada forzada; la designación de las mujeres solteras de edad avanzada como brujas o portadoras de malos espíritus; la estigmatización de las mujeres casadas que no pueden tener hijos; </a:t>
            </a:r>
            <a:r>
              <a:rPr lang="es-MX" sz="2000" b="1" u="sng" dirty="0">
                <a:solidFill>
                  <a:srgbClr val="FF0000"/>
                </a:solidFill>
              </a:rPr>
              <a:t>y la mutilación genital femenina</a:t>
            </a:r>
            <a:r>
              <a:rPr lang="es-MX" sz="2000" dirty="0">
                <a:solidFill>
                  <a:srgbClr val="0070C0"/>
                </a:solidFill>
              </a:rPr>
              <a:t>.</a:t>
            </a:r>
          </a:p>
          <a:p>
            <a:pPr algn="just"/>
            <a:endParaRPr lang="es-CO" sz="2000" b="1" dirty="0">
              <a:solidFill>
                <a:srgbClr val="0070C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3351A0E-4AC2-4147-B770-300A38C6A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4" y="244395"/>
            <a:ext cx="3961892" cy="10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55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8714" y="13365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5F5FA5-CE5D-1E92-195B-6F578ED459D2}"/>
              </a:ext>
            </a:extLst>
          </p:cNvPr>
          <p:cNvSpPr txBox="1"/>
          <p:nvPr/>
        </p:nvSpPr>
        <p:spPr>
          <a:xfrm>
            <a:off x="902263" y="1171604"/>
            <a:ext cx="99493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00B050"/>
                </a:solidFill>
              </a:rPr>
              <a:t>Recomendación general núm. 39 (2022) </a:t>
            </a:r>
          </a:p>
          <a:p>
            <a:pPr algn="ctr"/>
            <a:r>
              <a:rPr lang="es-MX" sz="2000" b="1" dirty="0">
                <a:solidFill>
                  <a:srgbClr val="00B050"/>
                </a:solidFill>
              </a:rPr>
              <a:t>Derechos de las mujeres y las niñas Indígenas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AE6CA2-4836-CF19-1E02-C8207AC5EB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33649" y="1053885"/>
            <a:ext cx="954967" cy="7737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A1BAC1D-33DA-9EB2-80B2-2C5DC47B9E4A}"/>
              </a:ext>
            </a:extLst>
          </p:cNvPr>
          <p:cNvSpPr txBox="1"/>
          <p:nvPr/>
        </p:nvSpPr>
        <p:spPr>
          <a:xfrm>
            <a:off x="1255553" y="1988725"/>
            <a:ext cx="985986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El Comité para la Eliminación de la Discriminación contra la Mujer </a:t>
            </a:r>
            <a:r>
              <a:rPr lang="es-MX" sz="2000" dirty="0">
                <a:solidFill>
                  <a:srgbClr val="0070C0"/>
                </a:solidFill>
              </a:rPr>
              <a:t>ha determinado los </a:t>
            </a:r>
            <a:r>
              <a:rPr lang="es-MX" sz="2000" b="1" dirty="0">
                <a:solidFill>
                  <a:srgbClr val="FF0000"/>
                </a:solidFill>
              </a:rPr>
              <a:t>patrones sistemáticos de discriminación y a la violencia de género</a:t>
            </a:r>
            <a:r>
              <a:rPr lang="es-MX" sz="2000" dirty="0">
                <a:solidFill>
                  <a:srgbClr val="0070C0"/>
                </a:solidFill>
              </a:rPr>
              <a:t> cometidas con frecuencia por actores estatales y no estatales a los que se enfrentan </a:t>
            </a:r>
            <a:r>
              <a:rPr lang="es-MX" sz="2000" b="1" dirty="0">
                <a:solidFill>
                  <a:srgbClr val="00B050"/>
                </a:solidFill>
              </a:rPr>
              <a:t>las mujeres y las niñas Indígenas</a:t>
            </a:r>
            <a:r>
              <a:rPr lang="es-MX" sz="2000" dirty="0">
                <a:solidFill>
                  <a:srgbClr val="00B050"/>
                </a:solidFill>
              </a:rPr>
              <a:t>. </a:t>
            </a:r>
          </a:p>
          <a:p>
            <a:pPr algn="just"/>
            <a:endParaRPr lang="es-MX" sz="2000" dirty="0">
              <a:solidFill>
                <a:srgbClr val="0070C0"/>
              </a:solidFill>
            </a:endParaRPr>
          </a:p>
          <a:p>
            <a:pPr algn="just"/>
            <a:r>
              <a:rPr lang="es-MX" sz="2000" b="1" dirty="0">
                <a:solidFill>
                  <a:srgbClr val="FF0000"/>
                </a:solidFill>
              </a:rPr>
              <a:t>Esta discriminación suele ser interseccional</a:t>
            </a:r>
            <a:r>
              <a:rPr lang="es-MX" sz="2000" dirty="0">
                <a:solidFill>
                  <a:srgbClr val="0070C0"/>
                </a:solidFill>
              </a:rPr>
              <a:t> y estar basada en factores como:</a:t>
            </a:r>
            <a:endParaRPr lang="es-CO" sz="2000" dirty="0">
              <a:solidFill>
                <a:srgbClr val="0070C0"/>
              </a:solidFill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461D7D4E-1022-1A9E-CDE1-C97734DF8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670074"/>
              </p:ext>
            </p:extLst>
          </p:nvPr>
        </p:nvGraphicFramePr>
        <p:xfrm>
          <a:off x="1945178" y="3729176"/>
          <a:ext cx="7863511" cy="2506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818">
                  <a:extLst>
                    <a:ext uri="{9D8B030D-6E8A-4147-A177-3AD203B41FA5}">
                      <a16:colId xmlns:a16="http://schemas.microsoft.com/office/drawing/2014/main" val="1054926595"/>
                    </a:ext>
                  </a:extLst>
                </a:gridCol>
                <a:gridCol w="4362693">
                  <a:extLst>
                    <a:ext uri="{9D8B030D-6E8A-4147-A177-3AD203B41FA5}">
                      <a16:colId xmlns:a16="http://schemas.microsoft.com/office/drawing/2014/main" val="292676933"/>
                    </a:ext>
                  </a:extLst>
                </a:gridCol>
              </a:tblGrid>
              <a:tr h="623259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Factores de la </a:t>
                      </a:r>
                      <a:r>
                        <a:rPr lang="es-MX" sz="1800" b="1" dirty="0">
                          <a:solidFill>
                            <a:schemeClr val="bg1"/>
                          </a:solidFill>
                        </a:rPr>
                        <a:t>discriminación interseccional</a:t>
                      </a:r>
                    </a:p>
                    <a:p>
                      <a:pPr algn="ctr"/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que enfrentan las mujeres y las niñas Indígenas</a:t>
                      </a:r>
                      <a:endParaRPr lang="es-CO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26909"/>
                  </a:ext>
                </a:extLst>
              </a:tr>
              <a:tr h="3008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rgbClr val="C00000"/>
                          </a:solidFill>
                        </a:rPr>
                        <a:t>- Sexo o el género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rgbClr val="C00000"/>
                          </a:solidFill>
                        </a:rPr>
                        <a:t>- La edad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969405"/>
                  </a:ext>
                </a:extLst>
              </a:tr>
              <a:tr h="3008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rgbClr val="C00000"/>
                          </a:solidFill>
                        </a:rPr>
                        <a:t>- El origen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rgbClr val="C00000"/>
                          </a:solidFill>
                        </a:rPr>
                        <a:t>- El idioma</a:t>
                      </a:r>
                      <a:endParaRPr lang="es-CO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602529"/>
                  </a:ext>
                </a:extLst>
              </a:tr>
              <a:tr h="3008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rgbClr val="C00000"/>
                          </a:solidFill>
                        </a:rPr>
                        <a:t>- La condición o identidad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solidFill>
                            <a:srgbClr val="C00000"/>
                          </a:solidFill>
                        </a:rPr>
                        <a:t>- La situación socioeconómica</a:t>
                      </a:r>
                      <a:endParaRPr lang="es-CO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025201"/>
                  </a:ext>
                </a:extLst>
              </a:tr>
              <a:tr h="3008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rgbClr val="C00000"/>
                          </a:solidFill>
                        </a:rPr>
                        <a:t>- La raza y el origen étnico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 El analfabetismo</a:t>
                      </a:r>
                      <a:endParaRPr lang="es-CO" sz="18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413804"/>
                  </a:ext>
                </a:extLst>
              </a:tr>
              <a:tr h="403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rgbClr val="C00000"/>
                          </a:solidFill>
                        </a:rPr>
                        <a:t>- La discapacidad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solidFill>
                            <a:srgbClr val="C00000"/>
                          </a:solidFill>
                        </a:rPr>
                        <a:t>- El estado serológico respecto del VIH/sida</a:t>
                      </a:r>
                      <a:endParaRPr lang="es-CO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21656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7BDB6FBF-52C4-4C31-97AC-5A46ACA8B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4" y="244395"/>
            <a:ext cx="3961892" cy="10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63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8714" y="13365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3AE32B3-1D15-7C9A-A5C6-A738D51DAFD2}"/>
              </a:ext>
            </a:extLst>
          </p:cNvPr>
          <p:cNvSpPr txBox="1"/>
          <p:nvPr/>
        </p:nvSpPr>
        <p:spPr>
          <a:xfrm>
            <a:off x="1517715" y="1151863"/>
            <a:ext cx="9120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rgbClr val="0070C0"/>
                </a:solidFill>
              </a:rPr>
              <a:t>Factores de la</a:t>
            </a:r>
            <a:r>
              <a:rPr lang="es-MX" b="1" dirty="0">
                <a:solidFill>
                  <a:srgbClr val="0070C0"/>
                </a:solidFill>
              </a:rPr>
              <a:t> </a:t>
            </a:r>
            <a:r>
              <a:rPr lang="es-MX" sz="1800" b="1" dirty="0">
                <a:solidFill>
                  <a:srgbClr val="FF0000"/>
                </a:solidFill>
              </a:rPr>
              <a:t>discriminación interseccional </a:t>
            </a:r>
            <a:r>
              <a:rPr lang="es-MX" dirty="0"/>
              <a:t>que enfrentan las</a:t>
            </a:r>
            <a:r>
              <a:rPr lang="es-MX" b="1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rgbClr val="00B050"/>
                </a:solidFill>
              </a:rPr>
              <a:t>mujeres y las niñas Indígenas</a:t>
            </a:r>
            <a:endParaRPr lang="es-CO" b="1" dirty="0">
              <a:solidFill>
                <a:srgbClr val="00B050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57ED607-E57F-D4FB-52DD-848F643B2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72710">
            <a:off x="8686689" y="1811587"/>
            <a:ext cx="2081341" cy="128239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18A3CC0-306D-4E7D-A119-8330D8F39F06}"/>
              </a:ext>
            </a:extLst>
          </p:cNvPr>
          <p:cNvSpPr txBox="1"/>
          <p:nvPr/>
        </p:nvSpPr>
        <p:spPr>
          <a:xfrm>
            <a:off x="661055" y="1808315"/>
            <a:ext cx="1761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800" b="1" dirty="0">
                <a:solidFill>
                  <a:srgbClr val="C00000"/>
                </a:solidFill>
              </a:rPr>
              <a:t>Sexo o el género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B6304EF-B248-0234-4F68-0A4D7B66CF77}"/>
              </a:ext>
            </a:extLst>
          </p:cNvPr>
          <p:cNvSpPr txBox="1"/>
          <p:nvPr/>
        </p:nvSpPr>
        <p:spPr>
          <a:xfrm rot="21171852">
            <a:off x="2577356" y="3295032"/>
            <a:ext cx="1666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800" b="1" dirty="0">
                <a:solidFill>
                  <a:srgbClr val="C00000"/>
                </a:solidFill>
              </a:rPr>
              <a:t>La discapacidad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EDDD871-D9BC-0CD0-5E4C-853599769520}"/>
              </a:ext>
            </a:extLst>
          </p:cNvPr>
          <p:cNvSpPr txBox="1"/>
          <p:nvPr/>
        </p:nvSpPr>
        <p:spPr>
          <a:xfrm>
            <a:off x="3292803" y="2313040"/>
            <a:ext cx="1071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C00000"/>
                </a:solidFill>
              </a:rPr>
              <a:t>El origen</a:t>
            </a:r>
            <a:endParaRPr lang="es-CO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0508595-63A4-2AD7-462D-30EA86B1DEBD}"/>
              </a:ext>
            </a:extLst>
          </p:cNvPr>
          <p:cNvSpPr txBox="1"/>
          <p:nvPr/>
        </p:nvSpPr>
        <p:spPr>
          <a:xfrm rot="21320245">
            <a:off x="5876933" y="2788572"/>
            <a:ext cx="2554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C00000"/>
                </a:solidFill>
              </a:rPr>
              <a:t>La condición o identidad</a:t>
            </a:r>
            <a:endParaRPr lang="es-CO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3925C95-FF98-12D3-84D3-E9271CE6F087}"/>
              </a:ext>
            </a:extLst>
          </p:cNvPr>
          <p:cNvSpPr txBox="1"/>
          <p:nvPr/>
        </p:nvSpPr>
        <p:spPr>
          <a:xfrm rot="653407">
            <a:off x="2799074" y="5597248"/>
            <a:ext cx="987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C00000"/>
                </a:solidFill>
              </a:rPr>
              <a:t>La edad</a:t>
            </a:r>
            <a:endParaRPr lang="es-CO" b="1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7CC98AA4-615C-5D74-E139-B5043CE41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338">
            <a:off x="8925191" y="4077702"/>
            <a:ext cx="1948000" cy="2231346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5FD780CE-0BCA-9523-9B6E-757526D42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1405">
            <a:off x="500877" y="5266671"/>
            <a:ext cx="2047668" cy="1211202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FC5370D6-B364-1DBF-7F3D-54EDD2A8B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13682">
            <a:off x="148714" y="2481069"/>
            <a:ext cx="2308304" cy="1282391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A518D848-09E9-4BF6-CE89-1B5C317E9D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42534">
            <a:off x="4504078" y="1734058"/>
            <a:ext cx="1864442" cy="1270409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88074722-5B39-E638-3B9E-A4F00D4C05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3378" y="5165667"/>
            <a:ext cx="2175132" cy="1542476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6E37C0F3-64E3-1E0E-76D9-681188E2B1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00116">
            <a:off x="5876933" y="3223811"/>
            <a:ext cx="2018413" cy="1543147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4FEEB379-D674-4245-9B94-E596960913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97719">
            <a:off x="7332203" y="4605391"/>
            <a:ext cx="1370385" cy="2034299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7D93B3A3-85F0-90E2-824B-F95F3B3D44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042970">
            <a:off x="3332077" y="3657244"/>
            <a:ext cx="1640574" cy="1301522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3572F8BC-C4A9-B49C-AE41-45D453F2AD48}"/>
              </a:ext>
            </a:extLst>
          </p:cNvPr>
          <p:cNvSpPr txBox="1"/>
          <p:nvPr/>
        </p:nvSpPr>
        <p:spPr>
          <a:xfrm rot="973074">
            <a:off x="4742017" y="4696352"/>
            <a:ext cx="27125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C00000"/>
                </a:solidFill>
              </a:rPr>
              <a:t>La raza y el origen étnico</a:t>
            </a:r>
            <a:endParaRPr lang="es-CO" b="1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252E504F-05DB-7A7F-C5CD-3FE6229D6D82}"/>
              </a:ext>
            </a:extLst>
          </p:cNvPr>
          <p:cNvSpPr txBox="1"/>
          <p:nvPr/>
        </p:nvSpPr>
        <p:spPr>
          <a:xfrm rot="20651579">
            <a:off x="9301268" y="3786359"/>
            <a:ext cx="1117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FF0000"/>
                </a:solidFill>
              </a:rPr>
              <a:t>El idioma</a:t>
            </a:r>
            <a:endParaRPr lang="es-CO" b="1" dirty="0">
              <a:solidFill>
                <a:srgbClr val="FF0000"/>
              </a:solidFill>
            </a:endParaRP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B1E953D3-DE45-FD0F-D35F-E57FF60AA0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0351" y="1591883"/>
            <a:ext cx="1996727" cy="1196059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F5AF27B6-AAD1-2C05-B2CC-D0D1DA2881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360108">
            <a:off x="229275" y="3641122"/>
            <a:ext cx="1168355" cy="1782923"/>
          </a:xfrm>
          <a:prstGeom prst="rect">
            <a:avLst/>
          </a:prstGeom>
        </p:spPr>
      </p:pic>
      <p:sp>
        <p:nvSpPr>
          <p:cNvPr id="51" name="CuadroTexto 50">
            <a:extLst>
              <a:ext uri="{FF2B5EF4-FFF2-40B4-BE49-F238E27FC236}">
                <a16:creationId xmlns:a16="http://schemas.microsoft.com/office/drawing/2014/main" id="{EF0D9847-8960-0D36-5305-0BD1D06D1C22}"/>
              </a:ext>
            </a:extLst>
          </p:cNvPr>
          <p:cNvSpPr txBox="1"/>
          <p:nvPr/>
        </p:nvSpPr>
        <p:spPr>
          <a:xfrm rot="21003156">
            <a:off x="500877" y="4680354"/>
            <a:ext cx="2910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C00000"/>
                </a:solidFill>
              </a:rPr>
              <a:t>La situación socioeconómica</a:t>
            </a:r>
            <a:endParaRPr lang="es-CO" b="1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5CD84084-7932-49D6-B6EB-C7EA5AC031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4" y="244395"/>
            <a:ext cx="3961892" cy="10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54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8714" y="13365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5F5FA5-CE5D-1E92-195B-6F578ED459D2}"/>
              </a:ext>
            </a:extLst>
          </p:cNvPr>
          <p:cNvSpPr txBox="1"/>
          <p:nvPr/>
        </p:nvSpPr>
        <p:spPr>
          <a:xfrm>
            <a:off x="902263" y="1171604"/>
            <a:ext cx="99493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7030A0"/>
                </a:solidFill>
              </a:rPr>
              <a:t>Convención sobre la eliminación de todas las formas </a:t>
            </a:r>
          </a:p>
          <a:p>
            <a:pPr algn="ctr"/>
            <a:r>
              <a:rPr lang="es-MX" sz="2000" b="1" dirty="0">
                <a:solidFill>
                  <a:srgbClr val="7030A0"/>
                </a:solidFill>
              </a:rPr>
              <a:t>de discriminación contra la mujer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AE6CA2-4836-CF19-1E02-C8207AC5EB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822185" y="1020020"/>
            <a:ext cx="954967" cy="77370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5B2A479-998C-0B93-4D7E-560749B361A3}"/>
              </a:ext>
            </a:extLst>
          </p:cNvPr>
          <p:cNvSpPr txBox="1"/>
          <p:nvPr/>
        </p:nvSpPr>
        <p:spPr>
          <a:xfrm>
            <a:off x="1417107" y="3429000"/>
            <a:ext cx="96552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7030A0"/>
                </a:solidFill>
              </a:rPr>
              <a:t>Artículo 1</a:t>
            </a:r>
          </a:p>
          <a:p>
            <a:pPr algn="just"/>
            <a:r>
              <a:rPr lang="es-MX" dirty="0">
                <a:solidFill>
                  <a:srgbClr val="7030A0"/>
                </a:solidFill>
              </a:rPr>
              <a:t>A los efectos de la presente Convención, la expresión </a:t>
            </a:r>
            <a:r>
              <a:rPr lang="es-MX" b="1" dirty="0">
                <a:solidFill>
                  <a:srgbClr val="7030A0"/>
                </a:solidFill>
              </a:rPr>
              <a:t>“discriminación contra la mujer”</a:t>
            </a:r>
            <a:r>
              <a:rPr lang="es-MX" dirty="0">
                <a:solidFill>
                  <a:srgbClr val="7030A0"/>
                </a:solidFill>
              </a:rPr>
              <a:t> </a:t>
            </a:r>
            <a:r>
              <a:rPr lang="es-MX" dirty="0">
                <a:solidFill>
                  <a:srgbClr val="FF0000"/>
                </a:solidFill>
              </a:rPr>
              <a:t>denotará toda distinción, exclusión o restricción basada en el sexo</a:t>
            </a:r>
            <a:r>
              <a:rPr lang="es-MX" dirty="0">
                <a:solidFill>
                  <a:srgbClr val="7030A0"/>
                </a:solidFill>
              </a:rPr>
              <a:t> que tenga por objeto o resultado </a:t>
            </a:r>
            <a:r>
              <a:rPr lang="es-MX" dirty="0">
                <a:solidFill>
                  <a:srgbClr val="FF0000"/>
                </a:solidFill>
              </a:rPr>
              <a:t>menoscabar o anular el reconocimiento, goce o ejercicio por la mujer, independientemente de su estado civil</a:t>
            </a:r>
            <a:r>
              <a:rPr lang="es-MX" dirty="0">
                <a:solidFill>
                  <a:srgbClr val="7030A0"/>
                </a:solidFill>
              </a:rPr>
              <a:t>, sobre la base de la igualdad del hombre y la mujer, de los derechos humanos y las libertades fundamentales en las esferas política, económica, social, cultural y civil o en cualquier otra esfera.</a:t>
            </a:r>
            <a:endParaRPr lang="es-CO" dirty="0">
              <a:solidFill>
                <a:srgbClr val="7030A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F45C541-8FBF-F38F-F589-A30E899392EE}"/>
              </a:ext>
            </a:extLst>
          </p:cNvPr>
          <p:cNvSpPr txBox="1"/>
          <p:nvPr/>
        </p:nvSpPr>
        <p:spPr>
          <a:xfrm>
            <a:off x="1417107" y="2190809"/>
            <a:ext cx="9655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/>
              <a:t>Las entidades públicas y los particulares deben garantizar el cumplimiento de lo dispuesto en los artículos 1 y 2 y otras disposiciones pertinentes de la </a:t>
            </a:r>
            <a:r>
              <a:rPr lang="es-MX" b="1" dirty="0">
                <a:solidFill>
                  <a:srgbClr val="7030A0"/>
                </a:solidFill>
              </a:rPr>
              <a:t>Convención</a:t>
            </a:r>
            <a:r>
              <a:rPr lang="es-MX" dirty="0"/>
              <a:t> </a:t>
            </a:r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391B33D-073A-48C0-AF37-8E8DA0F16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4" y="244395"/>
            <a:ext cx="3961892" cy="10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05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8714" y="13365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5F5FA5-CE5D-1E92-195B-6F578ED459D2}"/>
              </a:ext>
            </a:extLst>
          </p:cNvPr>
          <p:cNvSpPr txBox="1"/>
          <p:nvPr/>
        </p:nvSpPr>
        <p:spPr>
          <a:xfrm>
            <a:off x="675352" y="2228671"/>
            <a:ext cx="994934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MX" sz="2000" dirty="0"/>
          </a:p>
          <a:p>
            <a:pPr algn="just"/>
            <a:r>
              <a:rPr lang="es-ES" sz="2000" dirty="0"/>
              <a:t>Las entidades judiciales y administrativas deben propender por erradicar </a:t>
            </a:r>
            <a:r>
              <a:rPr lang="es-MX" sz="2000" dirty="0"/>
              <a:t>los múltiples tipos de violencias y discriminación que sufren las </a:t>
            </a:r>
            <a:r>
              <a:rPr lang="es-MX" sz="2000" b="1" dirty="0">
                <a:solidFill>
                  <a:srgbClr val="0070C0"/>
                </a:solidFill>
              </a:rPr>
              <a:t>mujeres </a:t>
            </a:r>
            <a:r>
              <a:rPr lang="es-MX" sz="2000" dirty="0"/>
              <a:t>y</a:t>
            </a:r>
            <a:r>
              <a:rPr lang="es-MX" sz="2000" b="1" dirty="0">
                <a:solidFill>
                  <a:srgbClr val="0070C0"/>
                </a:solidFill>
              </a:rPr>
              <a:t> niñas</a:t>
            </a:r>
            <a:r>
              <a:rPr lang="es-MX" sz="2000" dirty="0"/>
              <a:t> </a:t>
            </a:r>
            <a:r>
              <a:rPr lang="es-MX" sz="2000" b="1" dirty="0">
                <a:solidFill>
                  <a:srgbClr val="0070C0"/>
                </a:solidFill>
              </a:rPr>
              <a:t>indígenas</a:t>
            </a:r>
            <a:r>
              <a:rPr lang="es-MX" sz="2000" dirty="0"/>
              <a:t>, las cuales padecen de  brechas de desigualdad que atentan gravemente contra su autonomía.</a:t>
            </a:r>
          </a:p>
          <a:p>
            <a:pPr algn="just"/>
            <a:endParaRPr lang="es-MX" sz="1000" dirty="0"/>
          </a:p>
          <a:p>
            <a:pPr algn="just"/>
            <a:r>
              <a:rPr lang="es-MX" sz="2000" dirty="0"/>
              <a:t>Por lo cual es necesario que se garanticen sus derechos a la participación efectiva, consulta, y consentimiento antes de la adopción y aplicación de medidas legislativas o administrativas que puedan afectar a las </a:t>
            </a:r>
            <a:r>
              <a:rPr lang="es-MX" sz="2000" b="1" dirty="0">
                <a:solidFill>
                  <a:srgbClr val="0070C0"/>
                </a:solidFill>
              </a:rPr>
              <a:t>mujeres </a:t>
            </a:r>
            <a:r>
              <a:rPr lang="es-MX" sz="2000" dirty="0"/>
              <a:t>y</a:t>
            </a:r>
            <a:r>
              <a:rPr lang="es-MX" sz="2000" b="1" dirty="0">
                <a:solidFill>
                  <a:srgbClr val="0070C0"/>
                </a:solidFill>
              </a:rPr>
              <a:t> niñas</a:t>
            </a:r>
            <a:r>
              <a:rPr lang="es-MX" sz="2000" dirty="0"/>
              <a:t> </a:t>
            </a:r>
            <a:r>
              <a:rPr lang="es-MX" sz="2000" b="1" dirty="0">
                <a:solidFill>
                  <a:srgbClr val="0070C0"/>
                </a:solidFill>
              </a:rPr>
              <a:t>indígenas</a:t>
            </a:r>
            <a:r>
              <a:rPr lang="es-MX" sz="2000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BDC1514-1370-32AA-DB9A-263024D3DB43}"/>
              </a:ext>
            </a:extLst>
          </p:cNvPr>
          <p:cNvSpPr txBox="1"/>
          <p:nvPr/>
        </p:nvSpPr>
        <p:spPr>
          <a:xfrm>
            <a:off x="3397446" y="1345500"/>
            <a:ext cx="4655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70C0"/>
                </a:solidFill>
              </a:rPr>
              <a:t>L</a:t>
            </a:r>
            <a:r>
              <a:rPr lang="es-MX" sz="1800" b="1" dirty="0">
                <a:solidFill>
                  <a:srgbClr val="0070C0"/>
                </a:solidFill>
              </a:rPr>
              <a:t>os derechos de las mujeres y niñas indígenas</a:t>
            </a:r>
          </a:p>
          <a:p>
            <a:pPr algn="ctr"/>
            <a:r>
              <a:rPr lang="es-CO" b="1" dirty="0">
                <a:solidFill>
                  <a:srgbClr val="0070C0"/>
                </a:solidFill>
              </a:rPr>
              <a:t>Recomendación General 39 </a:t>
            </a:r>
            <a:r>
              <a:rPr lang="es-MX" sz="1800" b="1" dirty="0">
                <a:solidFill>
                  <a:srgbClr val="00B050"/>
                </a:solidFill>
              </a:rPr>
              <a:t>CEDAW</a:t>
            </a:r>
            <a:endParaRPr lang="es-CO" b="1" dirty="0">
              <a:solidFill>
                <a:srgbClr val="0070C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16E9554-6476-4E1E-9D5B-B83B0D782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4" y="244395"/>
            <a:ext cx="3961892" cy="10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88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8714" y="13365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BDC1514-1370-32AA-DB9A-263024D3DB43}"/>
              </a:ext>
            </a:extLst>
          </p:cNvPr>
          <p:cNvSpPr txBox="1"/>
          <p:nvPr/>
        </p:nvSpPr>
        <p:spPr>
          <a:xfrm>
            <a:off x="3405835" y="1398493"/>
            <a:ext cx="4655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70C0"/>
                </a:solidFill>
              </a:rPr>
              <a:t>Recomendación General 39 </a:t>
            </a:r>
            <a:r>
              <a:rPr lang="es-MX" sz="1800" b="1" dirty="0">
                <a:solidFill>
                  <a:srgbClr val="00B050"/>
                </a:solidFill>
              </a:rPr>
              <a:t>CEDAW</a:t>
            </a:r>
            <a:endParaRPr lang="es-CO" b="1" dirty="0">
              <a:solidFill>
                <a:srgbClr val="0070C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688D9E2-09CB-0FBD-99AA-FDDF485BDC2C}"/>
              </a:ext>
            </a:extLst>
          </p:cNvPr>
          <p:cNvSpPr txBox="1"/>
          <p:nvPr/>
        </p:nvSpPr>
        <p:spPr>
          <a:xfrm>
            <a:off x="604083" y="1855693"/>
            <a:ext cx="104296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0070C0"/>
                </a:solidFill>
              </a:rPr>
              <a:t>Las autoridades </a:t>
            </a:r>
            <a:r>
              <a:rPr lang="es-MX" sz="2000" b="1" dirty="0">
                <a:solidFill>
                  <a:srgbClr val="0070C0"/>
                </a:solidFill>
              </a:rPr>
              <a:t>judiciales y administrativas</a:t>
            </a:r>
            <a:r>
              <a:rPr lang="es-MX" sz="2000" dirty="0">
                <a:solidFill>
                  <a:srgbClr val="0070C0"/>
                </a:solidFill>
              </a:rPr>
              <a:t> deben aplicar </a:t>
            </a:r>
            <a:r>
              <a:rPr lang="es-MX" sz="2000" b="1" dirty="0">
                <a:solidFill>
                  <a:srgbClr val="7030A0"/>
                </a:solidFill>
              </a:rPr>
              <a:t>PERSPECTIVAS DE GÉNERO</a:t>
            </a:r>
            <a:r>
              <a:rPr lang="es-MX" sz="2000" dirty="0">
                <a:solidFill>
                  <a:srgbClr val="0070C0"/>
                </a:solidFill>
              </a:rPr>
              <a:t> para garantizar la igualdad y no discriminación (en su dimensión tanto individual como colectiva), con especial atención a las mujeres y las niñas Indígenas y a las formas interseccionales de discriminación:</a:t>
            </a:r>
            <a:endParaRPr lang="es-CO" sz="20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4FF8F51-0DE7-F027-A366-53375F2B9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932492"/>
              </p:ext>
            </p:extLst>
          </p:nvPr>
        </p:nvGraphicFramePr>
        <p:xfrm>
          <a:off x="1117134" y="3429000"/>
          <a:ext cx="9957732" cy="2767839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2495724">
                  <a:extLst>
                    <a:ext uri="{9D8B030D-6E8A-4147-A177-3AD203B41FA5}">
                      <a16:colId xmlns:a16="http://schemas.microsoft.com/office/drawing/2014/main" val="521520298"/>
                    </a:ext>
                  </a:extLst>
                </a:gridCol>
                <a:gridCol w="2487336">
                  <a:extLst>
                    <a:ext uri="{9D8B030D-6E8A-4147-A177-3AD203B41FA5}">
                      <a16:colId xmlns:a16="http://schemas.microsoft.com/office/drawing/2014/main" val="187935536"/>
                    </a:ext>
                  </a:extLst>
                </a:gridCol>
                <a:gridCol w="2487336">
                  <a:extLst>
                    <a:ext uri="{9D8B030D-6E8A-4147-A177-3AD203B41FA5}">
                      <a16:colId xmlns:a16="http://schemas.microsoft.com/office/drawing/2014/main" val="892372594"/>
                    </a:ext>
                  </a:extLst>
                </a:gridCol>
                <a:gridCol w="2487336">
                  <a:extLst>
                    <a:ext uri="{9D8B030D-6E8A-4147-A177-3AD203B41FA5}">
                      <a16:colId xmlns:a16="http://schemas.microsoft.com/office/drawing/2014/main" val="1993898820"/>
                    </a:ext>
                  </a:extLst>
                </a:gridCol>
              </a:tblGrid>
              <a:tr h="61442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kern="100" dirty="0">
                          <a:solidFill>
                            <a:srgbClr val="FF0000"/>
                          </a:solidFill>
                          <a:effectLst/>
                        </a:rPr>
                        <a:t>Discriminación interseccional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kern="100" dirty="0">
                          <a:solidFill>
                            <a:srgbClr val="00B050"/>
                          </a:solidFill>
                          <a:effectLst/>
                        </a:rPr>
                        <a:t>Mujeres y niñas indígenas</a:t>
                      </a:r>
                      <a:endParaRPr lang="es-CO" sz="2000" kern="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19444"/>
                  </a:ext>
                </a:extLst>
              </a:tr>
              <a:tr h="2217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discapacidad y las que tienen albinismo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kern="100" dirty="0">
                          <a:effectLst/>
                        </a:rPr>
                        <a:t>Edad avanzada</a:t>
                      </a:r>
                      <a:endParaRPr lang="es-CO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kern="100">
                          <a:effectLst/>
                        </a:rPr>
                        <a:t>Lesbianas, bisexuales, transgénero e intersexuales</a:t>
                      </a:r>
                      <a:endParaRPr lang="es-C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kern="100">
                          <a:effectLst/>
                        </a:rPr>
                        <a:t>En situación de pobreza o pobreza extrema.</a:t>
                      </a:r>
                      <a:endParaRPr lang="es-C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016033"/>
                  </a:ext>
                </a:extLst>
              </a:tr>
              <a:tr h="4537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Desplazadas por la fuerza, refugiadas y migrantes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kern="100" dirty="0">
                          <a:effectLst/>
                        </a:rPr>
                        <a:t>Viudas, cabezas de familia o huérfanas debido a conflictos armados</a:t>
                      </a:r>
                      <a:endParaRPr lang="es-CO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kern="100">
                          <a:effectLst/>
                        </a:rPr>
                        <a:t>Analfabetas</a:t>
                      </a:r>
                      <a:endParaRPr lang="es-C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kern="100" dirty="0">
                          <a:effectLst/>
                        </a:rPr>
                        <a:t>Otros </a:t>
                      </a:r>
                      <a:endParaRPr lang="es-CO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405205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1794EE58-91E1-4CF3-9D83-5D5751648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4" y="244395"/>
            <a:ext cx="3961892" cy="10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18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82350" y="1540700"/>
            <a:ext cx="9897503" cy="4752528"/>
          </a:xfrm>
        </p:spPr>
        <p:txBody>
          <a:bodyPr>
            <a:normAutofit fontScale="92500" lnSpcReduction="20000"/>
          </a:bodyPr>
          <a:lstStyle/>
          <a:p>
            <a:r>
              <a:rPr lang="es-CO" b="1" dirty="0">
                <a:solidFill>
                  <a:schemeClr val="accent6">
                    <a:lumMod val="75000"/>
                  </a:schemeClr>
                </a:solidFill>
              </a:rPr>
              <a:t>Datos curiosos</a:t>
            </a:r>
          </a:p>
          <a:p>
            <a:endParaRPr lang="es-CO" sz="2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O" dirty="0"/>
              <a:t>Sólo hasta que fuera aprobada la Ley 8 de 1922 las mujeres pudieron ser testigos dentro de procesos judiciales. Antes de ello se desconfiaba de la manera en que percibían, recordaban y relataban las mujeres, pues se consideraba que carecían de capacidad de razonamiento y deliberación (C-101, 2005).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O" dirty="0"/>
              <a:t>Solo hasta 1932, mediante la ley 28 de ese mismo año, se estableció la libre administración y disposición de los bienes de cada uno de los cónyuges, confiriéndose  a las mujeres  casadas capacidad civil plena.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O" dirty="0"/>
              <a:t>A través del Decreto 1972 de 1933 se permitió a la mujer ingresar a la universidad y solo hasta 1935, </a:t>
            </a:r>
            <a:r>
              <a:rPr lang="es-CO" b="1" dirty="0" err="1"/>
              <a:t>Gerda</a:t>
            </a:r>
            <a:r>
              <a:rPr lang="es-CO" b="1" dirty="0"/>
              <a:t> </a:t>
            </a:r>
            <a:r>
              <a:rPr lang="es-CO" b="1" dirty="0" err="1"/>
              <a:t>Westendorp</a:t>
            </a:r>
            <a:r>
              <a:rPr lang="es-CO" b="1" dirty="0"/>
              <a:t> Restrepo</a:t>
            </a:r>
            <a:r>
              <a:rPr lang="es-CO" dirty="0"/>
              <a:t>, fue la primera mujer en ingresar a una Universidad en Colombia. En 1936 ingresó a estudiar derecho la primera mujer colombiana: </a:t>
            </a:r>
            <a:r>
              <a:rPr lang="es-CO" b="1" dirty="0"/>
              <a:t>Gabriela Peláez</a:t>
            </a:r>
            <a:r>
              <a:rPr lang="es-CO" dirty="0"/>
              <a:t>, quien se convertiría en la primera abogada del país.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O" dirty="0"/>
              <a:t>Gracias al Acto Legislativo 03 de 1954 las mujeres colombianas accedieron a la ciudadanía, pudiendo acudir a las urnas por primera vez en el año de 1957.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CO" sz="23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CO" sz="2200" dirty="0"/>
          </a:p>
        </p:txBody>
      </p:sp>
      <p:sp>
        <p:nvSpPr>
          <p:cNvPr id="4" name="AutoShape 2" descr="Resultado de imagen para machismo historic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C8A472-A13D-4D28-9DEC-6C9C2BD13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4" y="244395"/>
            <a:ext cx="3961892" cy="10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63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machismo historic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1220978" y="1552736"/>
            <a:ext cx="98189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>
                <a:solidFill>
                  <a:schemeClr val="accent6">
                    <a:lumMod val="75000"/>
                  </a:schemeClr>
                </a:solidFill>
              </a:rPr>
              <a:t>Más datos curiosos</a:t>
            </a:r>
            <a:r>
              <a:rPr lang="es-CO" sz="2000" dirty="0"/>
              <a:t>:</a:t>
            </a:r>
          </a:p>
          <a:p>
            <a:pPr algn="just"/>
            <a:endParaRPr lang="es-CO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2000" dirty="0"/>
              <a:t>La Ley 75 de 1968 Permitió a las mujeres ejercer la patria potestad sobre sus hijos.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2000" dirty="0"/>
              <a:t>El Decreto 999 de 1988 eliminó para las mujeres la obligación de llevar el apellido de su esposo.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2000" dirty="0"/>
              <a:t>Decreto 2820 de 1974 Eliminó la potestad marital y la obligación de la mujer de seguir el domicilio del marido. Debemos recordar que mediante la “potestad marital”, la mujer se convertía en incapaz relativa por el hecho del matrimonio.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2000" dirty="0"/>
              <a:t>Hasta 1982 la homosexualidad fue considerada un delito y hasta 1992 una enfermedad.</a:t>
            </a:r>
          </a:p>
          <a:p>
            <a:pPr algn="just"/>
            <a:endParaRPr lang="es-CO" sz="2000" dirty="0"/>
          </a:p>
          <a:p>
            <a:pPr algn="just"/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D4F3520-5E75-4704-88D1-DD9F5A1B3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4" y="244395"/>
            <a:ext cx="3961892" cy="10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4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8714" y="13365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0DE03C-F887-4D9F-AB11-4B85598CF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392" y="1471339"/>
            <a:ext cx="3515216" cy="391532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A367B53-6CA8-4F87-95BE-8A3415C79873}"/>
              </a:ext>
            </a:extLst>
          </p:cNvPr>
          <p:cNvSpPr/>
          <p:nvPr/>
        </p:nvSpPr>
        <p:spPr>
          <a:xfrm>
            <a:off x="2707665" y="5306026"/>
            <a:ext cx="7074098" cy="430887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200" b="1" dirty="0"/>
              <a:t>Magistrado Consejo Seccional de la Judicatura de Risaralda</a:t>
            </a:r>
            <a:endParaRPr lang="es-E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B13F0F-B89B-4803-B834-D042FEDBF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4" y="244395"/>
            <a:ext cx="3961892" cy="10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13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8714" y="13365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1004844" y="1957294"/>
            <a:ext cx="96280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Consejo Superior de la Judicatura mediante Acuerdo PSAA12-9614 (09-07-12) estableció las medidas de coordinación </a:t>
            </a:r>
            <a:r>
              <a:rPr lang="es-CO" dirty="0" err="1"/>
              <a:t>interjurisdiccional</a:t>
            </a:r>
            <a:r>
              <a:rPr lang="es-CO" dirty="0"/>
              <a:t> y de interlocución entre los Pueblos Indígenas y el Sistema Judicial Nacional en Colombia.</a:t>
            </a:r>
          </a:p>
          <a:p>
            <a:pPr algn="just"/>
            <a:endParaRPr lang="es-CO" dirty="0"/>
          </a:p>
          <a:p>
            <a:pPr algn="just"/>
            <a:r>
              <a:rPr lang="es-ES" dirty="0"/>
              <a:t>Normas y convenios internacionales que la sustentan:</a:t>
            </a:r>
            <a:endParaRPr lang="es-CO" dirty="0"/>
          </a:p>
          <a:p>
            <a:pPr algn="just"/>
            <a:endParaRPr lang="es-CO" dirty="0"/>
          </a:p>
          <a:p>
            <a:pPr marL="285750" indent="-285750" algn="just">
              <a:buFontTx/>
              <a:buChar char="-"/>
            </a:pPr>
            <a:r>
              <a:rPr lang="es-CO" dirty="0"/>
              <a:t>Artículos 7, 70 y 246 de la Constitución Política</a:t>
            </a:r>
          </a:p>
          <a:p>
            <a:pPr marL="285750" indent="-285750" algn="just">
              <a:buFontTx/>
              <a:buChar char="-"/>
            </a:pPr>
            <a:r>
              <a:rPr lang="es-CO" dirty="0"/>
              <a:t>Artículos 5, 8.1 y 8.2 del Convenio 169 de la Organización Internacional del Trabajo ratificado por Colombia por medio de la Ley 21 de 1991.</a:t>
            </a:r>
          </a:p>
          <a:p>
            <a:pPr marL="285750" indent="-285750" algn="just">
              <a:buFontTx/>
              <a:buChar char="-"/>
            </a:pPr>
            <a:r>
              <a:rPr lang="es-CO" dirty="0"/>
              <a:t>Artículos 5, 20.1 y 34 de la Declaración de las Naciones Unidades sobre los derechos de los Pueblos Indígenas tradicionales y de otro tipo</a:t>
            </a:r>
          </a:p>
          <a:p>
            <a:pPr marL="285750" indent="-285750" algn="just">
              <a:buFontTx/>
              <a:buChar char="-"/>
            </a:pPr>
            <a:r>
              <a:rPr lang="es-CO" dirty="0"/>
              <a:t>Artículo 11 de la Ley Estatutaria 270 de 1996</a:t>
            </a:r>
          </a:p>
          <a:p>
            <a:pPr marL="285750" indent="-285750" algn="just">
              <a:buFontTx/>
              <a:buChar char="-"/>
            </a:pPr>
            <a:r>
              <a:rPr lang="es-CO" dirty="0"/>
              <a:t>Precedentes de la Corte Constitucional: Sentencias T-380 de 1993, T-266 de 1999, C-180 de 2005, C-481 de 2008, T-1026 de 2008, C-615 de 2009, T547 de 2010 y C-085 de 2011, C-882 de 2011, entre otros.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40311" y="1398493"/>
            <a:ext cx="9628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75000"/>
                  </a:schemeClr>
                </a:solidFill>
              </a:rPr>
              <a:t>Mesas 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departamentales de coordinación inter-jurisdiccional</a:t>
            </a:r>
            <a:endParaRPr lang="es-ES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19F301-21AD-4CF9-84F3-2E96A0E7D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4" y="244395"/>
            <a:ext cx="3961892" cy="10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7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17581" y="11080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954044" y="2017484"/>
            <a:ext cx="96280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El Acuerdo superior PSAA13-9816 (22-01-13) adicionó el Acuerdo PSAA12-9614 (09-07-12) disponiendo en el artículo 18 que, los Consejos Seccionales, organizarán las Mesas Departamentales para la coordinación interjurisdiccional con el fin de implementar y consolidar políticas regionales para el fortalecimiento de la coordinación del Sistema Judicial Nacional y la Jurisdicción Especial Indígena en las regiones.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115144" y="1521100"/>
            <a:ext cx="9628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solidFill>
                  <a:srgbClr val="0070C0"/>
                </a:solidFill>
              </a:rPr>
              <a:t>Origen de la </a:t>
            </a:r>
            <a:r>
              <a:rPr lang="es-ES" sz="2000" b="1" dirty="0">
                <a:solidFill>
                  <a:srgbClr val="0070C0"/>
                </a:solidFill>
              </a:rPr>
              <a:t>Mesa departamental de coordinación inter-jurisdiccional</a:t>
            </a:r>
            <a:endParaRPr lang="es-E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9F0DD2E-BA38-48AA-A0EC-4AB820BC9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4" y="244395"/>
            <a:ext cx="3961892" cy="10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0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17581" y="11080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980945" y="1793729"/>
            <a:ext cx="96280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El Consejo Seccional de la Judicatura de Risaralda expidió el Acuerdo </a:t>
            </a:r>
            <a:r>
              <a:rPr lang="es-CO" dirty="0"/>
              <a:t>CSJRIA24-0028 del </a:t>
            </a:r>
            <a:r>
              <a:rPr lang="es-MX" dirty="0"/>
              <a:t>26 de enero de 2024 </a:t>
            </a:r>
            <a:r>
              <a:rPr lang="es-MX" i="1" dirty="0"/>
              <a:t>“Por el cual se establece reglamento interno para el funcionamiento de la Mesa Departamental para la coordinación interjurisdiccional entre la justicia especial indígena y el Sistema Judicial de Risaralda”</a:t>
            </a:r>
            <a:r>
              <a:rPr lang="es-MX" dirty="0"/>
              <a:t>  la cual está conformada de la siguiente manera:</a:t>
            </a:r>
          </a:p>
          <a:p>
            <a:pPr lvl="0"/>
            <a:endParaRPr lang="es-CO" sz="1400" dirty="0"/>
          </a:p>
          <a:p>
            <a:pPr marL="285750" lvl="0" indent="-285750">
              <a:buFontTx/>
              <a:buChar char="-"/>
            </a:pPr>
            <a:r>
              <a:rPr lang="es-CO" sz="1400" dirty="0"/>
              <a:t>Un representante de cada pueblo indígena de Risaralda, el cual deberá ser el responsable de los temas de justicia en su comunidad.</a:t>
            </a:r>
          </a:p>
          <a:p>
            <a:pPr marL="285750" lvl="0" indent="-285750">
              <a:buFontTx/>
              <a:buChar char="-"/>
            </a:pPr>
            <a:r>
              <a:rPr lang="es-CO" sz="1400" dirty="0"/>
              <a:t> El Presidente del Consejo Seccional de la Judicatura de Risaralda, o el Magistrado Coordinador de la Jurisdicción Especial Indígena en Risaralda.</a:t>
            </a:r>
          </a:p>
          <a:p>
            <a:pPr marL="285750" lvl="0" indent="-285750">
              <a:buFontTx/>
              <a:buChar char="-"/>
            </a:pPr>
            <a:r>
              <a:rPr lang="es-CO" sz="1400" dirty="0"/>
              <a:t>El Presidente del Tribunal Superior de Distrito Judicial de Pereira o su delegado.</a:t>
            </a:r>
          </a:p>
          <a:p>
            <a:pPr marL="285750" lvl="0" indent="-285750">
              <a:buFontTx/>
              <a:buChar char="-"/>
            </a:pPr>
            <a:r>
              <a:rPr lang="es-CO" sz="1400" dirty="0"/>
              <a:t>El Director Seccional de Fiscalías de Risaralda, o su delegado.</a:t>
            </a:r>
          </a:p>
          <a:p>
            <a:pPr marL="285750" lvl="0" indent="-285750">
              <a:buFontTx/>
              <a:buChar char="-"/>
            </a:pPr>
            <a:r>
              <a:rPr lang="es-CO" sz="1400" dirty="0"/>
              <a:t>El Asesor regional del Cuerpo Técnico de Investigaciones -CTI-.</a:t>
            </a:r>
          </a:p>
          <a:p>
            <a:pPr marL="285750" lvl="0" indent="-285750">
              <a:buFontTx/>
              <a:buChar char="-"/>
            </a:pPr>
            <a:r>
              <a:rPr lang="es-CO" sz="1400" dirty="0"/>
              <a:t>El Procurador Regional de Risaralda, o su delegado.</a:t>
            </a:r>
          </a:p>
          <a:p>
            <a:pPr marL="285750" lvl="0" indent="-285750">
              <a:buFontTx/>
              <a:buChar char="-"/>
            </a:pPr>
            <a:r>
              <a:rPr lang="es-CO" sz="1400" dirty="0"/>
              <a:t>El Defensor Regional del Pueblo de Risaralda, o su delegado.</a:t>
            </a:r>
          </a:p>
          <a:p>
            <a:pPr marL="285750" lvl="0" indent="-285750">
              <a:buFontTx/>
              <a:buChar char="-"/>
            </a:pPr>
            <a:r>
              <a:rPr lang="es-CO" sz="1400" dirty="0"/>
              <a:t>El Director Regional del ICBF de Risaralda, o su delegado.</a:t>
            </a:r>
          </a:p>
          <a:p>
            <a:pPr marL="285750" lvl="0" indent="-285750">
              <a:buFontTx/>
              <a:buChar char="-"/>
            </a:pPr>
            <a:r>
              <a:rPr lang="es-CO" sz="1400" dirty="0"/>
              <a:t>El Director Regional de los Establecimientos de Reclusión -INPEC-, o su delegado. </a:t>
            </a:r>
          </a:p>
          <a:p>
            <a:pPr marL="285750" lvl="0" indent="-285750">
              <a:buFontTx/>
              <a:buChar char="-"/>
            </a:pPr>
            <a:r>
              <a:rPr lang="es-CO" sz="1400" dirty="0"/>
              <a:t>Director Regional del Instituto de Medicina Legal y Ciencias Forenses de Risaralda, o su delegado.</a:t>
            </a:r>
          </a:p>
          <a:p>
            <a:pPr marL="285750" lvl="0" indent="-285750">
              <a:buFontTx/>
              <a:buChar char="-"/>
            </a:pPr>
            <a:r>
              <a:rPr lang="es-CO" sz="1400" dirty="0"/>
              <a:t>El Gobernación de Risaralda o su delegado para asuntos étnicos.</a:t>
            </a:r>
          </a:p>
          <a:p>
            <a:pPr marL="285750" lvl="0" indent="-285750">
              <a:buFontTx/>
              <a:buChar char="-"/>
            </a:pPr>
            <a:r>
              <a:rPr lang="es-CO" sz="1400" dirty="0"/>
              <a:t>Los Alcaldes o sus delegados para asuntos étnicos, de aquellos municipios en los cuales tienen presencia resguardos, asentamientos o cabildos indígenas en Risaralda.</a:t>
            </a:r>
          </a:p>
          <a:p>
            <a:pPr marL="285750" lvl="0" indent="-285750">
              <a:buFontTx/>
              <a:buChar char="-"/>
            </a:pPr>
            <a:r>
              <a:rPr lang="es-CO" sz="1400" dirty="0"/>
              <a:t>Los Comisarios de Familia de los catorce (14) Municipios de Risaralda.</a:t>
            </a:r>
            <a:endParaRPr lang="es-ES" sz="1400" i="1" dirty="0"/>
          </a:p>
        </p:txBody>
      </p:sp>
      <p:sp>
        <p:nvSpPr>
          <p:cNvPr id="6" name="Rectángulo 5"/>
          <p:cNvSpPr/>
          <p:nvPr/>
        </p:nvSpPr>
        <p:spPr>
          <a:xfrm>
            <a:off x="1123533" y="1336529"/>
            <a:ext cx="9628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solidFill>
                  <a:srgbClr val="0070C0"/>
                </a:solidFill>
              </a:rPr>
              <a:t>Origen de la </a:t>
            </a:r>
            <a:r>
              <a:rPr lang="es-ES" sz="2000" b="1" dirty="0">
                <a:solidFill>
                  <a:srgbClr val="0070C0"/>
                </a:solidFill>
              </a:rPr>
              <a:t>Mesa departamental de coordinación inter - jurisdiccional de </a:t>
            </a:r>
            <a:r>
              <a:rPr lang="es-ES" sz="2000" b="1" dirty="0">
                <a:solidFill>
                  <a:srgbClr val="00B050"/>
                </a:solidFill>
              </a:rPr>
              <a:t>Risaralda</a:t>
            </a:r>
            <a:endParaRPr lang="es-E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712CDA3-24C1-4F20-93B7-B7FF66FEC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4" y="244395"/>
            <a:ext cx="3961892" cy="10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0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17581" y="11080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1123533" y="1336529"/>
            <a:ext cx="9628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solidFill>
                  <a:srgbClr val="0070C0"/>
                </a:solidFill>
              </a:rPr>
              <a:t>Funciones de la </a:t>
            </a:r>
            <a:r>
              <a:rPr lang="es-ES" sz="2000" b="1" dirty="0">
                <a:solidFill>
                  <a:srgbClr val="0070C0"/>
                </a:solidFill>
              </a:rPr>
              <a:t>Mesa departamental de coordinación inter - jurisdiccional de </a:t>
            </a:r>
            <a:r>
              <a:rPr lang="es-ES" sz="2000" b="1" dirty="0">
                <a:solidFill>
                  <a:srgbClr val="00B050"/>
                </a:solidFill>
              </a:rPr>
              <a:t>Risaralda</a:t>
            </a:r>
            <a:endParaRPr lang="es-E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712CDA3-24C1-4F20-93B7-B7FF66FEC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4" y="244395"/>
            <a:ext cx="3961892" cy="109213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F5B01F8-B283-4074-82C7-FAD8D516703D}"/>
              </a:ext>
            </a:extLst>
          </p:cNvPr>
          <p:cNvSpPr/>
          <p:nvPr/>
        </p:nvSpPr>
        <p:spPr>
          <a:xfrm>
            <a:off x="719628" y="1982874"/>
            <a:ext cx="10435904" cy="3538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b="1" dirty="0">
                <a:latin typeface="Montserrat" panose="0200050500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1600" dirty="0">
                <a:ea typeface="Calibri" panose="020F0502020204030204" pitchFamily="34" charset="0"/>
                <a:cs typeface="Arial" panose="020B0604020202020204" pitchFamily="34" charset="0"/>
              </a:rPr>
              <a:t>Elaborar el </a:t>
            </a:r>
            <a:r>
              <a:rPr lang="es-CO" sz="1600" b="1" u="sng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Plan de Acción anual</a:t>
            </a:r>
            <a:r>
              <a:rPr lang="es-CO" sz="16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600" dirty="0">
                <a:ea typeface="Calibri" panose="020F0502020204030204" pitchFamily="34" charset="0"/>
                <a:cs typeface="Arial" panose="020B0604020202020204" pitchFamily="34" charset="0"/>
              </a:rPr>
              <a:t>en materia de coordinación interjurisdiccional en el Departamento de Risaralda, conforme a las directrices impartidas por la Comisión Nacional de Coordinación del Sistema Judicial Nacional y la Jurisdicción Especial Indígena.</a:t>
            </a:r>
            <a:endParaRPr lang="es-CO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1600" b="1" u="sng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Implementar y consolidar políticas regionales para el fortalecimiento</a:t>
            </a:r>
            <a:r>
              <a:rPr lang="es-CO" sz="16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600" dirty="0">
                <a:ea typeface="Calibri" panose="020F0502020204030204" pitchFamily="34" charset="0"/>
                <a:cs typeface="Arial" panose="020B0604020202020204" pitchFamily="34" charset="0"/>
              </a:rPr>
              <a:t>de la Coordinación del Sistema Judicial Nacional y la Jurisdicción Especial Indígena en Risaralda.</a:t>
            </a:r>
            <a:endParaRPr lang="es-CO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1600" dirty="0">
                <a:ea typeface="Calibri" panose="020F0502020204030204" pitchFamily="34" charset="0"/>
                <a:cs typeface="Arial" panose="020B0604020202020204" pitchFamily="34" charset="0"/>
              </a:rPr>
              <a:t>Servir de </a:t>
            </a:r>
            <a:r>
              <a:rPr lang="es-CO" sz="1600" b="1" u="sng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espacio de concertación e interlocución</a:t>
            </a:r>
            <a:r>
              <a:rPr lang="es-CO" sz="1600" dirty="0">
                <a:ea typeface="Calibri" panose="020F0502020204030204" pitchFamily="34" charset="0"/>
                <a:cs typeface="Arial" panose="020B0604020202020204" pitchFamily="34" charset="0"/>
              </a:rPr>
              <a:t> con la Comisión Nacional de Coordinación del Sistema Judicial Nacional y la Jurisdicción Especial Indígena.</a:t>
            </a:r>
            <a:endParaRPr lang="es-CO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1600" dirty="0">
                <a:ea typeface="Calibri" panose="020F0502020204030204" pitchFamily="34" charset="0"/>
                <a:cs typeface="Arial" panose="020B0604020202020204" pitchFamily="34" charset="0"/>
              </a:rPr>
              <a:t>Servir de </a:t>
            </a:r>
            <a:r>
              <a:rPr lang="es-CO" sz="1600" b="1" u="sng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instancia de seguimiento y control a la ejecución de las políticas en materia de Jurisdicción Especial Indígena</a:t>
            </a:r>
            <a:r>
              <a:rPr lang="es-CO" sz="16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CO" sz="16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1600" b="1" u="sng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Aportar informaciones relevantes</a:t>
            </a:r>
            <a:r>
              <a:rPr lang="es-CO" sz="16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600" dirty="0">
                <a:ea typeface="Calibri" panose="020F0502020204030204" pitchFamily="34" charset="0"/>
                <a:cs typeface="Arial" panose="020B0604020202020204" pitchFamily="34" charset="0"/>
              </a:rPr>
              <a:t>para la creación y funcionamiento del sistema departamental de justicia.</a:t>
            </a:r>
            <a:endParaRPr lang="es-CO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1600" b="1" u="sng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Establecer grupos</a:t>
            </a:r>
            <a:r>
              <a:rPr lang="es-CO" sz="1600" dirty="0">
                <a:ea typeface="Calibri" panose="020F0502020204030204" pitchFamily="34" charset="0"/>
                <a:cs typeface="Arial" panose="020B0604020202020204" pitchFamily="34" charset="0"/>
              </a:rPr>
              <a:t> conformados por los diferentes integrantes de la Mesa para el estudio de temas o casos específicos y pertinentes con los fines y objetivos de la Mesa.</a:t>
            </a:r>
            <a:endParaRPr lang="es-CO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41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8714" y="13365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5F5FA5-CE5D-1E92-195B-6F578ED459D2}"/>
              </a:ext>
            </a:extLst>
          </p:cNvPr>
          <p:cNvSpPr txBox="1"/>
          <p:nvPr/>
        </p:nvSpPr>
        <p:spPr>
          <a:xfrm>
            <a:off x="1121328" y="4496111"/>
            <a:ext cx="99493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solidFill>
                  <a:srgbClr val="0070C0"/>
                </a:solidFill>
              </a:rPr>
              <a:t>El </a:t>
            </a:r>
            <a:r>
              <a:rPr lang="es-MX" sz="2000" b="1" dirty="0">
                <a:solidFill>
                  <a:srgbClr val="0070C0"/>
                </a:solidFill>
              </a:rPr>
              <a:t>Comité para la Eliminación de la Discriminación contra la Mujer </a:t>
            </a:r>
            <a:r>
              <a:rPr lang="es-MX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CEDAW </a:t>
            </a:r>
            <a:r>
              <a:rPr lang="es-MX" sz="2000" b="1" dirty="0">
                <a:solidFill>
                  <a:srgbClr val="0070C0"/>
                </a:solidFill>
              </a:rPr>
              <a:t>profirió la </a:t>
            </a:r>
          </a:p>
          <a:p>
            <a:pPr algn="ctr"/>
            <a:r>
              <a:rPr lang="es-MX" sz="2000" b="1" dirty="0">
                <a:solidFill>
                  <a:srgbClr val="00B050"/>
                </a:solidFill>
              </a:rPr>
              <a:t>Recomendación general núm. 39 (2022)</a:t>
            </a:r>
          </a:p>
          <a:p>
            <a:pPr algn="ctr"/>
            <a:r>
              <a:rPr lang="es-MX" sz="2000" dirty="0">
                <a:solidFill>
                  <a:srgbClr val="00B050"/>
                </a:solidFill>
              </a:rPr>
              <a:t>sobre los derechos de las </a:t>
            </a:r>
            <a:r>
              <a:rPr lang="es-MX" sz="2000" b="1" dirty="0">
                <a:solidFill>
                  <a:srgbClr val="00B050"/>
                </a:solidFill>
              </a:rPr>
              <a:t>mujeres y las niñas Indígenas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BDC1514-1370-32AA-DB9A-263024D3DB43}"/>
              </a:ext>
            </a:extLst>
          </p:cNvPr>
          <p:cNvSpPr txBox="1"/>
          <p:nvPr/>
        </p:nvSpPr>
        <p:spPr>
          <a:xfrm>
            <a:off x="2129660" y="1171693"/>
            <a:ext cx="74662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00B050"/>
                </a:solidFill>
              </a:rPr>
              <a:t>Implementación de recomendaciones desde la mesa interjurisdiccional</a:t>
            </a:r>
          </a:p>
          <a:p>
            <a:pPr algn="ctr"/>
            <a:endParaRPr lang="es-MX" sz="2000" b="1" dirty="0">
              <a:solidFill>
                <a:srgbClr val="0070C0"/>
              </a:solidFill>
            </a:endParaRPr>
          </a:p>
          <a:p>
            <a:pPr algn="ctr"/>
            <a:r>
              <a:rPr lang="es-MX" sz="2000" b="1" dirty="0">
                <a:solidFill>
                  <a:srgbClr val="0070C0"/>
                </a:solidFill>
              </a:rPr>
              <a:t>Convención de las NACIONES UNIDAS –ONU- sobre la Eliminación de Todas las Formas de Discriminación contra la Mujer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AE6CA2-4836-CF19-1E02-C8207AC5EB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31604" y="2802909"/>
            <a:ext cx="1770532" cy="137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A018D29-0505-4D62-ABDC-6C6F4CC23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4" y="244395"/>
            <a:ext cx="3961892" cy="10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48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8714" y="13365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5F5FA5-CE5D-1E92-195B-6F578ED459D2}"/>
              </a:ext>
            </a:extLst>
          </p:cNvPr>
          <p:cNvSpPr txBox="1"/>
          <p:nvPr/>
        </p:nvSpPr>
        <p:spPr>
          <a:xfrm>
            <a:off x="987104" y="1287630"/>
            <a:ext cx="99493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00B050"/>
                </a:solidFill>
              </a:rPr>
              <a:t>Recomendación general núm. 39 (2022) </a:t>
            </a:r>
            <a:r>
              <a:rPr lang="es-MX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CEDAW</a:t>
            </a:r>
            <a:endParaRPr lang="es-MX" sz="2000" b="1" dirty="0">
              <a:solidFill>
                <a:srgbClr val="00B050"/>
              </a:solidFill>
            </a:endParaRPr>
          </a:p>
          <a:p>
            <a:pPr algn="ctr"/>
            <a:r>
              <a:rPr lang="es-MX" sz="2000" b="1" dirty="0">
                <a:solidFill>
                  <a:srgbClr val="00B050"/>
                </a:solidFill>
              </a:rPr>
              <a:t>Derechos de las mujeres y las niñas Indígenas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AE6CA2-4836-CF19-1E02-C8207AC5EB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831611" y="1254718"/>
            <a:ext cx="954967" cy="77370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927D564-F45E-FF8C-5E1B-1CA3885977F8}"/>
              </a:ext>
            </a:extLst>
          </p:cNvPr>
          <p:cNvSpPr txBox="1"/>
          <p:nvPr/>
        </p:nvSpPr>
        <p:spPr>
          <a:xfrm>
            <a:off x="987104" y="2289841"/>
            <a:ext cx="9775971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/>
              <a:t>Proporciona orientación a los Estados partes sobre las </a:t>
            </a:r>
            <a:r>
              <a:rPr lang="es-MX" b="1" dirty="0">
                <a:solidFill>
                  <a:srgbClr val="7030A0"/>
                </a:solidFill>
              </a:rPr>
              <a:t>MEDIDAS LEGISLATIVAS, POLÍTICAS Y OTRAS MEDIDAS PERTINENTES</a:t>
            </a:r>
            <a:r>
              <a:rPr lang="es-MX" dirty="0"/>
              <a:t> </a:t>
            </a:r>
            <a:r>
              <a:rPr lang="es-MX" b="1" dirty="0">
                <a:solidFill>
                  <a:srgbClr val="00B050"/>
                </a:solidFill>
              </a:rPr>
              <a:t>para garantizar el cumplimiento de sus obligacione</a:t>
            </a:r>
            <a:r>
              <a:rPr lang="es-MX" dirty="0">
                <a:solidFill>
                  <a:srgbClr val="00B050"/>
                </a:solidFill>
              </a:rPr>
              <a:t>s</a:t>
            </a:r>
            <a:r>
              <a:rPr lang="es-MX" dirty="0"/>
              <a:t> en relación con los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derechos de las mujeres y las niñas Indígenas</a:t>
            </a:r>
            <a:r>
              <a:rPr lang="es-MX" dirty="0"/>
              <a:t> en virtud de la Convención sobre la Eliminación de Todas las Formas de Discriminación contra la Mujer.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Se calcula que hay 476,6 millones de indígenas en el mundo, de los cuales más de la mitad (238,4 millones) son mujeres.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La </a:t>
            </a:r>
            <a:r>
              <a:rPr lang="es-MX" b="1" dirty="0">
                <a:solidFill>
                  <a:srgbClr val="FF0000"/>
                </a:solidFill>
              </a:rPr>
              <a:t>DISCRIMINACIÓN INTERSECCIONAL Y LA VIOLENCIA</a:t>
            </a:r>
            <a:r>
              <a:rPr lang="es-MX" dirty="0"/>
              <a:t> son fenómenos recurrentes en la vida de muchas mujeres y niñas Indígenas que viven en zonas rurales, remotas y urbanas. </a:t>
            </a:r>
          </a:p>
          <a:p>
            <a:pPr algn="just"/>
            <a:endParaRPr lang="es-MX" dirty="0"/>
          </a:p>
          <a:p>
            <a:pPr algn="just"/>
            <a:r>
              <a:rPr lang="es-MX" sz="2000" b="1" dirty="0">
                <a:solidFill>
                  <a:srgbClr val="0070C0"/>
                </a:solidFill>
              </a:rPr>
              <a:t>La recomendación general se aplica a las mujeres y las niñas Indígenas tanto dentro como fuera de los territorios Indígenas.</a:t>
            </a:r>
            <a:endParaRPr lang="es-CO" sz="2000" b="1" dirty="0">
              <a:solidFill>
                <a:srgbClr val="0070C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3351A0E-4AC2-4147-B770-300A38C6A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4" y="244395"/>
            <a:ext cx="3961892" cy="10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26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8714" y="13365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5F5FA5-CE5D-1E92-195B-6F578ED459D2}"/>
              </a:ext>
            </a:extLst>
          </p:cNvPr>
          <p:cNvSpPr txBox="1"/>
          <p:nvPr/>
        </p:nvSpPr>
        <p:spPr>
          <a:xfrm>
            <a:off x="987104" y="1287630"/>
            <a:ext cx="99493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00B050"/>
                </a:solidFill>
              </a:rPr>
              <a:t>Recomendación general núm. 39 (2022) </a:t>
            </a:r>
          </a:p>
          <a:p>
            <a:pPr algn="ctr"/>
            <a:r>
              <a:rPr lang="es-MX" sz="2000" b="1" dirty="0">
                <a:solidFill>
                  <a:srgbClr val="00B050"/>
                </a:solidFill>
              </a:rPr>
              <a:t>Derechos de las mujeres y las niñas Indígenas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AE6CA2-4836-CF19-1E02-C8207AC5EB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33649" y="1254718"/>
            <a:ext cx="954967" cy="77370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927D564-F45E-FF8C-5E1B-1CA3885977F8}"/>
              </a:ext>
            </a:extLst>
          </p:cNvPr>
          <p:cNvSpPr txBox="1"/>
          <p:nvPr/>
        </p:nvSpPr>
        <p:spPr>
          <a:xfrm>
            <a:off x="1062520" y="2253006"/>
            <a:ext cx="977597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0070C0"/>
                </a:solidFill>
              </a:rPr>
              <a:t>En la recomendación general núm. 39 (2022) se </a:t>
            </a:r>
            <a:r>
              <a:rPr lang="es-MX" sz="2000" b="1" dirty="0">
                <a:solidFill>
                  <a:srgbClr val="00B050"/>
                </a:solidFill>
              </a:rPr>
              <a:t>DEFINEN Y EXAMINAN</a:t>
            </a:r>
            <a:r>
              <a:rPr lang="es-MX" sz="2000" dirty="0">
                <a:solidFill>
                  <a:srgbClr val="0070C0"/>
                </a:solidFill>
              </a:rPr>
              <a:t> las </a:t>
            </a:r>
            <a:r>
              <a:rPr lang="es-MX" sz="2000" b="1" dirty="0">
                <a:solidFill>
                  <a:srgbClr val="FF0000"/>
                </a:solidFill>
              </a:rPr>
              <a:t>diferentes formas de discriminación interseccional</a:t>
            </a:r>
            <a:r>
              <a:rPr lang="es-MX" sz="2000" dirty="0">
                <a:solidFill>
                  <a:srgbClr val="0070C0"/>
                </a:solidFill>
              </a:rPr>
              <a:t> a las que se enfrentan las </a:t>
            </a:r>
            <a:r>
              <a:rPr lang="es-MX" sz="2000" b="1" dirty="0">
                <a:solidFill>
                  <a:srgbClr val="0070C0"/>
                </a:solidFill>
              </a:rPr>
              <a:t>mujeres y las niñas Indígenas</a:t>
            </a:r>
            <a:r>
              <a:rPr lang="es-MX" sz="2000" dirty="0">
                <a:solidFill>
                  <a:srgbClr val="0070C0"/>
                </a:solidFill>
              </a:rPr>
              <a:t>, así como el </a:t>
            </a:r>
            <a:r>
              <a:rPr lang="es-MX" sz="2000" b="1" dirty="0">
                <a:solidFill>
                  <a:srgbClr val="00B050"/>
                </a:solidFill>
              </a:rPr>
              <a:t>papel clave que desempeñan como líderes, portadoras de conocimientos y transmisoras de cultura en el seno de sus pueblos, comunidades y familias, así como en la sociedad en su conjunto</a:t>
            </a:r>
            <a:r>
              <a:rPr lang="es-MX" sz="2000" dirty="0">
                <a:solidFill>
                  <a:srgbClr val="00B050"/>
                </a:solidFill>
              </a:rPr>
              <a:t>.</a:t>
            </a:r>
            <a:endParaRPr lang="es-CO" sz="2000" dirty="0">
              <a:solidFill>
                <a:srgbClr val="00B05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122EBE2-E1E5-6D68-5CB7-D84D375C2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72" y="3932691"/>
            <a:ext cx="2981741" cy="25054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E102FF8-1732-E4D6-44D6-8D0AED9B3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913" y="3932691"/>
            <a:ext cx="3877216" cy="248637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E6D93BC-FCBD-5EE0-9BD7-F13FF7ADE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129" y="3932691"/>
            <a:ext cx="4262353" cy="248637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360FF2D-3273-4B1B-8A53-A61C8A8280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4" y="244395"/>
            <a:ext cx="3961892" cy="10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225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84AF77D9EF42E4C96140A5F8D2A55FE" ma:contentTypeVersion="16" ma:contentTypeDescription="Crear nuevo documento." ma:contentTypeScope="" ma:versionID="37ab81a02237d21b058861ca07c82a2f">
  <xsd:schema xmlns:xsd="http://www.w3.org/2001/XMLSchema" xmlns:xs="http://www.w3.org/2001/XMLSchema" xmlns:p="http://schemas.microsoft.com/office/2006/metadata/properties" xmlns:ns3="9037e572-17da-48d6-b3af-888e85a7c7c2" xmlns:ns4="091ef937-54dd-407f-857b-f6de1a4ecaa0" targetNamespace="http://schemas.microsoft.com/office/2006/metadata/properties" ma:root="true" ma:fieldsID="5779a1b8fabcf10437234808c746a602" ns3:_="" ns4:_="">
    <xsd:import namespace="9037e572-17da-48d6-b3af-888e85a7c7c2"/>
    <xsd:import namespace="091ef937-54dd-407f-857b-f6de1a4ecaa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ObjectDetectorVersions" minOccurs="0"/>
                <xsd:element ref="ns4:MediaServiceAutoTags" minOccurs="0"/>
                <xsd:element ref="ns4:MediaLengthInSeconds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SystemTags" minOccurs="0"/>
                <xsd:element ref="ns4:MediaServiceSearchPropertie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37e572-17da-48d6-b3af-888e85a7c7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1ef937-54dd-407f-857b-f6de1a4eca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91ef937-54dd-407f-857b-f6de1a4ecaa0" xsi:nil="true"/>
  </documentManagement>
</p:properties>
</file>

<file path=customXml/itemProps1.xml><?xml version="1.0" encoding="utf-8"?>
<ds:datastoreItem xmlns:ds="http://schemas.openxmlformats.org/officeDocument/2006/customXml" ds:itemID="{8D163804-AE21-4E1F-B2FF-29FD16D88C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428164-0C31-43EA-AB92-68676999CF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37e572-17da-48d6-b3af-888e85a7c7c2"/>
    <ds:schemaRef ds:uri="091ef937-54dd-407f-857b-f6de1a4eca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818636-1B49-4E33-803F-C51CE0E26A83}">
  <ds:schemaRefs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9037e572-17da-48d6-b3af-888e85a7c7c2"/>
    <ds:schemaRef ds:uri="http://schemas.microsoft.com/office/infopath/2007/PartnerControls"/>
    <ds:schemaRef ds:uri="http://schemas.openxmlformats.org/package/2006/metadata/core-properties"/>
    <ds:schemaRef ds:uri="091ef937-54dd-407f-857b-f6de1a4ecaa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2583</TotalTime>
  <Words>1731</Words>
  <Application>Microsoft Office PowerPoint</Application>
  <PresentationFormat>Panorámica</PresentationFormat>
  <Paragraphs>125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Montserrat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Julian Ochoa Arango</dc:creator>
  <cp:lastModifiedBy>Julian Ochoa Arango</cp:lastModifiedBy>
  <cp:revision>36</cp:revision>
  <dcterms:created xsi:type="dcterms:W3CDTF">2019-10-23T20:31:38Z</dcterms:created>
  <dcterms:modified xsi:type="dcterms:W3CDTF">2024-07-25T21:02:50Z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0x010100584AF77D9EF42E4C96140A5F8D2A55FE</vt:lpwstr>
  </property>
</Properties>
</file>