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70" r:id="rId1"/>
  </p:sldMasterIdLst>
  <p:sldIdLst>
    <p:sldId id="256" r:id="rId2"/>
    <p:sldId id="375" r:id="rId3"/>
    <p:sldId id="376" r:id="rId4"/>
    <p:sldId id="265" r:id="rId5"/>
    <p:sldId id="268" r:id="rId6"/>
    <p:sldId id="274" r:id="rId7"/>
    <p:sldId id="275" r:id="rId8"/>
    <p:sldId id="277" r:id="rId9"/>
    <p:sldId id="440" r:id="rId10"/>
    <p:sldId id="547" r:id="rId11"/>
    <p:sldId id="548" r:id="rId12"/>
    <p:sldId id="528" r:id="rId13"/>
    <p:sldId id="529" r:id="rId14"/>
    <p:sldId id="541" r:id="rId15"/>
    <p:sldId id="539" r:id="rId16"/>
    <p:sldId id="540" r:id="rId17"/>
    <p:sldId id="54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877676-F620-4050-86DD-7EAE3B5ADB7C}"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s-CO"/>
        </a:p>
      </dgm:t>
    </dgm:pt>
    <dgm:pt modelId="{16C5BB06-8CAF-4C94-85F9-EE905C131EE4}">
      <dgm:prSet phldrT="[Texto]"/>
      <dgm:spPr/>
      <dgm:t>
        <a:bodyPr/>
        <a:lstStyle/>
        <a:p>
          <a:r>
            <a:rPr lang="es-CO" dirty="0"/>
            <a:t>ACTIVACIÓN POTESTAD DISCIPLINARIA: QUEJA,OFICIO,INFORME S.P. O ANÓNIMO</a:t>
          </a:r>
        </a:p>
      </dgm:t>
    </dgm:pt>
    <dgm:pt modelId="{5BB6D82C-461D-40A5-8573-C4D364C3488C}" type="parTrans" cxnId="{C5906771-F62A-4C4D-A20A-16A1B8A27431}">
      <dgm:prSet/>
      <dgm:spPr/>
      <dgm:t>
        <a:bodyPr/>
        <a:lstStyle/>
        <a:p>
          <a:endParaRPr lang="es-CO"/>
        </a:p>
      </dgm:t>
    </dgm:pt>
    <dgm:pt modelId="{90B0AEAF-579C-4143-B269-16A101779392}" type="sibTrans" cxnId="{C5906771-F62A-4C4D-A20A-16A1B8A27431}">
      <dgm:prSet/>
      <dgm:spPr/>
      <dgm:t>
        <a:bodyPr/>
        <a:lstStyle/>
        <a:p>
          <a:endParaRPr lang="es-CO"/>
        </a:p>
      </dgm:t>
    </dgm:pt>
    <dgm:pt modelId="{CE942111-62D9-430C-A63F-AEDAB47B53C7}">
      <dgm:prSet phldrT="[Texto]"/>
      <dgm:spPr/>
      <dgm:t>
        <a:bodyPr/>
        <a:lstStyle/>
        <a:p>
          <a:r>
            <a:rPr lang="es-CO" dirty="0"/>
            <a:t>INHIBITORIO (art. 209. No procede recurso)</a:t>
          </a:r>
        </a:p>
      </dgm:t>
    </dgm:pt>
    <dgm:pt modelId="{10EE81A8-24E9-4AF6-B672-AFE4B6858FE5}" type="parTrans" cxnId="{4FC8A6DB-B608-4CF1-B916-25665A796D6F}">
      <dgm:prSet/>
      <dgm:spPr/>
      <dgm:t>
        <a:bodyPr/>
        <a:lstStyle/>
        <a:p>
          <a:endParaRPr lang="es-CO"/>
        </a:p>
      </dgm:t>
    </dgm:pt>
    <dgm:pt modelId="{897D46B0-65AC-4630-9B15-577B6049ABC3}" type="sibTrans" cxnId="{4FC8A6DB-B608-4CF1-B916-25665A796D6F}">
      <dgm:prSet/>
      <dgm:spPr/>
      <dgm:t>
        <a:bodyPr/>
        <a:lstStyle/>
        <a:p>
          <a:endParaRPr lang="es-CO"/>
        </a:p>
      </dgm:t>
    </dgm:pt>
    <dgm:pt modelId="{F9D81583-0151-4C14-92F5-81F9F58F292F}">
      <dgm:prSet phldrT="[Texto]"/>
      <dgm:spPr/>
      <dgm:t>
        <a:bodyPr/>
        <a:lstStyle/>
        <a:p>
          <a:r>
            <a:rPr lang="es-CO" dirty="0"/>
            <a:t>INVESTIGACIÓN DISCIPLINARIA.</a:t>
          </a:r>
        </a:p>
        <a:p>
          <a:r>
            <a:rPr lang="es-CO" dirty="0"/>
            <a:t>EVALUACION:</a:t>
          </a:r>
        </a:p>
        <a:p>
          <a:r>
            <a:rPr lang="es-CO" dirty="0"/>
            <a:t>ARCHIVO O CARGOS 221 Y 222.</a:t>
          </a:r>
        </a:p>
      </dgm:t>
    </dgm:pt>
    <dgm:pt modelId="{D55F6F3F-E830-4A37-B69B-99A783EF4BA2}" type="parTrans" cxnId="{33CFA31A-250F-4DBF-9FAE-CB24B70ED9C9}">
      <dgm:prSet/>
      <dgm:spPr/>
      <dgm:t>
        <a:bodyPr/>
        <a:lstStyle/>
        <a:p>
          <a:endParaRPr lang="es-CO"/>
        </a:p>
      </dgm:t>
    </dgm:pt>
    <dgm:pt modelId="{7AFA15B4-D97B-4527-98E3-0B427C38CDB2}" type="sibTrans" cxnId="{33CFA31A-250F-4DBF-9FAE-CB24B70ED9C9}">
      <dgm:prSet/>
      <dgm:spPr/>
      <dgm:t>
        <a:bodyPr/>
        <a:lstStyle/>
        <a:p>
          <a:endParaRPr lang="es-CO"/>
        </a:p>
      </dgm:t>
    </dgm:pt>
    <dgm:pt modelId="{31F57CAA-19D1-4174-B8D7-9F6EF534AC0B}">
      <dgm:prSet/>
      <dgm:spPr/>
      <dgm:t>
        <a:bodyPr/>
        <a:lstStyle/>
        <a:p>
          <a:r>
            <a:rPr lang="es-CO" dirty="0"/>
            <a:t>INDAGACIÓN PREVIA (3 MESES. ART. 208. SI NO SE IDENTIFICA O NO PROCEDE INVESTIGACIÒN ARCHIVO (NO COSA JUZGADA)</a:t>
          </a:r>
        </a:p>
      </dgm:t>
    </dgm:pt>
    <dgm:pt modelId="{09DC283A-B71F-4996-B86A-020BF53C3024}" type="parTrans" cxnId="{1B856DCE-625E-4CAB-84F5-6133D95366E1}">
      <dgm:prSet/>
      <dgm:spPr/>
      <dgm:t>
        <a:bodyPr/>
        <a:lstStyle/>
        <a:p>
          <a:endParaRPr lang="es-CO"/>
        </a:p>
      </dgm:t>
    </dgm:pt>
    <dgm:pt modelId="{A6356D8A-5AB5-439C-A8E6-18610BE04639}" type="sibTrans" cxnId="{1B856DCE-625E-4CAB-84F5-6133D95366E1}">
      <dgm:prSet/>
      <dgm:spPr/>
      <dgm:t>
        <a:bodyPr/>
        <a:lstStyle/>
        <a:p>
          <a:endParaRPr lang="es-CO"/>
        </a:p>
      </dgm:t>
    </dgm:pt>
    <dgm:pt modelId="{D4D0E9F8-ABC1-4A6A-AF7C-C1F729471B68}">
      <dgm:prSet/>
      <dgm:spPr/>
      <dgm:t>
        <a:bodyPr/>
        <a:lstStyle/>
        <a:p>
          <a:r>
            <a:rPr lang="es-CO" dirty="0"/>
            <a:t> APERTURA DE INVESTIGACIÓN. 211-213 TERMINO 6 MESES PRORROGABLES HASTA 6 MAS SI SON 2 FALTAS O 2 O MAS DISCIPLINADOS. </a:t>
          </a:r>
        </a:p>
      </dgm:t>
    </dgm:pt>
    <dgm:pt modelId="{896AE5B8-F805-4414-B304-8C32FE50AB52}" type="parTrans" cxnId="{D99483FE-47AA-498F-B943-77944F9473D8}">
      <dgm:prSet/>
      <dgm:spPr/>
      <dgm:t>
        <a:bodyPr/>
        <a:lstStyle/>
        <a:p>
          <a:endParaRPr lang="es-CO"/>
        </a:p>
      </dgm:t>
    </dgm:pt>
    <dgm:pt modelId="{3D071735-1D37-4420-8D8F-12A0D6F4D941}" type="sibTrans" cxnId="{D99483FE-47AA-498F-B943-77944F9473D8}">
      <dgm:prSet/>
      <dgm:spPr/>
      <dgm:t>
        <a:bodyPr/>
        <a:lstStyle/>
        <a:p>
          <a:endParaRPr lang="es-CO"/>
        </a:p>
      </dgm:t>
    </dgm:pt>
    <dgm:pt modelId="{84E89961-4F2F-4C17-8F4A-01C94CF57B79}" type="pres">
      <dgm:prSet presAssocID="{FD877676-F620-4050-86DD-7EAE3B5ADB7C}" presName="Name0" presStyleCnt="0">
        <dgm:presLayoutVars>
          <dgm:chPref val="1"/>
          <dgm:dir/>
          <dgm:animOne val="branch"/>
          <dgm:animLvl val="lvl"/>
          <dgm:resizeHandles/>
        </dgm:presLayoutVars>
      </dgm:prSet>
      <dgm:spPr/>
    </dgm:pt>
    <dgm:pt modelId="{6909C16A-60B8-4742-832A-E224C40E009A}" type="pres">
      <dgm:prSet presAssocID="{16C5BB06-8CAF-4C94-85F9-EE905C131EE4}" presName="vertOne" presStyleCnt="0"/>
      <dgm:spPr/>
    </dgm:pt>
    <dgm:pt modelId="{2F276490-DBE1-4FB3-BA7B-D197D45581F2}" type="pres">
      <dgm:prSet presAssocID="{16C5BB06-8CAF-4C94-85F9-EE905C131EE4}" presName="txOne" presStyleLbl="node0" presStyleIdx="0" presStyleCnt="4">
        <dgm:presLayoutVars>
          <dgm:chPref val="3"/>
        </dgm:presLayoutVars>
      </dgm:prSet>
      <dgm:spPr/>
    </dgm:pt>
    <dgm:pt modelId="{9C1BAE06-608A-423B-B81B-05EABC0C5E2D}" type="pres">
      <dgm:prSet presAssocID="{16C5BB06-8CAF-4C94-85F9-EE905C131EE4}" presName="horzOne" presStyleCnt="0"/>
      <dgm:spPr/>
    </dgm:pt>
    <dgm:pt modelId="{5A06B156-0C36-4164-B916-7AE4C345EEAE}" type="pres">
      <dgm:prSet presAssocID="{90B0AEAF-579C-4143-B269-16A101779392}" presName="sibSpaceOne" presStyleCnt="0"/>
      <dgm:spPr/>
    </dgm:pt>
    <dgm:pt modelId="{CFBE2083-4BD9-48C7-9AF0-6DD67DDFE530}" type="pres">
      <dgm:prSet presAssocID="{CE942111-62D9-430C-A63F-AEDAB47B53C7}" presName="vertOne" presStyleCnt="0"/>
      <dgm:spPr/>
    </dgm:pt>
    <dgm:pt modelId="{656C9CBE-0C9A-4756-AD19-B5566951493A}" type="pres">
      <dgm:prSet presAssocID="{CE942111-62D9-430C-A63F-AEDAB47B53C7}" presName="txOne" presStyleLbl="node0" presStyleIdx="1" presStyleCnt="4" custLinFactNeighborX="580">
        <dgm:presLayoutVars>
          <dgm:chPref val="3"/>
        </dgm:presLayoutVars>
      </dgm:prSet>
      <dgm:spPr/>
    </dgm:pt>
    <dgm:pt modelId="{D7E07452-F20F-4000-9A56-8CA8E8DB5142}" type="pres">
      <dgm:prSet presAssocID="{CE942111-62D9-430C-A63F-AEDAB47B53C7}" presName="parTransOne" presStyleCnt="0"/>
      <dgm:spPr/>
    </dgm:pt>
    <dgm:pt modelId="{AC3BD506-B584-445F-AF9C-65845E14B57C}" type="pres">
      <dgm:prSet presAssocID="{CE942111-62D9-430C-A63F-AEDAB47B53C7}" presName="horzOne" presStyleCnt="0"/>
      <dgm:spPr/>
    </dgm:pt>
    <dgm:pt modelId="{C203CA6A-D06B-4045-BF1E-626B674ED501}" type="pres">
      <dgm:prSet presAssocID="{F9D81583-0151-4C14-92F5-81F9F58F292F}" presName="vertTwo" presStyleCnt="0"/>
      <dgm:spPr/>
    </dgm:pt>
    <dgm:pt modelId="{C1AD645A-2C86-4461-BB1A-7AEB7EF0A094}" type="pres">
      <dgm:prSet presAssocID="{F9D81583-0151-4C14-92F5-81F9F58F292F}" presName="txTwo" presStyleLbl="node2" presStyleIdx="0" presStyleCnt="1" custAng="0">
        <dgm:presLayoutVars>
          <dgm:chPref val="3"/>
        </dgm:presLayoutVars>
      </dgm:prSet>
      <dgm:spPr/>
    </dgm:pt>
    <dgm:pt modelId="{8F4B1A7E-F581-44A4-8550-1DC2663B3745}" type="pres">
      <dgm:prSet presAssocID="{F9D81583-0151-4C14-92F5-81F9F58F292F}" presName="horzTwo" presStyleCnt="0"/>
      <dgm:spPr/>
    </dgm:pt>
    <dgm:pt modelId="{B7BFA66C-3002-4BEF-BEB3-CB927F2E135F}" type="pres">
      <dgm:prSet presAssocID="{897D46B0-65AC-4630-9B15-577B6049ABC3}" presName="sibSpaceOne" presStyleCnt="0"/>
      <dgm:spPr/>
    </dgm:pt>
    <dgm:pt modelId="{3B6A0C2E-EF09-47D8-A79E-59C60021B5DA}" type="pres">
      <dgm:prSet presAssocID="{31F57CAA-19D1-4174-B8D7-9F6EF534AC0B}" presName="vertOne" presStyleCnt="0"/>
      <dgm:spPr/>
    </dgm:pt>
    <dgm:pt modelId="{A8C8EF4D-72BE-42BC-A8C9-9023F968553F}" type="pres">
      <dgm:prSet presAssocID="{31F57CAA-19D1-4174-B8D7-9F6EF534AC0B}" presName="txOne" presStyleLbl="node0" presStyleIdx="2" presStyleCnt="4">
        <dgm:presLayoutVars>
          <dgm:chPref val="3"/>
        </dgm:presLayoutVars>
      </dgm:prSet>
      <dgm:spPr/>
    </dgm:pt>
    <dgm:pt modelId="{470F82D5-AAFB-49BB-A154-3DE4E70F8F09}" type="pres">
      <dgm:prSet presAssocID="{31F57CAA-19D1-4174-B8D7-9F6EF534AC0B}" presName="horzOne" presStyleCnt="0"/>
      <dgm:spPr/>
    </dgm:pt>
    <dgm:pt modelId="{B2280AC0-F2A6-49EB-8C89-3FCC313A2C53}" type="pres">
      <dgm:prSet presAssocID="{A6356D8A-5AB5-439C-A8E6-18610BE04639}" presName="sibSpaceOne" presStyleCnt="0"/>
      <dgm:spPr/>
    </dgm:pt>
    <dgm:pt modelId="{DA37D312-444A-4B6D-90A9-945990221507}" type="pres">
      <dgm:prSet presAssocID="{D4D0E9F8-ABC1-4A6A-AF7C-C1F729471B68}" presName="vertOne" presStyleCnt="0"/>
      <dgm:spPr/>
    </dgm:pt>
    <dgm:pt modelId="{08A6C178-7F50-4839-A9AD-4B6B7E3466FF}" type="pres">
      <dgm:prSet presAssocID="{D4D0E9F8-ABC1-4A6A-AF7C-C1F729471B68}" presName="txOne" presStyleLbl="node0" presStyleIdx="3" presStyleCnt="4">
        <dgm:presLayoutVars>
          <dgm:chPref val="3"/>
        </dgm:presLayoutVars>
      </dgm:prSet>
      <dgm:spPr/>
    </dgm:pt>
    <dgm:pt modelId="{16CB9ACC-98A2-4F22-87D0-0D42221C38D8}" type="pres">
      <dgm:prSet presAssocID="{D4D0E9F8-ABC1-4A6A-AF7C-C1F729471B68}" presName="horzOne" presStyleCnt="0"/>
      <dgm:spPr/>
    </dgm:pt>
  </dgm:ptLst>
  <dgm:cxnLst>
    <dgm:cxn modelId="{33CFA31A-250F-4DBF-9FAE-CB24B70ED9C9}" srcId="{CE942111-62D9-430C-A63F-AEDAB47B53C7}" destId="{F9D81583-0151-4C14-92F5-81F9F58F292F}" srcOrd="0" destOrd="0" parTransId="{D55F6F3F-E830-4A37-B69B-99A783EF4BA2}" sibTransId="{7AFA15B4-D97B-4527-98E3-0B427C38CDB2}"/>
    <dgm:cxn modelId="{74008D32-EC9C-40F1-900E-A6D3EA06CD2A}" type="presOf" srcId="{F9D81583-0151-4C14-92F5-81F9F58F292F}" destId="{C1AD645A-2C86-4461-BB1A-7AEB7EF0A094}" srcOrd="0" destOrd="0" presId="urn:microsoft.com/office/officeart/2005/8/layout/hierarchy4"/>
    <dgm:cxn modelId="{46BA304E-84F2-4EB3-8F44-CF0FDFB8BEA3}" type="presOf" srcId="{FD877676-F620-4050-86DD-7EAE3B5ADB7C}" destId="{84E89961-4F2F-4C17-8F4A-01C94CF57B79}" srcOrd="0" destOrd="0" presId="urn:microsoft.com/office/officeart/2005/8/layout/hierarchy4"/>
    <dgm:cxn modelId="{C5906771-F62A-4C4D-A20A-16A1B8A27431}" srcId="{FD877676-F620-4050-86DD-7EAE3B5ADB7C}" destId="{16C5BB06-8CAF-4C94-85F9-EE905C131EE4}" srcOrd="0" destOrd="0" parTransId="{5BB6D82C-461D-40A5-8573-C4D364C3488C}" sibTransId="{90B0AEAF-579C-4143-B269-16A101779392}"/>
    <dgm:cxn modelId="{1BB550AB-220C-4707-9520-CF00F6CA81AB}" type="presOf" srcId="{16C5BB06-8CAF-4C94-85F9-EE905C131EE4}" destId="{2F276490-DBE1-4FB3-BA7B-D197D45581F2}" srcOrd="0" destOrd="0" presId="urn:microsoft.com/office/officeart/2005/8/layout/hierarchy4"/>
    <dgm:cxn modelId="{104887B8-9F77-42C5-B1A7-49EA7842E964}" type="presOf" srcId="{D4D0E9F8-ABC1-4A6A-AF7C-C1F729471B68}" destId="{08A6C178-7F50-4839-A9AD-4B6B7E3466FF}" srcOrd="0" destOrd="0" presId="urn:microsoft.com/office/officeart/2005/8/layout/hierarchy4"/>
    <dgm:cxn modelId="{5C8363BF-F041-47DB-A561-34F0756BD5CB}" type="presOf" srcId="{31F57CAA-19D1-4174-B8D7-9F6EF534AC0B}" destId="{A8C8EF4D-72BE-42BC-A8C9-9023F968553F}" srcOrd="0" destOrd="0" presId="urn:microsoft.com/office/officeart/2005/8/layout/hierarchy4"/>
    <dgm:cxn modelId="{1B856DCE-625E-4CAB-84F5-6133D95366E1}" srcId="{FD877676-F620-4050-86DD-7EAE3B5ADB7C}" destId="{31F57CAA-19D1-4174-B8D7-9F6EF534AC0B}" srcOrd="2" destOrd="0" parTransId="{09DC283A-B71F-4996-B86A-020BF53C3024}" sibTransId="{A6356D8A-5AB5-439C-A8E6-18610BE04639}"/>
    <dgm:cxn modelId="{4FC8A6DB-B608-4CF1-B916-25665A796D6F}" srcId="{FD877676-F620-4050-86DD-7EAE3B5ADB7C}" destId="{CE942111-62D9-430C-A63F-AEDAB47B53C7}" srcOrd="1" destOrd="0" parTransId="{10EE81A8-24E9-4AF6-B672-AFE4B6858FE5}" sibTransId="{897D46B0-65AC-4630-9B15-577B6049ABC3}"/>
    <dgm:cxn modelId="{653DADF4-563F-4FD3-9E93-016C3E52749A}" type="presOf" srcId="{CE942111-62D9-430C-A63F-AEDAB47B53C7}" destId="{656C9CBE-0C9A-4756-AD19-B5566951493A}" srcOrd="0" destOrd="0" presId="urn:microsoft.com/office/officeart/2005/8/layout/hierarchy4"/>
    <dgm:cxn modelId="{D99483FE-47AA-498F-B943-77944F9473D8}" srcId="{FD877676-F620-4050-86DD-7EAE3B5ADB7C}" destId="{D4D0E9F8-ABC1-4A6A-AF7C-C1F729471B68}" srcOrd="3" destOrd="0" parTransId="{896AE5B8-F805-4414-B304-8C32FE50AB52}" sibTransId="{3D071735-1D37-4420-8D8F-12A0D6F4D941}"/>
    <dgm:cxn modelId="{6CE23234-0EAA-4EBB-8397-9589F5E38F81}" type="presParOf" srcId="{84E89961-4F2F-4C17-8F4A-01C94CF57B79}" destId="{6909C16A-60B8-4742-832A-E224C40E009A}" srcOrd="0" destOrd="0" presId="urn:microsoft.com/office/officeart/2005/8/layout/hierarchy4"/>
    <dgm:cxn modelId="{156B5EA3-D0F8-44AF-9E81-EBB7568ADADA}" type="presParOf" srcId="{6909C16A-60B8-4742-832A-E224C40E009A}" destId="{2F276490-DBE1-4FB3-BA7B-D197D45581F2}" srcOrd="0" destOrd="0" presId="urn:microsoft.com/office/officeart/2005/8/layout/hierarchy4"/>
    <dgm:cxn modelId="{25DB11AE-C696-4188-9AB8-2A1A341083B3}" type="presParOf" srcId="{6909C16A-60B8-4742-832A-E224C40E009A}" destId="{9C1BAE06-608A-423B-B81B-05EABC0C5E2D}" srcOrd="1" destOrd="0" presId="urn:microsoft.com/office/officeart/2005/8/layout/hierarchy4"/>
    <dgm:cxn modelId="{66C226D3-18D8-4FD9-8B14-AC50CE05285B}" type="presParOf" srcId="{84E89961-4F2F-4C17-8F4A-01C94CF57B79}" destId="{5A06B156-0C36-4164-B916-7AE4C345EEAE}" srcOrd="1" destOrd="0" presId="urn:microsoft.com/office/officeart/2005/8/layout/hierarchy4"/>
    <dgm:cxn modelId="{E9D4AEF9-6D0B-4CD2-8613-EF7F4EB58B28}" type="presParOf" srcId="{84E89961-4F2F-4C17-8F4A-01C94CF57B79}" destId="{CFBE2083-4BD9-48C7-9AF0-6DD67DDFE530}" srcOrd="2" destOrd="0" presId="urn:microsoft.com/office/officeart/2005/8/layout/hierarchy4"/>
    <dgm:cxn modelId="{B57C0F59-947C-4365-9E63-FF1ED1E11D55}" type="presParOf" srcId="{CFBE2083-4BD9-48C7-9AF0-6DD67DDFE530}" destId="{656C9CBE-0C9A-4756-AD19-B5566951493A}" srcOrd="0" destOrd="0" presId="urn:microsoft.com/office/officeart/2005/8/layout/hierarchy4"/>
    <dgm:cxn modelId="{739B3869-B75A-4570-87C7-AAE3BF96FFCA}" type="presParOf" srcId="{CFBE2083-4BD9-48C7-9AF0-6DD67DDFE530}" destId="{D7E07452-F20F-4000-9A56-8CA8E8DB5142}" srcOrd="1" destOrd="0" presId="urn:microsoft.com/office/officeart/2005/8/layout/hierarchy4"/>
    <dgm:cxn modelId="{9BCCB6C5-D0D7-4835-84E8-3FE97F61FF8F}" type="presParOf" srcId="{CFBE2083-4BD9-48C7-9AF0-6DD67DDFE530}" destId="{AC3BD506-B584-445F-AF9C-65845E14B57C}" srcOrd="2" destOrd="0" presId="urn:microsoft.com/office/officeart/2005/8/layout/hierarchy4"/>
    <dgm:cxn modelId="{97495BE3-15F1-4C65-A73C-0136BB91E6C4}" type="presParOf" srcId="{AC3BD506-B584-445F-AF9C-65845E14B57C}" destId="{C203CA6A-D06B-4045-BF1E-626B674ED501}" srcOrd="0" destOrd="0" presId="urn:microsoft.com/office/officeart/2005/8/layout/hierarchy4"/>
    <dgm:cxn modelId="{A11DDA87-94FB-4344-920A-E15CD8AD8112}" type="presParOf" srcId="{C203CA6A-D06B-4045-BF1E-626B674ED501}" destId="{C1AD645A-2C86-4461-BB1A-7AEB7EF0A094}" srcOrd="0" destOrd="0" presId="urn:microsoft.com/office/officeart/2005/8/layout/hierarchy4"/>
    <dgm:cxn modelId="{6DA6396F-7CC1-413F-B7DF-4E346318A57D}" type="presParOf" srcId="{C203CA6A-D06B-4045-BF1E-626B674ED501}" destId="{8F4B1A7E-F581-44A4-8550-1DC2663B3745}" srcOrd="1" destOrd="0" presId="urn:microsoft.com/office/officeart/2005/8/layout/hierarchy4"/>
    <dgm:cxn modelId="{7C94C032-44AD-4CDD-81B6-699F9AA592CC}" type="presParOf" srcId="{84E89961-4F2F-4C17-8F4A-01C94CF57B79}" destId="{B7BFA66C-3002-4BEF-BEB3-CB927F2E135F}" srcOrd="3" destOrd="0" presId="urn:microsoft.com/office/officeart/2005/8/layout/hierarchy4"/>
    <dgm:cxn modelId="{92391EC5-D780-468C-B690-2A72DAED8500}" type="presParOf" srcId="{84E89961-4F2F-4C17-8F4A-01C94CF57B79}" destId="{3B6A0C2E-EF09-47D8-A79E-59C60021B5DA}" srcOrd="4" destOrd="0" presId="urn:microsoft.com/office/officeart/2005/8/layout/hierarchy4"/>
    <dgm:cxn modelId="{3EBC5F29-99EE-45AA-8E3E-4EEB8A35C47C}" type="presParOf" srcId="{3B6A0C2E-EF09-47D8-A79E-59C60021B5DA}" destId="{A8C8EF4D-72BE-42BC-A8C9-9023F968553F}" srcOrd="0" destOrd="0" presId="urn:microsoft.com/office/officeart/2005/8/layout/hierarchy4"/>
    <dgm:cxn modelId="{336B8F13-7286-4B72-8BAA-1293CF0D213C}" type="presParOf" srcId="{3B6A0C2E-EF09-47D8-A79E-59C60021B5DA}" destId="{470F82D5-AAFB-49BB-A154-3DE4E70F8F09}" srcOrd="1" destOrd="0" presId="urn:microsoft.com/office/officeart/2005/8/layout/hierarchy4"/>
    <dgm:cxn modelId="{7A2A10DD-2E83-4419-9BE3-D126180D2AC5}" type="presParOf" srcId="{84E89961-4F2F-4C17-8F4A-01C94CF57B79}" destId="{B2280AC0-F2A6-49EB-8C89-3FCC313A2C53}" srcOrd="5" destOrd="0" presId="urn:microsoft.com/office/officeart/2005/8/layout/hierarchy4"/>
    <dgm:cxn modelId="{5542BC6F-C3A4-4EEC-AB0C-B03C032D00F9}" type="presParOf" srcId="{84E89961-4F2F-4C17-8F4A-01C94CF57B79}" destId="{DA37D312-444A-4B6D-90A9-945990221507}" srcOrd="6" destOrd="0" presId="urn:microsoft.com/office/officeart/2005/8/layout/hierarchy4"/>
    <dgm:cxn modelId="{93D867AC-2986-40A7-94DE-D8CD723D1377}" type="presParOf" srcId="{DA37D312-444A-4B6D-90A9-945990221507}" destId="{08A6C178-7F50-4839-A9AD-4B6B7E3466FF}" srcOrd="0" destOrd="0" presId="urn:microsoft.com/office/officeart/2005/8/layout/hierarchy4"/>
    <dgm:cxn modelId="{2F47012D-1073-45D8-B410-4578BBE55380}" type="presParOf" srcId="{DA37D312-444A-4B6D-90A9-945990221507}" destId="{16CB9ACC-98A2-4F22-87D0-0D42221C38D8}"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7C0ED5-759E-4A3E-98EC-75BDAD37A850}"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495CFBB0-7E62-4509-A63C-2ACAEF3513B2}">
      <dgm:prSet phldrT="[Texto]"/>
      <dgm:spPr/>
      <dgm:t>
        <a:bodyPr/>
        <a:lstStyle/>
        <a:p>
          <a:r>
            <a:rPr lang="es-CO" dirty="0"/>
            <a:t>Ministerio público, víctimas o perjudicados o su apoderado pueden hacer solicitudes, nulidades y pedir pruebas. Magistrado resuelve y si niega procede apelación (suspensivo si es total la negación , sino devolutivo). Practica de pruebas en 20 días prorrogables 1 vez. Se pueden variar los cargos. Luego se suspende por 5 días para alegatos conclusivos. Luego en 5 días se cita para lectura de fallo.</a:t>
          </a:r>
        </a:p>
      </dgm:t>
    </dgm:pt>
    <dgm:pt modelId="{8EB0E490-448A-4862-ADCA-060DF1286DE7}" type="parTrans" cxnId="{A9603700-D283-48B8-BDAC-AF8F8C029F15}">
      <dgm:prSet/>
      <dgm:spPr/>
      <dgm:t>
        <a:bodyPr/>
        <a:lstStyle/>
        <a:p>
          <a:endParaRPr lang="es-CO"/>
        </a:p>
      </dgm:t>
    </dgm:pt>
    <dgm:pt modelId="{62D53ED7-9EDA-4B6A-93E8-8CB8E2F4D322}" type="sibTrans" cxnId="{A9603700-D283-48B8-BDAC-AF8F8C029F15}">
      <dgm:prSet/>
      <dgm:spPr/>
      <dgm:t>
        <a:bodyPr/>
        <a:lstStyle/>
        <a:p>
          <a:endParaRPr lang="es-CO"/>
        </a:p>
      </dgm:t>
    </dgm:pt>
    <dgm:pt modelId="{474D3284-F63C-45B8-A30B-6B1F6FECB473}">
      <dgm:prSet phldrT="[Texto]"/>
      <dgm:spPr/>
      <dgm:t>
        <a:bodyPr/>
        <a:lstStyle/>
        <a:p>
          <a:r>
            <a:rPr lang="es-CO" dirty="0"/>
            <a:t>Se profiere decisión en audiencia (Sala) y si no se recurre queda ejecutoriada (232). Procede APELACIÓN. Debe interponerse allí mismo y sustentarse verbalmente en ese momento o por escrito dentro de los 5 días siguientes </a:t>
          </a:r>
        </a:p>
      </dgm:t>
    </dgm:pt>
    <dgm:pt modelId="{67199BA3-82F0-43BE-A2B1-AE3178BCF4D3}" type="parTrans" cxnId="{186D7E67-13C3-47C0-AD33-B8AE104A3487}">
      <dgm:prSet/>
      <dgm:spPr/>
      <dgm:t>
        <a:bodyPr/>
        <a:lstStyle/>
        <a:p>
          <a:endParaRPr lang="es-CO"/>
        </a:p>
      </dgm:t>
    </dgm:pt>
    <dgm:pt modelId="{FF027131-F7CA-42D4-B506-634D66D3F9FB}" type="sibTrans" cxnId="{186D7E67-13C3-47C0-AD33-B8AE104A3487}">
      <dgm:prSet/>
      <dgm:spPr/>
      <dgm:t>
        <a:bodyPr/>
        <a:lstStyle/>
        <a:p>
          <a:endParaRPr lang="es-CO"/>
        </a:p>
      </dgm:t>
    </dgm:pt>
    <dgm:pt modelId="{F6D5EAE2-56C4-4BFD-8955-EC092B21CE8F}">
      <dgm:prSet phldrT="[Texto]"/>
      <dgm:spPr/>
      <dgm:t>
        <a:bodyPr/>
        <a:lstStyle/>
        <a:p>
          <a:r>
            <a:rPr lang="es-CO" dirty="0"/>
            <a:t>Puede aceptar los cargos o confesar (art. 162-1/3 parte menos faltas gravísimas). En caso de no tener defensor y confesar se debe nombrar defensor de oficio.</a:t>
          </a:r>
        </a:p>
        <a:p>
          <a:r>
            <a:rPr lang="es-CO" dirty="0"/>
            <a:t>Puede rendir versión libre y descargos. Pedir y presentar pruebas</a:t>
          </a:r>
        </a:p>
      </dgm:t>
    </dgm:pt>
    <dgm:pt modelId="{E7F47F5B-ED83-4A35-AEEF-F5976DD97D5E}" type="sibTrans" cxnId="{4E5F543F-692E-4207-8E29-3E705C79F086}">
      <dgm:prSet/>
      <dgm:spPr/>
      <dgm:t>
        <a:bodyPr/>
        <a:lstStyle/>
        <a:p>
          <a:endParaRPr lang="es-CO"/>
        </a:p>
      </dgm:t>
    </dgm:pt>
    <dgm:pt modelId="{4A7FC9F9-5C3C-4F93-9A50-85C337D5FAE6}" type="parTrans" cxnId="{4E5F543F-692E-4207-8E29-3E705C79F086}">
      <dgm:prSet/>
      <dgm:spPr/>
      <dgm:t>
        <a:bodyPr/>
        <a:lstStyle/>
        <a:p>
          <a:endParaRPr lang="es-CO"/>
        </a:p>
      </dgm:t>
    </dgm:pt>
    <dgm:pt modelId="{38CBB1CB-71A8-48BD-9451-BAAF82513AD0}" type="pres">
      <dgm:prSet presAssocID="{C67C0ED5-759E-4A3E-98EC-75BDAD37A850}" presName="Name0" presStyleCnt="0">
        <dgm:presLayoutVars>
          <dgm:dir/>
          <dgm:resizeHandles val="exact"/>
        </dgm:presLayoutVars>
      </dgm:prSet>
      <dgm:spPr/>
    </dgm:pt>
    <dgm:pt modelId="{2E0BF980-6A71-4E58-B0DA-DFF45BB4487C}" type="pres">
      <dgm:prSet presAssocID="{F6D5EAE2-56C4-4BFD-8955-EC092B21CE8F}" presName="node" presStyleLbl="node1" presStyleIdx="0" presStyleCnt="3">
        <dgm:presLayoutVars>
          <dgm:bulletEnabled val="1"/>
        </dgm:presLayoutVars>
      </dgm:prSet>
      <dgm:spPr/>
    </dgm:pt>
    <dgm:pt modelId="{15B9D56E-9BBC-4A5B-BC91-C3220CAA8DAF}" type="pres">
      <dgm:prSet presAssocID="{E7F47F5B-ED83-4A35-AEEF-F5976DD97D5E}" presName="sibTrans" presStyleCnt="0"/>
      <dgm:spPr/>
    </dgm:pt>
    <dgm:pt modelId="{19DD8E65-9F26-4D53-B7C6-B108E4F4B613}" type="pres">
      <dgm:prSet presAssocID="{495CFBB0-7E62-4509-A63C-2ACAEF3513B2}" presName="node" presStyleLbl="node1" presStyleIdx="1" presStyleCnt="3" custLinFactNeighborX="0">
        <dgm:presLayoutVars>
          <dgm:bulletEnabled val="1"/>
        </dgm:presLayoutVars>
      </dgm:prSet>
      <dgm:spPr/>
    </dgm:pt>
    <dgm:pt modelId="{3C134D3B-3160-404D-AEE8-6E588CF30005}" type="pres">
      <dgm:prSet presAssocID="{62D53ED7-9EDA-4B6A-93E8-8CB8E2F4D322}" presName="sibTrans" presStyleCnt="0"/>
      <dgm:spPr/>
    </dgm:pt>
    <dgm:pt modelId="{EC8D2987-CA07-4B18-B8CA-16280591855C}" type="pres">
      <dgm:prSet presAssocID="{474D3284-F63C-45B8-A30B-6B1F6FECB473}" presName="node" presStyleLbl="node1" presStyleIdx="2" presStyleCnt="3" custLinFactNeighborX="0">
        <dgm:presLayoutVars>
          <dgm:bulletEnabled val="1"/>
        </dgm:presLayoutVars>
      </dgm:prSet>
      <dgm:spPr/>
    </dgm:pt>
  </dgm:ptLst>
  <dgm:cxnLst>
    <dgm:cxn modelId="{A9603700-D283-48B8-BDAC-AF8F8C029F15}" srcId="{C67C0ED5-759E-4A3E-98EC-75BDAD37A850}" destId="{495CFBB0-7E62-4509-A63C-2ACAEF3513B2}" srcOrd="1" destOrd="0" parTransId="{8EB0E490-448A-4862-ADCA-060DF1286DE7}" sibTransId="{62D53ED7-9EDA-4B6A-93E8-8CB8E2F4D322}"/>
    <dgm:cxn modelId="{7B387429-7D17-4FF3-8136-457A77D19D74}" type="presOf" srcId="{C67C0ED5-759E-4A3E-98EC-75BDAD37A850}" destId="{38CBB1CB-71A8-48BD-9451-BAAF82513AD0}" srcOrd="0" destOrd="0" presId="urn:microsoft.com/office/officeart/2005/8/layout/hList6"/>
    <dgm:cxn modelId="{5F90AC35-8100-4A48-93EC-6A2A92679D46}" type="presOf" srcId="{495CFBB0-7E62-4509-A63C-2ACAEF3513B2}" destId="{19DD8E65-9F26-4D53-B7C6-B108E4F4B613}" srcOrd="0" destOrd="0" presId="urn:microsoft.com/office/officeart/2005/8/layout/hList6"/>
    <dgm:cxn modelId="{4E5F543F-692E-4207-8E29-3E705C79F086}" srcId="{C67C0ED5-759E-4A3E-98EC-75BDAD37A850}" destId="{F6D5EAE2-56C4-4BFD-8955-EC092B21CE8F}" srcOrd="0" destOrd="0" parTransId="{4A7FC9F9-5C3C-4F93-9A50-85C337D5FAE6}" sibTransId="{E7F47F5B-ED83-4A35-AEEF-F5976DD97D5E}"/>
    <dgm:cxn modelId="{83520342-B437-4973-8FEA-85A424ACDC79}" type="presOf" srcId="{F6D5EAE2-56C4-4BFD-8955-EC092B21CE8F}" destId="{2E0BF980-6A71-4E58-B0DA-DFF45BB4487C}" srcOrd="0" destOrd="0" presId="urn:microsoft.com/office/officeart/2005/8/layout/hList6"/>
    <dgm:cxn modelId="{186D7E67-13C3-47C0-AD33-B8AE104A3487}" srcId="{C67C0ED5-759E-4A3E-98EC-75BDAD37A850}" destId="{474D3284-F63C-45B8-A30B-6B1F6FECB473}" srcOrd="2" destOrd="0" parTransId="{67199BA3-82F0-43BE-A2B1-AE3178BCF4D3}" sibTransId="{FF027131-F7CA-42D4-B506-634D66D3F9FB}"/>
    <dgm:cxn modelId="{A9D3C8D1-9594-4E97-B6BB-D39316036DDA}" type="presOf" srcId="{474D3284-F63C-45B8-A30B-6B1F6FECB473}" destId="{EC8D2987-CA07-4B18-B8CA-16280591855C}" srcOrd="0" destOrd="0" presId="urn:microsoft.com/office/officeart/2005/8/layout/hList6"/>
    <dgm:cxn modelId="{8294D9FC-D0EA-4D12-8803-83007E632DBF}" type="presParOf" srcId="{38CBB1CB-71A8-48BD-9451-BAAF82513AD0}" destId="{2E0BF980-6A71-4E58-B0DA-DFF45BB4487C}" srcOrd="0" destOrd="0" presId="urn:microsoft.com/office/officeart/2005/8/layout/hList6"/>
    <dgm:cxn modelId="{2AD4BF27-985B-43C4-BDB6-232C0CB75513}" type="presParOf" srcId="{38CBB1CB-71A8-48BD-9451-BAAF82513AD0}" destId="{15B9D56E-9BBC-4A5B-BC91-C3220CAA8DAF}" srcOrd="1" destOrd="0" presId="urn:microsoft.com/office/officeart/2005/8/layout/hList6"/>
    <dgm:cxn modelId="{00C9A7BC-69BF-4316-8C00-CE9EEAB9E9D4}" type="presParOf" srcId="{38CBB1CB-71A8-48BD-9451-BAAF82513AD0}" destId="{19DD8E65-9F26-4D53-B7C6-B108E4F4B613}" srcOrd="2" destOrd="0" presId="urn:microsoft.com/office/officeart/2005/8/layout/hList6"/>
    <dgm:cxn modelId="{53F86885-BE09-4708-818F-56253B6CFDAD}" type="presParOf" srcId="{38CBB1CB-71A8-48BD-9451-BAAF82513AD0}" destId="{3C134D3B-3160-404D-AEE8-6E588CF30005}" srcOrd="3" destOrd="0" presId="urn:microsoft.com/office/officeart/2005/8/layout/hList6"/>
    <dgm:cxn modelId="{09FB3214-CD64-4072-B9DE-B392ECE4174E}" type="presParOf" srcId="{38CBB1CB-71A8-48BD-9451-BAAF82513AD0}" destId="{EC8D2987-CA07-4B18-B8CA-16280591855C}"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7E178C-C973-4503-B6D6-F0C882DA0AAC}"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CO"/>
        </a:p>
      </dgm:t>
    </dgm:pt>
    <dgm:pt modelId="{3BE06808-D872-4C0E-AEBE-E67AC8B48F3D}">
      <dgm:prSet/>
      <dgm:spPr/>
      <dgm:t>
        <a:bodyPr/>
        <a:lstStyle/>
        <a:p>
          <a:pPr rtl="0"/>
          <a:r>
            <a:rPr lang="es-CO" b="1" dirty="0"/>
            <a:t>Quejoso: Se le comunica el auto de Archivo Definitivo y  sentencia absolutoria.(Art. 110.).</a:t>
          </a:r>
          <a:endParaRPr lang="es-CO" dirty="0"/>
        </a:p>
      </dgm:t>
    </dgm:pt>
    <dgm:pt modelId="{69842E34-802C-4F04-8AD4-A158AC4C38BD}" type="parTrans" cxnId="{8E9AB1A0-A728-490A-9CDD-C57562653BCF}">
      <dgm:prSet/>
      <dgm:spPr/>
      <dgm:t>
        <a:bodyPr/>
        <a:lstStyle/>
        <a:p>
          <a:endParaRPr lang="es-CO"/>
        </a:p>
      </dgm:t>
    </dgm:pt>
    <dgm:pt modelId="{0C9BF4D5-4EF6-4368-86BF-C9BA5447DA84}" type="sibTrans" cxnId="{8E9AB1A0-A728-490A-9CDD-C57562653BCF}">
      <dgm:prSet/>
      <dgm:spPr/>
      <dgm:t>
        <a:bodyPr/>
        <a:lstStyle/>
        <a:p>
          <a:endParaRPr lang="es-CO"/>
        </a:p>
      </dgm:t>
    </dgm:pt>
    <dgm:pt modelId="{445F672D-F9CF-4774-94D4-DD450EC1ECD4}">
      <dgm:prSet/>
      <dgm:spPr/>
      <dgm:t>
        <a:bodyPr/>
        <a:lstStyle/>
        <a:p>
          <a:pPr rtl="0"/>
          <a:r>
            <a:rPr lang="es-CO" dirty="0"/>
            <a:t>Además de los recursos del C.D.U. procede </a:t>
          </a:r>
          <a:r>
            <a:rPr lang="es-CO" b="1" dirty="0"/>
            <a:t>apelación contra el auto de archivo definitivo y el auto que niega pruebas </a:t>
          </a:r>
          <a:r>
            <a:rPr lang="es-CO" dirty="0"/>
            <a:t>(247).</a:t>
          </a:r>
        </a:p>
      </dgm:t>
    </dgm:pt>
    <dgm:pt modelId="{24708AC1-E6FA-4442-B070-43C5D87EE23E}" type="parTrans" cxnId="{C1C2ABD3-95D3-44D8-A57E-07DA26DDA96C}">
      <dgm:prSet/>
      <dgm:spPr/>
      <dgm:t>
        <a:bodyPr/>
        <a:lstStyle/>
        <a:p>
          <a:endParaRPr lang="es-CO"/>
        </a:p>
      </dgm:t>
    </dgm:pt>
    <dgm:pt modelId="{367559D9-73FF-4F93-BC06-6051424DC7BA}" type="sibTrans" cxnId="{C1C2ABD3-95D3-44D8-A57E-07DA26DDA96C}">
      <dgm:prSet/>
      <dgm:spPr/>
      <dgm:t>
        <a:bodyPr/>
        <a:lstStyle/>
        <a:p>
          <a:endParaRPr lang="es-CO"/>
        </a:p>
      </dgm:t>
    </dgm:pt>
    <dgm:pt modelId="{BD50B941-7450-4C4F-AB4E-B8333583C993}">
      <dgm:prSet/>
      <dgm:spPr/>
      <dgm:t>
        <a:bodyPr/>
        <a:lstStyle/>
        <a:p>
          <a:pPr rtl="0"/>
          <a:r>
            <a:rPr lang="es-CO" b="1" dirty="0"/>
            <a:t>La Sentencia sancionatoria es consultable ante la Sala Superior (248).</a:t>
          </a:r>
          <a:endParaRPr lang="es-CO" dirty="0"/>
        </a:p>
      </dgm:t>
    </dgm:pt>
    <dgm:pt modelId="{1C56BF61-D720-4A5E-88C8-BE7E5EF5E961}" type="parTrans" cxnId="{99B0D03E-7059-4A9A-8DC2-B756BDC8C9AE}">
      <dgm:prSet/>
      <dgm:spPr/>
      <dgm:t>
        <a:bodyPr/>
        <a:lstStyle/>
        <a:p>
          <a:endParaRPr lang="es-CO"/>
        </a:p>
      </dgm:t>
    </dgm:pt>
    <dgm:pt modelId="{8E6193A9-FF54-4168-9209-04596217C790}" type="sibTrans" cxnId="{99B0D03E-7059-4A9A-8DC2-B756BDC8C9AE}">
      <dgm:prSet/>
      <dgm:spPr/>
      <dgm:t>
        <a:bodyPr/>
        <a:lstStyle/>
        <a:p>
          <a:endParaRPr lang="es-CO"/>
        </a:p>
      </dgm:t>
    </dgm:pt>
    <dgm:pt modelId="{68F54222-FD84-4199-8655-6CCC9CEB7859}" type="pres">
      <dgm:prSet presAssocID="{987E178C-C973-4503-B6D6-F0C882DA0AAC}" presName="CompostProcess" presStyleCnt="0">
        <dgm:presLayoutVars>
          <dgm:dir/>
          <dgm:resizeHandles val="exact"/>
        </dgm:presLayoutVars>
      </dgm:prSet>
      <dgm:spPr/>
    </dgm:pt>
    <dgm:pt modelId="{9C3A987C-AC3D-4681-8DA6-37E2BE600637}" type="pres">
      <dgm:prSet presAssocID="{987E178C-C973-4503-B6D6-F0C882DA0AAC}" presName="arrow" presStyleLbl="bgShp" presStyleIdx="0" presStyleCnt="1"/>
      <dgm:spPr/>
    </dgm:pt>
    <dgm:pt modelId="{626E6359-2DF6-4C66-BAAA-88349186DFCC}" type="pres">
      <dgm:prSet presAssocID="{987E178C-C973-4503-B6D6-F0C882DA0AAC}" presName="linearProcess" presStyleCnt="0"/>
      <dgm:spPr/>
    </dgm:pt>
    <dgm:pt modelId="{F8D76421-527A-4FC5-9137-FEB0BB4233F0}" type="pres">
      <dgm:prSet presAssocID="{3BE06808-D872-4C0E-AEBE-E67AC8B48F3D}" presName="textNode" presStyleLbl="node1" presStyleIdx="0" presStyleCnt="3">
        <dgm:presLayoutVars>
          <dgm:bulletEnabled val="1"/>
        </dgm:presLayoutVars>
      </dgm:prSet>
      <dgm:spPr/>
    </dgm:pt>
    <dgm:pt modelId="{0318DA7C-CE99-432B-BD1B-2DC132492ABE}" type="pres">
      <dgm:prSet presAssocID="{0C9BF4D5-4EF6-4368-86BF-C9BA5447DA84}" presName="sibTrans" presStyleCnt="0"/>
      <dgm:spPr/>
    </dgm:pt>
    <dgm:pt modelId="{0B922A32-D0D5-45F6-A835-DE4E57FB8A84}" type="pres">
      <dgm:prSet presAssocID="{445F672D-F9CF-4774-94D4-DD450EC1ECD4}" presName="textNode" presStyleLbl="node1" presStyleIdx="1" presStyleCnt="3">
        <dgm:presLayoutVars>
          <dgm:bulletEnabled val="1"/>
        </dgm:presLayoutVars>
      </dgm:prSet>
      <dgm:spPr/>
    </dgm:pt>
    <dgm:pt modelId="{916ED61C-F1BC-4AC4-9974-0A5ECB6595F1}" type="pres">
      <dgm:prSet presAssocID="{367559D9-73FF-4F93-BC06-6051424DC7BA}" presName="sibTrans" presStyleCnt="0"/>
      <dgm:spPr/>
    </dgm:pt>
    <dgm:pt modelId="{6D03DF7B-3C83-4122-A6A0-B559E6FFEACD}" type="pres">
      <dgm:prSet presAssocID="{BD50B941-7450-4C4F-AB4E-B8333583C993}" presName="textNode" presStyleLbl="node1" presStyleIdx="2" presStyleCnt="3">
        <dgm:presLayoutVars>
          <dgm:bulletEnabled val="1"/>
        </dgm:presLayoutVars>
      </dgm:prSet>
      <dgm:spPr/>
    </dgm:pt>
  </dgm:ptLst>
  <dgm:cxnLst>
    <dgm:cxn modelId="{5C6E2D0B-2641-487F-808F-C27046F1AA34}" type="presOf" srcId="{987E178C-C973-4503-B6D6-F0C882DA0AAC}" destId="{68F54222-FD84-4199-8655-6CCC9CEB7859}" srcOrd="0" destOrd="0" presId="urn:microsoft.com/office/officeart/2005/8/layout/hProcess9"/>
    <dgm:cxn modelId="{99B0D03E-7059-4A9A-8DC2-B756BDC8C9AE}" srcId="{987E178C-C973-4503-B6D6-F0C882DA0AAC}" destId="{BD50B941-7450-4C4F-AB4E-B8333583C993}" srcOrd="2" destOrd="0" parTransId="{1C56BF61-D720-4A5E-88C8-BE7E5EF5E961}" sibTransId="{8E6193A9-FF54-4168-9209-04596217C790}"/>
    <dgm:cxn modelId="{8E9AB1A0-A728-490A-9CDD-C57562653BCF}" srcId="{987E178C-C973-4503-B6D6-F0C882DA0AAC}" destId="{3BE06808-D872-4C0E-AEBE-E67AC8B48F3D}" srcOrd="0" destOrd="0" parTransId="{69842E34-802C-4F04-8AD4-A158AC4C38BD}" sibTransId="{0C9BF4D5-4EF6-4368-86BF-C9BA5447DA84}"/>
    <dgm:cxn modelId="{3CFF36AA-6447-46AA-A791-1E3EDEF0A3E3}" type="presOf" srcId="{445F672D-F9CF-4774-94D4-DD450EC1ECD4}" destId="{0B922A32-D0D5-45F6-A835-DE4E57FB8A84}" srcOrd="0" destOrd="0" presId="urn:microsoft.com/office/officeart/2005/8/layout/hProcess9"/>
    <dgm:cxn modelId="{630D44D1-A0E7-48C3-96B8-415D5CE63482}" type="presOf" srcId="{BD50B941-7450-4C4F-AB4E-B8333583C993}" destId="{6D03DF7B-3C83-4122-A6A0-B559E6FFEACD}" srcOrd="0" destOrd="0" presId="urn:microsoft.com/office/officeart/2005/8/layout/hProcess9"/>
    <dgm:cxn modelId="{C1C2ABD3-95D3-44D8-A57E-07DA26DDA96C}" srcId="{987E178C-C973-4503-B6D6-F0C882DA0AAC}" destId="{445F672D-F9CF-4774-94D4-DD450EC1ECD4}" srcOrd="1" destOrd="0" parTransId="{24708AC1-E6FA-4442-B070-43C5D87EE23E}" sibTransId="{367559D9-73FF-4F93-BC06-6051424DC7BA}"/>
    <dgm:cxn modelId="{8EA80BE3-E0DD-4E46-B2E7-8D3F60DF30A3}" type="presOf" srcId="{3BE06808-D872-4C0E-AEBE-E67AC8B48F3D}" destId="{F8D76421-527A-4FC5-9137-FEB0BB4233F0}" srcOrd="0" destOrd="0" presId="urn:microsoft.com/office/officeart/2005/8/layout/hProcess9"/>
    <dgm:cxn modelId="{838EEF82-76E4-4A0F-A5CD-4506501BE33F}" type="presParOf" srcId="{68F54222-FD84-4199-8655-6CCC9CEB7859}" destId="{9C3A987C-AC3D-4681-8DA6-37E2BE600637}" srcOrd="0" destOrd="0" presId="urn:microsoft.com/office/officeart/2005/8/layout/hProcess9"/>
    <dgm:cxn modelId="{4FC8E393-148B-4D72-A44B-5ECE96DD8ABE}" type="presParOf" srcId="{68F54222-FD84-4199-8655-6CCC9CEB7859}" destId="{626E6359-2DF6-4C66-BAAA-88349186DFCC}" srcOrd="1" destOrd="0" presId="urn:microsoft.com/office/officeart/2005/8/layout/hProcess9"/>
    <dgm:cxn modelId="{08C64403-6EE3-441F-994B-3EFF96F4F27A}" type="presParOf" srcId="{626E6359-2DF6-4C66-BAAA-88349186DFCC}" destId="{F8D76421-527A-4FC5-9137-FEB0BB4233F0}" srcOrd="0" destOrd="0" presId="urn:microsoft.com/office/officeart/2005/8/layout/hProcess9"/>
    <dgm:cxn modelId="{9DA2CAC6-EAAE-4958-8FF2-E19C71A0C3CD}" type="presParOf" srcId="{626E6359-2DF6-4C66-BAAA-88349186DFCC}" destId="{0318DA7C-CE99-432B-BD1B-2DC132492ABE}" srcOrd="1" destOrd="0" presId="urn:microsoft.com/office/officeart/2005/8/layout/hProcess9"/>
    <dgm:cxn modelId="{C9DB9559-5E7A-4240-9D94-819A96F4347C}" type="presParOf" srcId="{626E6359-2DF6-4C66-BAAA-88349186DFCC}" destId="{0B922A32-D0D5-45F6-A835-DE4E57FB8A84}" srcOrd="2" destOrd="0" presId="urn:microsoft.com/office/officeart/2005/8/layout/hProcess9"/>
    <dgm:cxn modelId="{BE398EEF-47D1-4B72-A465-8086E7965E9D}" type="presParOf" srcId="{626E6359-2DF6-4C66-BAAA-88349186DFCC}" destId="{916ED61C-F1BC-4AC4-9974-0A5ECB6595F1}" srcOrd="3" destOrd="0" presId="urn:microsoft.com/office/officeart/2005/8/layout/hProcess9"/>
    <dgm:cxn modelId="{25E91508-4690-4397-B0C5-FF47C993985C}" type="presParOf" srcId="{626E6359-2DF6-4C66-BAAA-88349186DFCC}" destId="{6D03DF7B-3C83-4122-A6A0-B559E6FFEAC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0EA253-DB78-4DFE-B53A-3AC40FE20F75}"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s-CO"/>
        </a:p>
      </dgm:t>
    </dgm:pt>
    <dgm:pt modelId="{DE191348-A73C-42B8-8F70-2CFBF7E25FA5}">
      <dgm:prSet/>
      <dgm:spPr/>
      <dgm:t>
        <a:bodyPr/>
        <a:lstStyle/>
        <a:p>
          <a:pPr rtl="0"/>
          <a:r>
            <a:rPr lang="es-CO"/>
            <a:t>PROCEDE: OBJETIVAMENTE DEMOSTRADA LA FALTA Y</a:t>
          </a:r>
        </a:p>
      </dgm:t>
    </dgm:pt>
    <dgm:pt modelId="{1D77600F-BF35-447C-9C40-EDE4513E5528}" type="parTrans" cxnId="{802977EE-4A9E-4C10-BAF7-2FF4D0C819D1}">
      <dgm:prSet/>
      <dgm:spPr/>
      <dgm:t>
        <a:bodyPr/>
        <a:lstStyle/>
        <a:p>
          <a:endParaRPr lang="es-CO"/>
        </a:p>
      </dgm:t>
    </dgm:pt>
    <dgm:pt modelId="{47C165F0-6515-4D42-AD8C-4B3D6CDD6FF8}" type="sibTrans" cxnId="{802977EE-4A9E-4C10-BAF7-2FF4D0C819D1}">
      <dgm:prSet/>
      <dgm:spPr/>
      <dgm:t>
        <a:bodyPr/>
        <a:lstStyle/>
        <a:p>
          <a:endParaRPr lang="es-CO"/>
        </a:p>
      </dgm:t>
    </dgm:pt>
    <dgm:pt modelId="{7C543260-CEFB-4DD8-A97C-6A0E0372A812}">
      <dgm:prSet/>
      <dgm:spPr/>
      <dgm:t>
        <a:bodyPr/>
        <a:lstStyle/>
        <a:p>
          <a:pPr rtl="0"/>
          <a:r>
            <a:rPr lang="es-CO"/>
            <a:t>PRUEBA QUE COMPROMETA LA RESPONSABILIDAD DEL INVESTIGADO.</a:t>
          </a:r>
        </a:p>
      </dgm:t>
    </dgm:pt>
    <dgm:pt modelId="{480FD146-D7BC-4B2D-999B-BD92ECF9DB43}" type="parTrans" cxnId="{65F9BC88-6D6C-48C6-BBE0-AE9F005D488E}">
      <dgm:prSet/>
      <dgm:spPr/>
      <dgm:t>
        <a:bodyPr/>
        <a:lstStyle/>
        <a:p>
          <a:endParaRPr lang="es-CO"/>
        </a:p>
      </dgm:t>
    </dgm:pt>
    <dgm:pt modelId="{689BB8C5-BE0D-4F90-92EE-B05ED72D0EFA}" type="sibTrans" cxnId="{65F9BC88-6D6C-48C6-BBE0-AE9F005D488E}">
      <dgm:prSet/>
      <dgm:spPr/>
      <dgm:t>
        <a:bodyPr/>
        <a:lstStyle/>
        <a:p>
          <a:endParaRPr lang="es-CO"/>
        </a:p>
      </dgm:t>
    </dgm:pt>
    <dgm:pt modelId="{DC3CD482-9C8C-4439-A7EC-4BE94D8B0718}">
      <dgm:prSet/>
      <dgm:spPr/>
      <dgm:t>
        <a:bodyPr/>
        <a:lstStyle/>
        <a:p>
          <a:pPr rtl="0"/>
          <a:r>
            <a:rPr lang="es-CO"/>
            <a:t>NO PROCEDE RECURSO.</a:t>
          </a:r>
        </a:p>
      </dgm:t>
    </dgm:pt>
    <dgm:pt modelId="{A95BAFB6-3088-4D7C-8CF0-124A79332BDF}" type="parTrans" cxnId="{C370792B-C617-403C-B6A7-4C992E4C2E40}">
      <dgm:prSet/>
      <dgm:spPr/>
      <dgm:t>
        <a:bodyPr/>
        <a:lstStyle/>
        <a:p>
          <a:endParaRPr lang="es-CO"/>
        </a:p>
      </dgm:t>
    </dgm:pt>
    <dgm:pt modelId="{527F4505-D05A-4F0E-8BDF-0653CAE9AD58}" type="sibTrans" cxnId="{C370792B-C617-403C-B6A7-4C992E4C2E40}">
      <dgm:prSet/>
      <dgm:spPr/>
      <dgm:t>
        <a:bodyPr/>
        <a:lstStyle/>
        <a:p>
          <a:endParaRPr lang="es-CO"/>
        </a:p>
      </dgm:t>
    </dgm:pt>
    <dgm:pt modelId="{6D4CE384-BD7B-4B94-A797-36D802C07338}">
      <dgm:prSet/>
      <dgm:spPr/>
      <dgm:t>
        <a:bodyPr/>
        <a:lstStyle/>
        <a:p>
          <a:pPr rtl="0"/>
          <a:r>
            <a:rPr lang="es-CO" b="1" u="sng"/>
            <a:t>CONTENIDO DEL AUTO:</a:t>
          </a:r>
          <a:endParaRPr lang="es-CO"/>
        </a:p>
      </dgm:t>
    </dgm:pt>
    <dgm:pt modelId="{A15BDBDE-498F-4AB0-8865-9849EC1CAAD9}" type="parTrans" cxnId="{B06A4DB2-BF9F-411E-AADC-C2C67168FBB0}">
      <dgm:prSet/>
      <dgm:spPr/>
      <dgm:t>
        <a:bodyPr/>
        <a:lstStyle/>
        <a:p>
          <a:endParaRPr lang="es-CO"/>
        </a:p>
      </dgm:t>
    </dgm:pt>
    <dgm:pt modelId="{59E977D7-8D72-486C-B42E-8D2C237F2337}" type="sibTrans" cxnId="{B06A4DB2-BF9F-411E-AADC-C2C67168FBB0}">
      <dgm:prSet/>
      <dgm:spPr/>
      <dgm:t>
        <a:bodyPr/>
        <a:lstStyle/>
        <a:p>
          <a:endParaRPr lang="es-CO"/>
        </a:p>
      </dgm:t>
    </dgm:pt>
    <dgm:pt modelId="{DEF6ABEF-577F-471B-94E7-89FE6363FE55}">
      <dgm:prSet/>
      <dgm:spPr/>
      <dgm:t>
        <a:bodyPr/>
        <a:lstStyle/>
        <a:p>
          <a:pPr rtl="0"/>
          <a:r>
            <a:rPr lang="es-CO"/>
            <a:t>1) Describir conducta (tiempo, modo y lugar)</a:t>
          </a:r>
        </a:p>
      </dgm:t>
    </dgm:pt>
    <dgm:pt modelId="{ED4C9E92-33B2-4581-994A-6829F65AD03B}" type="parTrans" cxnId="{B9883D60-1BAA-4C41-9B68-9DFC18BD0B24}">
      <dgm:prSet/>
      <dgm:spPr/>
      <dgm:t>
        <a:bodyPr/>
        <a:lstStyle/>
        <a:p>
          <a:endParaRPr lang="es-CO"/>
        </a:p>
      </dgm:t>
    </dgm:pt>
    <dgm:pt modelId="{29A863EB-2A40-4CD9-9CF8-2C12EEAF1CD9}" type="sibTrans" cxnId="{B9883D60-1BAA-4C41-9B68-9DFC18BD0B24}">
      <dgm:prSet/>
      <dgm:spPr/>
      <dgm:t>
        <a:bodyPr/>
        <a:lstStyle/>
        <a:p>
          <a:endParaRPr lang="es-CO"/>
        </a:p>
      </dgm:t>
    </dgm:pt>
    <dgm:pt modelId="{7C797CA7-A200-4BAC-8291-CC6E82C67B75}">
      <dgm:prSet/>
      <dgm:spPr/>
      <dgm:t>
        <a:bodyPr/>
        <a:lstStyle/>
        <a:p>
          <a:pPr rtl="0"/>
          <a:r>
            <a:rPr lang="es-CO"/>
            <a:t>2) Normas violadas y concepto de la violación y modalidad específica de la conducta.</a:t>
          </a:r>
        </a:p>
      </dgm:t>
    </dgm:pt>
    <dgm:pt modelId="{1EA3A733-B719-4B57-B543-F0B10A7ABA75}" type="parTrans" cxnId="{8E45DB18-294B-4B40-8D10-8A7913CA20FD}">
      <dgm:prSet/>
      <dgm:spPr/>
      <dgm:t>
        <a:bodyPr/>
        <a:lstStyle/>
        <a:p>
          <a:endParaRPr lang="es-CO"/>
        </a:p>
      </dgm:t>
    </dgm:pt>
    <dgm:pt modelId="{2CCB6DDA-561A-4C2E-93BD-A45EBC7144A4}" type="sibTrans" cxnId="{8E45DB18-294B-4B40-8D10-8A7913CA20FD}">
      <dgm:prSet/>
      <dgm:spPr/>
      <dgm:t>
        <a:bodyPr/>
        <a:lstStyle/>
        <a:p>
          <a:endParaRPr lang="es-CO"/>
        </a:p>
      </dgm:t>
    </dgm:pt>
    <dgm:pt modelId="{11C705B2-C362-44E0-A44A-EBCD5E7520E8}" type="pres">
      <dgm:prSet presAssocID="{EB0EA253-DB78-4DFE-B53A-3AC40FE20F75}" presName="CompostProcess" presStyleCnt="0">
        <dgm:presLayoutVars>
          <dgm:dir/>
          <dgm:resizeHandles val="exact"/>
        </dgm:presLayoutVars>
      </dgm:prSet>
      <dgm:spPr/>
    </dgm:pt>
    <dgm:pt modelId="{5AD5396C-8EE0-4AC4-81EA-CDC33D4ED9D2}" type="pres">
      <dgm:prSet presAssocID="{EB0EA253-DB78-4DFE-B53A-3AC40FE20F75}" presName="arrow" presStyleLbl="bgShp" presStyleIdx="0" presStyleCnt="1"/>
      <dgm:spPr/>
    </dgm:pt>
    <dgm:pt modelId="{D7235633-B57F-469F-B00C-72BCE3E9BBCD}" type="pres">
      <dgm:prSet presAssocID="{EB0EA253-DB78-4DFE-B53A-3AC40FE20F75}" presName="linearProcess" presStyleCnt="0"/>
      <dgm:spPr/>
    </dgm:pt>
    <dgm:pt modelId="{58B057AE-9907-4C71-AA71-086F27802282}" type="pres">
      <dgm:prSet presAssocID="{DE191348-A73C-42B8-8F70-2CFBF7E25FA5}" presName="textNode" presStyleLbl="node1" presStyleIdx="0" presStyleCnt="6">
        <dgm:presLayoutVars>
          <dgm:bulletEnabled val="1"/>
        </dgm:presLayoutVars>
      </dgm:prSet>
      <dgm:spPr/>
    </dgm:pt>
    <dgm:pt modelId="{E0F6705A-6D7C-417F-A6CA-2F6634913BF7}" type="pres">
      <dgm:prSet presAssocID="{47C165F0-6515-4D42-AD8C-4B3D6CDD6FF8}" presName="sibTrans" presStyleCnt="0"/>
      <dgm:spPr/>
    </dgm:pt>
    <dgm:pt modelId="{FFE23E92-10A5-4C20-93A1-5E65AF42A6CC}" type="pres">
      <dgm:prSet presAssocID="{7C543260-CEFB-4DD8-A97C-6A0E0372A812}" presName="textNode" presStyleLbl="node1" presStyleIdx="1" presStyleCnt="6">
        <dgm:presLayoutVars>
          <dgm:bulletEnabled val="1"/>
        </dgm:presLayoutVars>
      </dgm:prSet>
      <dgm:spPr/>
    </dgm:pt>
    <dgm:pt modelId="{0309D691-A00F-4B43-9F00-490BDD9863DE}" type="pres">
      <dgm:prSet presAssocID="{689BB8C5-BE0D-4F90-92EE-B05ED72D0EFA}" presName="sibTrans" presStyleCnt="0"/>
      <dgm:spPr/>
    </dgm:pt>
    <dgm:pt modelId="{594F1401-4374-4AD7-8444-AE07B1815A73}" type="pres">
      <dgm:prSet presAssocID="{DC3CD482-9C8C-4439-A7EC-4BE94D8B0718}" presName="textNode" presStyleLbl="node1" presStyleIdx="2" presStyleCnt="6">
        <dgm:presLayoutVars>
          <dgm:bulletEnabled val="1"/>
        </dgm:presLayoutVars>
      </dgm:prSet>
      <dgm:spPr/>
    </dgm:pt>
    <dgm:pt modelId="{BFE928F1-4E5E-4B30-B6F9-B7537189A929}" type="pres">
      <dgm:prSet presAssocID="{527F4505-D05A-4F0E-8BDF-0653CAE9AD58}" presName="sibTrans" presStyleCnt="0"/>
      <dgm:spPr/>
    </dgm:pt>
    <dgm:pt modelId="{3363EA21-580F-445B-A7C0-92629ECB7C57}" type="pres">
      <dgm:prSet presAssocID="{6D4CE384-BD7B-4B94-A797-36D802C07338}" presName="textNode" presStyleLbl="node1" presStyleIdx="3" presStyleCnt="6">
        <dgm:presLayoutVars>
          <dgm:bulletEnabled val="1"/>
        </dgm:presLayoutVars>
      </dgm:prSet>
      <dgm:spPr/>
    </dgm:pt>
    <dgm:pt modelId="{6ECFEA25-002B-4B33-8931-FEA74E73F32C}" type="pres">
      <dgm:prSet presAssocID="{59E977D7-8D72-486C-B42E-8D2C237F2337}" presName="sibTrans" presStyleCnt="0"/>
      <dgm:spPr/>
    </dgm:pt>
    <dgm:pt modelId="{E11C2CA1-394D-4669-B511-3EBB38007E26}" type="pres">
      <dgm:prSet presAssocID="{DEF6ABEF-577F-471B-94E7-89FE6363FE55}" presName="textNode" presStyleLbl="node1" presStyleIdx="4" presStyleCnt="6">
        <dgm:presLayoutVars>
          <dgm:bulletEnabled val="1"/>
        </dgm:presLayoutVars>
      </dgm:prSet>
      <dgm:spPr/>
    </dgm:pt>
    <dgm:pt modelId="{A9AAADFD-24B9-4EB3-A3F1-BCC6029C6BFC}" type="pres">
      <dgm:prSet presAssocID="{29A863EB-2A40-4CD9-9CF8-2C12EEAF1CD9}" presName="sibTrans" presStyleCnt="0"/>
      <dgm:spPr/>
    </dgm:pt>
    <dgm:pt modelId="{C80036B5-2A68-42F7-9AA1-7F57685EBDC6}" type="pres">
      <dgm:prSet presAssocID="{7C797CA7-A200-4BAC-8291-CC6E82C67B75}" presName="textNode" presStyleLbl="node1" presStyleIdx="5" presStyleCnt="6">
        <dgm:presLayoutVars>
          <dgm:bulletEnabled val="1"/>
        </dgm:presLayoutVars>
      </dgm:prSet>
      <dgm:spPr/>
    </dgm:pt>
  </dgm:ptLst>
  <dgm:cxnLst>
    <dgm:cxn modelId="{8E45DB18-294B-4B40-8D10-8A7913CA20FD}" srcId="{EB0EA253-DB78-4DFE-B53A-3AC40FE20F75}" destId="{7C797CA7-A200-4BAC-8291-CC6E82C67B75}" srcOrd="5" destOrd="0" parTransId="{1EA3A733-B719-4B57-B543-F0B10A7ABA75}" sibTransId="{2CCB6DDA-561A-4C2E-93BD-A45EBC7144A4}"/>
    <dgm:cxn modelId="{C370792B-C617-403C-B6A7-4C992E4C2E40}" srcId="{EB0EA253-DB78-4DFE-B53A-3AC40FE20F75}" destId="{DC3CD482-9C8C-4439-A7EC-4BE94D8B0718}" srcOrd="2" destOrd="0" parTransId="{A95BAFB6-3088-4D7C-8CF0-124A79332BDF}" sibTransId="{527F4505-D05A-4F0E-8BDF-0653CAE9AD58}"/>
    <dgm:cxn modelId="{17ECEC33-4FBE-4001-9933-AA94F0B8BD2E}" type="presOf" srcId="{DE191348-A73C-42B8-8F70-2CFBF7E25FA5}" destId="{58B057AE-9907-4C71-AA71-086F27802282}" srcOrd="0" destOrd="0" presId="urn:microsoft.com/office/officeart/2005/8/layout/hProcess9"/>
    <dgm:cxn modelId="{B9883D60-1BAA-4C41-9B68-9DFC18BD0B24}" srcId="{EB0EA253-DB78-4DFE-B53A-3AC40FE20F75}" destId="{DEF6ABEF-577F-471B-94E7-89FE6363FE55}" srcOrd="4" destOrd="0" parTransId="{ED4C9E92-33B2-4581-994A-6829F65AD03B}" sibTransId="{29A863EB-2A40-4CD9-9CF8-2C12EEAF1CD9}"/>
    <dgm:cxn modelId="{819DC869-169D-4EDF-ACA5-DDF751ED96A6}" type="presOf" srcId="{DC3CD482-9C8C-4439-A7EC-4BE94D8B0718}" destId="{594F1401-4374-4AD7-8444-AE07B1815A73}" srcOrd="0" destOrd="0" presId="urn:microsoft.com/office/officeart/2005/8/layout/hProcess9"/>
    <dgm:cxn modelId="{65F9BC88-6D6C-48C6-BBE0-AE9F005D488E}" srcId="{EB0EA253-DB78-4DFE-B53A-3AC40FE20F75}" destId="{7C543260-CEFB-4DD8-A97C-6A0E0372A812}" srcOrd="1" destOrd="0" parTransId="{480FD146-D7BC-4B2D-999B-BD92ECF9DB43}" sibTransId="{689BB8C5-BE0D-4F90-92EE-B05ED72D0EFA}"/>
    <dgm:cxn modelId="{D04CBB8A-A547-4064-898E-AE664411D564}" type="presOf" srcId="{7C543260-CEFB-4DD8-A97C-6A0E0372A812}" destId="{FFE23E92-10A5-4C20-93A1-5E65AF42A6CC}" srcOrd="0" destOrd="0" presId="urn:microsoft.com/office/officeart/2005/8/layout/hProcess9"/>
    <dgm:cxn modelId="{B0507594-E721-4C66-B81B-107955C5DE91}" type="presOf" srcId="{6D4CE384-BD7B-4B94-A797-36D802C07338}" destId="{3363EA21-580F-445B-A7C0-92629ECB7C57}" srcOrd="0" destOrd="0" presId="urn:microsoft.com/office/officeart/2005/8/layout/hProcess9"/>
    <dgm:cxn modelId="{B06A4DB2-BF9F-411E-AADC-C2C67168FBB0}" srcId="{EB0EA253-DB78-4DFE-B53A-3AC40FE20F75}" destId="{6D4CE384-BD7B-4B94-A797-36D802C07338}" srcOrd="3" destOrd="0" parTransId="{A15BDBDE-498F-4AB0-8865-9849EC1CAAD9}" sibTransId="{59E977D7-8D72-486C-B42E-8D2C237F2337}"/>
    <dgm:cxn modelId="{E06A07B5-CC80-4F50-8236-5C44E23A5826}" type="presOf" srcId="{EB0EA253-DB78-4DFE-B53A-3AC40FE20F75}" destId="{11C705B2-C362-44E0-A44A-EBCD5E7520E8}" srcOrd="0" destOrd="0" presId="urn:microsoft.com/office/officeart/2005/8/layout/hProcess9"/>
    <dgm:cxn modelId="{AF9571C4-9898-4E00-A751-8C289010206E}" type="presOf" srcId="{DEF6ABEF-577F-471B-94E7-89FE6363FE55}" destId="{E11C2CA1-394D-4669-B511-3EBB38007E26}" srcOrd="0" destOrd="0" presId="urn:microsoft.com/office/officeart/2005/8/layout/hProcess9"/>
    <dgm:cxn modelId="{CBD92EE6-CDFE-455B-B2A6-178809BD3467}" type="presOf" srcId="{7C797CA7-A200-4BAC-8291-CC6E82C67B75}" destId="{C80036B5-2A68-42F7-9AA1-7F57685EBDC6}" srcOrd="0" destOrd="0" presId="urn:microsoft.com/office/officeart/2005/8/layout/hProcess9"/>
    <dgm:cxn modelId="{802977EE-4A9E-4C10-BAF7-2FF4D0C819D1}" srcId="{EB0EA253-DB78-4DFE-B53A-3AC40FE20F75}" destId="{DE191348-A73C-42B8-8F70-2CFBF7E25FA5}" srcOrd="0" destOrd="0" parTransId="{1D77600F-BF35-447C-9C40-EDE4513E5528}" sibTransId="{47C165F0-6515-4D42-AD8C-4B3D6CDD6FF8}"/>
    <dgm:cxn modelId="{233A47A0-97B1-4164-BE7D-13762720F8CE}" type="presParOf" srcId="{11C705B2-C362-44E0-A44A-EBCD5E7520E8}" destId="{5AD5396C-8EE0-4AC4-81EA-CDC33D4ED9D2}" srcOrd="0" destOrd="0" presId="urn:microsoft.com/office/officeart/2005/8/layout/hProcess9"/>
    <dgm:cxn modelId="{8A0E115D-7F52-4386-87A1-26F1D8C32D99}" type="presParOf" srcId="{11C705B2-C362-44E0-A44A-EBCD5E7520E8}" destId="{D7235633-B57F-469F-B00C-72BCE3E9BBCD}" srcOrd="1" destOrd="0" presId="urn:microsoft.com/office/officeart/2005/8/layout/hProcess9"/>
    <dgm:cxn modelId="{1C7728C9-63AA-458F-9F93-6D42373A68F3}" type="presParOf" srcId="{D7235633-B57F-469F-B00C-72BCE3E9BBCD}" destId="{58B057AE-9907-4C71-AA71-086F27802282}" srcOrd="0" destOrd="0" presId="urn:microsoft.com/office/officeart/2005/8/layout/hProcess9"/>
    <dgm:cxn modelId="{E3BE5DB6-378B-4DA7-BB86-434F8DF8E14B}" type="presParOf" srcId="{D7235633-B57F-469F-B00C-72BCE3E9BBCD}" destId="{E0F6705A-6D7C-417F-A6CA-2F6634913BF7}" srcOrd="1" destOrd="0" presId="urn:microsoft.com/office/officeart/2005/8/layout/hProcess9"/>
    <dgm:cxn modelId="{F34CD73B-DF85-4631-A1EA-144F7E535E2F}" type="presParOf" srcId="{D7235633-B57F-469F-B00C-72BCE3E9BBCD}" destId="{FFE23E92-10A5-4C20-93A1-5E65AF42A6CC}" srcOrd="2" destOrd="0" presId="urn:microsoft.com/office/officeart/2005/8/layout/hProcess9"/>
    <dgm:cxn modelId="{E95EFC4B-AC9C-4BB9-89EF-0960DF4534F4}" type="presParOf" srcId="{D7235633-B57F-469F-B00C-72BCE3E9BBCD}" destId="{0309D691-A00F-4B43-9F00-490BDD9863DE}" srcOrd="3" destOrd="0" presId="urn:microsoft.com/office/officeart/2005/8/layout/hProcess9"/>
    <dgm:cxn modelId="{0CC9F708-0B05-41E3-887E-6029A9A7BFCD}" type="presParOf" srcId="{D7235633-B57F-469F-B00C-72BCE3E9BBCD}" destId="{594F1401-4374-4AD7-8444-AE07B1815A73}" srcOrd="4" destOrd="0" presId="urn:microsoft.com/office/officeart/2005/8/layout/hProcess9"/>
    <dgm:cxn modelId="{D0524C7E-5CCD-42DE-80D4-FD5D89436436}" type="presParOf" srcId="{D7235633-B57F-469F-B00C-72BCE3E9BBCD}" destId="{BFE928F1-4E5E-4B30-B6F9-B7537189A929}" srcOrd="5" destOrd="0" presId="urn:microsoft.com/office/officeart/2005/8/layout/hProcess9"/>
    <dgm:cxn modelId="{3B133E67-14C2-4B69-BDF0-30CC1189EF57}" type="presParOf" srcId="{D7235633-B57F-469F-B00C-72BCE3E9BBCD}" destId="{3363EA21-580F-445B-A7C0-92629ECB7C57}" srcOrd="6" destOrd="0" presId="urn:microsoft.com/office/officeart/2005/8/layout/hProcess9"/>
    <dgm:cxn modelId="{421EA5C5-C367-4463-AB86-649B6B7FEEFD}" type="presParOf" srcId="{D7235633-B57F-469F-B00C-72BCE3E9BBCD}" destId="{6ECFEA25-002B-4B33-8931-FEA74E73F32C}" srcOrd="7" destOrd="0" presId="urn:microsoft.com/office/officeart/2005/8/layout/hProcess9"/>
    <dgm:cxn modelId="{82B1128B-4920-46C1-BA4E-C7CC1AFEFAD4}" type="presParOf" srcId="{D7235633-B57F-469F-B00C-72BCE3E9BBCD}" destId="{E11C2CA1-394D-4669-B511-3EBB38007E26}" srcOrd="8" destOrd="0" presId="urn:microsoft.com/office/officeart/2005/8/layout/hProcess9"/>
    <dgm:cxn modelId="{97090FD8-EC51-4A8F-B277-52C84CEDD984}" type="presParOf" srcId="{D7235633-B57F-469F-B00C-72BCE3E9BBCD}" destId="{A9AAADFD-24B9-4EB3-A3F1-BCC6029C6BFC}" srcOrd="9" destOrd="0" presId="urn:microsoft.com/office/officeart/2005/8/layout/hProcess9"/>
    <dgm:cxn modelId="{B7591D41-629C-46DC-8625-55718677AF1B}" type="presParOf" srcId="{D7235633-B57F-469F-B00C-72BCE3E9BBCD}" destId="{C80036B5-2A68-42F7-9AA1-7F57685EBDC6}"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C5203E-B373-4FB8-B85F-FCB13EBBB64D}"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s-CO"/>
        </a:p>
      </dgm:t>
    </dgm:pt>
    <dgm:pt modelId="{34EB2D31-94B9-4C7C-BFCF-6E371864F7B6}">
      <dgm:prSet/>
      <dgm:spPr/>
      <dgm:t>
        <a:bodyPr/>
        <a:lstStyle/>
        <a:p>
          <a:pPr rtl="0"/>
          <a:r>
            <a:rPr lang="es-CO"/>
            <a:t>3) identificación del autor de la falta</a:t>
          </a:r>
        </a:p>
      </dgm:t>
    </dgm:pt>
    <dgm:pt modelId="{57650950-4F7D-4435-9B98-33A5C6DFED41}" type="parTrans" cxnId="{B5B524C3-FF1A-4CE4-B8A8-905E0FB8ACE4}">
      <dgm:prSet/>
      <dgm:spPr/>
      <dgm:t>
        <a:bodyPr/>
        <a:lstStyle/>
        <a:p>
          <a:endParaRPr lang="es-CO"/>
        </a:p>
      </dgm:t>
    </dgm:pt>
    <dgm:pt modelId="{F2EB2BB3-A949-4260-A1FD-DA4561B3665A}" type="sibTrans" cxnId="{B5B524C3-FF1A-4CE4-B8A8-905E0FB8ACE4}">
      <dgm:prSet/>
      <dgm:spPr/>
      <dgm:t>
        <a:bodyPr/>
        <a:lstStyle/>
        <a:p>
          <a:endParaRPr lang="es-CO"/>
        </a:p>
      </dgm:t>
    </dgm:pt>
    <dgm:pt modelId="{DC07F0E8-2DC8-4748-B9F9-BE16DCCA75C0}">
      <dgm:prSet/>
      <dgm:spPr/>
      <dgm:t>
        <a:bodyPr/>
        <a:lstStyle/>
        <a:p>
          <a:pPr rtl="0"/>
          <a:r>
            <a:rPr lang="es-CO"/>
            <a:t>4) cargo o función de la época de la conducta</a:t>
          </a:r>
        </a:p>
      </dgm:t>
    </dgm:pt>
    <dgm:pt modelId="{3EFA1668-25B2-4B59-8CC7-8A5E22EE7A25}" type="parTrans" cxnId="{7DA94C8B-28F2-4713-A7B2-51772369FBD7}">
      <dgm:prSet/>
      <dgm:spPr/>
      <dgm:t>
        <a:bodyPr/>
        <a:lstStyle/>
        <a:p>
          <a:endParaRPr lang="es-CO"/>
        </a:p>
      </dgm:t>
    </dgm:pt>
    <dgm:pt modelId="{2624522B-6BFC-4795-9025-5459C21781CE}" type="sibTrans" cxnId="{7DA94C8B-28F2-4713-A7B2-51772369FBD7}">
      <dgm:prSet/>
      <dgm:spPr/>
      <dgm:t>
        <a:bodyPr/>
        <a:lstStyle/>
        <a:p>
          <a:endParaRPr lang="es-CO"/>
        </a:p>
      </dgm:t>
    </dgm:pt>
    <dgm:pt modelId="{820393F8-DC51-4502-BE71-47B359626541}">
      <dgm:prSet/>
      <dgm:spPr/>
      <dgm:t>
        <a:bodyPr/>
        <a:lstStyle/>
        <a:p>
          <a:pPr rtl="0"/>
          <a:r>
            <a:rPr lang="es-CO"/>
            <a:t>5) Análisis de las pruebas para cada cargo.</a:t>
          </a:r>
        </a:p>
      </dgm:t>
    </dgm:pt>
    <dgm:pt modelId="{1AFAD713-555B-47EF-92ED-DBC386E9DF3C}" type="parTrans" cxnId="{524186D3-7B8F-45E3-9F0A-EEF1FDD8402B}">
      <dgm:prSet/>
      <dgm:spPr/>
      <dgm:t>
        <a:bodyPr/>
        <a:lstStyle/>
        <a:p>
          <a:endParaRPr lang="es-CO"/>
        </a:p>
      </dgm:t>
    </dgm:pt>
    <dgm:pt modelId="{90A5E81E-86A6-4E2D-8720-A9C59944122E}" type="sibTrans" cxnId="{524186D3-7B8F-45E3-9F0A-EEF1FDD8402B}">
      <dgm:prSet/>
      <dgm:spPr/>
      <dgm:t>
        <a:bodyPr/>
        <a:lstStyle/>
        <a:p>
          <a:endParaRPr lang="es-CO"/>
        </a:p>
      </dgm:t>
    </dgm:pt>
    <dgm:pt modelId="{D35B9AEE-C333-4468-A845-6B70BDF53371}">
      <dgm:prSet/>
      <dgm:spPr/>
      <dgm:t>
        <a:bodyPr/>
        <a:lstStyle/>
        <a:p>
          <a:pPr rtl="0"/>
          <a:r>
            <a:rPr lang="es-CO"/>
            <a:t>6) </a:t>
          </a:r>
          <a:r>
            <a:rPr lang="es-CO" b="1"/>
            <a:t>Criterios para fijar gravedad o levedad según art. 43.</a:t>
          </a:r>
          <a:endParaRPr lang="es-CO"/>
        </a:p>
      </dgm:t>
    </dgm:pt>
    <dgm:pt modelId="{ED69C4B5-2EAB-4103-84CE-2CD66F824840}" type="parTrans" cxnId="{6CB89ACB-4014-4C6F-91F8-D63EE5C2D0F6}">
      <dgm:prSet/>
      <dgm:spPr/>
      <dgm:t>
        <a:bodyPr/>
        <a:lstStyle/>
        <a:p>
          <a:endParaRPr lang="es-CO"/>
        </a:p>
      </dgm:t>
    </dgm:pt>
    <dgm:pt modelId="{1E96B1C3-4766-4422-9E5B-BDBEA800052E}" type="sibTrans" cxnId="{6CB89ACB-4014-4C6F-91F8-D63EE5C2D0F6}">
      <dgm:prSet/>
      <dgm:spPr/>
      <dgm:t>
        <a:bodyPr/>
        <a:lstStyle/>
        <a:p>
          <a:endParaRPr lang="es-CO"/>
        </a:p>
      </dgm:t>
    </dgm:pt>
    <dgm:pt modelId="{7C9CFCA3-EE14-4A26-BE4E-EE99B04B759B}">
      <dgm:prSet/>
      <dgm:spPr/>
      <dgm:t>
        <a:bodyPr/>
        <a:lstStyle/>
        <a:p>
          <a:pPr rtl="0"/>
          <a:r>
            <a:rPr lang="es-CO" b="1"/>
            <a:t>7) Forma de Culpabilidad</a:t>
          </a:r>
          <a:endParaRPr lang="es-CO"/>
        </a:p>
      </dgm:t>
    </dgm:pt>
    <dgm:pt modelId="{82162ABE-655F-40B3-9D0A-E6576506FE62}" type="parTrans" cxnId="{35FDA851-E9C5-4A2D-85A7-898E3006E3FC}">
      <dgm:prSet/>
      <dgm:spPr/>
      <dgm:t>
        <a:bodyPr/>
        <a:lstStyle/>
        <a:p>
          <a:endParaRPr lang="es-CO"/>
        </a:p>
      </dgm:t>
    </dgm:pt>
    <dgm:pt modelId="{F9C70179-B77A-40DB-98D2-DD0124C9A468}" type="sibTrans" cxnId="{35FDA851-E9C5-4A2D-85A7-898E3006E3FC}">
      <dgm:prSet/>
      <dgm:spPr/>
      <dgm:t>
        <a:bodyPr/>
        <a:lstStyle/>
        <a:p>
          <a:endParaRPr lang="es-CO"/>
        </a:p>
      </dgm:t>
    </dgm:pt>
    <dgm:pt modelId="{111D73EB-AA83-42CA-9D24-B6C9BAADBEE2}">
      <dgm:prSet/>
      <dgm:spPr/>
      <dgm:t>
        <a:bodyPr/>
        <a:lstStyle/>
        <a:p>
          <a:pPr rtl="0"/>
          <a:r>
            <a:rPr lang="es-CO" b="1"/>
            <a:t>8)  Análisis de argumentos de los sujetos procesales.</a:t>
          </a:r>
          <a:endParaRPr lang="es-CO"/>
        </a:p>
      </dgm:t>
    </dgm:pt>
    <dgm:pt modelId="{C281BABE-9934-483C-B4EB-8D515DA4A910}" type="parTrans" cxnId="{0428D193-DB53-49EA-BCEC-A933E8D67408}">
      <dgm:prSet/>
      <dgm:spPr/>
      <dgm:t>
        <a:bodyPr/>
        <a:lstStyle/>
        <a:p>
          <a:endParaRPr lang="es-CO"/>
        </a:p>
      </dgm:t>
    </dgm:pt>
    <dgm:pt modelId="{3A644432-121F-4EA0-B263-9FEB6D4A5A75}" type="sibTrans" cxnId="{0428D193-DB53-49EA-BCEC-A933E8D67408}">
      <dgm:prSet/>
      <dgm:spPr/>
      <dgm:t>
        <a:bodyPr/>
        <a:lstStyle/>
        <a:p>
          <a:endParaRPr lang="es-CO"/>
        </a:p>
      </dgm:t>
    </dgm:pt>
    <dgm:pt modelId="{9927D97D-1D70-4EF4-89B6-D356D532CC78}" type="pres">
      <dgm:prSet presAssocID="{F1C5203E-B373-4FB8-B85F-FCB13EBBB64D}" presName="CompostProcess" presStyleCnt="0">
        <dgm:presLayoutVars>
          <dgm:dir/>
          <dgm:resizeHandles val="exact"/>
        </dgm:presLayoutVars>
      </dgm:prSet>
      <dgm:spPr/>
    </dgm:pt>
    <dgm:pt modelId="{53772668-941F-438D-89DF-13EB8A22C2BD}" type="pres">
      <dgm:prSet presAssocID="{F1C5203E-B373-4FB8-B85F-FCB13EBBB64D}" presName="arrow" presStyleLbl="bgShp" presStyleIdx="0" presStyleCnt="1"/>
      <dgm:spPr/>
    </dgm:pt>
    <dgm:pt modelId="{9D42BB42-7200-4BAD-9C51-721C443F8B8A}" type="pres">
      <dgm:prSet presAssocID="{F1C5203E-B373-4FB8-B85F-FCB13EBBB64D}" presName="linearProcess" presStyleCnt="0"/>
      <dgm:spPr/>
    </dgm:pt>
    <dgm:pt modelId="{0FE338B9-CDFF-46CF-817D-828196548D3D}" type="pres">
      <dgm:prSet presAssocID="{34EB2D31-94B9-4C7C-BFCF-6E371864F7B6}" presName="textNode" presStyleLbl="node1" presStyleIdx="0" presStyleCnt="6">
        <dgm:presLayoutVars>
          <dgm:bulletEnabled val="1"/>
        </dgm:presLayoutVars>
      </dgm:prSet>
      <dgm:spPr/>
    </dgm:pt>
    <dgm:pt modelId="{7F36BEFA-808F-482D-B599-B025E6017A8E}" type="pres">
      <dgm:prSet presAssocID="{F2EB2BB3-A949-4260-A1FD-DA4561B3665A}" presName="sibTrans" presStyleCnt="0"/>
      <dgm:spPr/>
    </dgm:pt>
    <dgm:pt modelId="{80D1ED72-0EC7-4A98-BDC6-EF911BF34850}" type="pres">
      <dgm:prSet presAssocID="{DC07F0E8-2DC8-4748-B9F9-BE16DCCA75C0}" presName="textNode" presStyleLbl="node1" presStyleIdx="1" presStyleCnt="6">
        <dgm:presLayoutVars>
          <dgm:bulletEnabled val="1"/>
        </dgm:presLayoutVars>
      </dgm:prSet>
      <dgm:spPr/>
    </dgm:pt>
    <dgm:pt modelId="{7A08D893-DA80-4226-8BDA-BA484D084C1C}" type="pres">
      <dgm:prSet presAssocID="{2624522B-6BFC-4795-9025-5459C21781CE}" presName="sibTrans" presStyleCnt="0"/>
      <dgm:spPr/>
    </dgm:pt>
    <dgm:pt modelId="{B2EE04EE-9583-4C1E-951E-6BE94969AE28}" type="pres">
      <dgm:prSet presAssocID="{820393F8-DC51-4502-BE71-47B359626541}" presName="textNode" presStyleLbl="node1" presStyleIdx="2" presStyleCnt="6">
        <dgm:presLayoutVars>
          <dgm:bulletEnabled val="1"/>
        </dgm:presLayoutVars>
      </dgm:prSet>
      <dgm:spPr/>
    </dgm:pt>
    <dgm:pt modelId="{2E3646BA-A50D-4EB7-8CFD-20792BF0532F}" type="pres">
      <dgm:prSet presAssocID="{90A5E81E-86A6-4E2D-8720-A9C59944122E}" presName="sibTrans" presStyleCnt="0"/>
      <dgm:spPr/>
    </dgm:pt>
    <dgm:pt modelId="{CE8D75BA-F045-4AAA-9608-8D6FB0572D6F}" type="pres">
      <dgm:prSet presAssocID="{D35B9AEE-C333-4468-A845-6B70BDF53371}" presName="textNode" presStyleLbl="node1" presStyleIdx="3" presStyleCnt="6">
        <dgm:presLayoutVars>
          <dgm:bulletEnabled val="1"/>
        </dgm:presLayoutVars>
      </dgm:prSet>
      <dgm:spPr/>
    </dgm:pt>
    <dgm:pt modelId="{D088EE6E-BF53-43BF-B29F-DB314140D424}" type="pres">
      <dgm:prSet presAssocID="{1E96B1C3-4766-4422-9E5B-BDBEA800052E}" presName="sibTrans" presStyleCnt="0"/>
      <dgm:spPr/>
    </dgm:pt>
    <dgm:pt modelId="{B88B6C27-2981-43F6-8745-588533AF2FA6}" type="pres">
      <dgm:prSet presAssocID="{7C9CFCA3-EE14-4A26-BE4E-EE99B04B759B}" presName="textNode" presStyleLbl="node1" presStyleIdx="4" presStyleCnt="6">
        <dgm:presLayoutVars>
          <dgm:bulletEnabled val="1"/>
        </dgm:presLayoutVars>
      </dgm:prSet>
      <dgm:spPr/>
    </dgm:pt>
    <dgm:pt modelId="{D18877D4-2478-41EE-9A37-85503DD9DFCD}" type="pres">
      <dgm:prSet presAssocID="{F9C70179-B77A-40DB-98D2-DD0124C9A468}" presName="sibTrans" presStyleCnt="0"/>
      <dgm:spPr/>
    </dgm:pt>
    <dgm:pt modelId="{00246585-ABB3-4223-B5BE-E70490AF5E17}" type="pres">
      <dgm:prSet presAssocID="{111D73EB-AA83-42CA-9D24-B6C9BAADBEE2}" presName="textNode" presStyleLbl="node1" presStyleIdx="5" presStyleCnt="6">
        <dgm:presLayoutVars>
          <dgm:bulletEnabled val="1"/>
        </dgm:presLayoutVars>
      </dgm:prSet>
      <dgm:spPr/>
    </dgm:pt>
  </dgm:ptLst>
  <dgm:cxnLst>
    <dgm:cxn modelId="{63995206-A054-40CC-9E57-AF229460937D}" type="presOf" srcId="{F1C5203E-B373-4FB8-B85F-FCB13EBBB64D}" destId="{9927D97D-1D70-4EF4-89B6-D356D532CC78}" srcOrd="0" destOrd="0" presId="urn:microsoft.com/office/officeart/2005/8/layout/hProcess9"/>
    <dgm:cxn modelId="{FE6AD70E-DA40-4304-8288-6D4CE0F01896}" type="presOf" srcId="{D35B9AEE-C333-4468-A845-6B70BDF53371}" destId="{CE8D75BA-F045-4AAA-9608-8D6FB0572D6F}" srcOrd="0" destOrd="0" presId="urn:microsoft.com/office/officeart/2005/8/layout/hProcess9"/>
    <dgm:cxn modelId="{DE840137-FBB7-4A20-8A45-1D8D36EDD6EE}" type="presOf" srcId="{34EB2D31-94B9-4C7C-BFCF-6E371864F7B6}" destId="{0FE338B9-CDFF-46CF-817D-828196548D3D}" srcOrd="0" destOrd="0" presId="urn:microsoft.com/office/officeart/2005/8/layout/hProcess9"/>
    <dgm:cxn modelId="{A1807D43-B988-4862-8275-AD2988CF5AD4}" type="presOf" srcId="{DC07F0E8-2DC8-4748-B9F9-BE16DCCA75C0}" destId="{80D1ED72-0EC7-4A98-BDC6-EF911BF34850}" srcOrd="0" destOrd="0" presId="urn:microsoft.com/office/officeart/2005/8/layout/hProcess9"/>
    <dgm:cxn modelId="{35FDA851-E9C5-4A2D-85A7-898E3006E3FC}" srcId="{F1C5203E-B373-4FB8-B85F-FCB13EBBB64D}" destId="{7C9CFCA3-EE14-4A26-BE4E-EE99B04B759B}" srcOrd="4" destOrd="0" parTransId="{82162ABE-655F-40B3-9D0A-E6576506FE62}" sibTransId="{F9C70179-B77A-40DB-98D2-DD0124C9A468}"/>
    <dgm:cxn modelId="{7DA94C8B-28F2-4713-A7B2-51772369FBD7}" srcId="{F1C5203E-B373-4FB8-B85F-FCB13EBBB64D}" destId="{DC07F0E8-2DC8-4748-B9F9-BE16DCCA75C0}" srcOrd="1" destOrd="0" parTransId="{3EFA1668-25B2-4B59-8CC7-8A5E22EE7A25}" sibTransId="{2624522B-6BFC-4795-9025-5459C21781CE}"/>
    <dgm:cxn modelId="{0428D193-DB53-49EA-BCEC-A933E8D67408}" srcId="{F1C5203E-B373-4FB8-B85F-FCB13EBBB64D}" destId="{111D73EB-AA83-42CA-9D24-B6C9BAADBEE2}" srcOrd="5" destOrd="0" parTransId="{C281BABE-9934-483C-B4EB-8D515DA4A910}" sibTransId="{3A644432-121F-4EA0-B263-9FEB6D4A5A75}"/>
    <dgm:cxn modelId="{6935ED99-450F-472C-9186-0EC60F9EC1C5}" type="presOf" srcId="{111D73EB-AA83-42CA-9D24-B6C9BAADBEE2}" destId="{00246585-ABB3-4223-B5BE-E70490AF5E17}" srcOrd="0" destOrd="0" presId="urn:microsoft.com/office/officeart/2005/8/layout/hProcess9"/>
    <dgm:cxn modelId="{B5B524C3-FF1A-4CE4-B8A8-905E0FB8ACE4}" srcId="{F1C5203E-B373-4FB8-B85F-FCB13EBBB64D}" destId="{34EB2D31-94B9-4C7C-BFCF-6E371864F7B6}" srcOrd="0" destOrd="0" parTransId="{57650950-4F7D-4435-9B98-33A5C6DFED41}" sibTransId="{F2EB2BB3-A949-4260-A1FD-DA4561B3665A}"/>
    <dgm:cxn modelId="{6CB89ACB-4014-4C6F-91F8-D63EE5C2D0F6}" srcId="{F1C5203E-B373-4FB8-B85F-FCB13EBBB64D}" destId="{D35B9AEE-C333-4468-A845-6B70BDF53371}" srcOrd="3" destOrd="0" parTransId="{ED69C4B5-2EAB-4103-84CE-2CD66F824840}" sibTransId="{1E96B1C3-4766-4422-9E5B-BDBEA800052E}"/>
    <dgm:cxn modelId="{4517F8D0-65B2-4691-BE27-DEC0CDB7F7D5}" type="presOf" srcId="{820393F8-DC51-4502-BE71-47B359626541}" destId="{B2EE04EE-9583-4C1E-951E-6BE94969AE28}" srcOrd="0" destOrd="0" presId="urn:microsoft.com/office/officeart/2005/8/layout/hProcess9"/>
    <dgm:cxn modelId="{524186D3-7B8F-45E3-9F0A-EEF1FDD8402B}" srcId="{F1C5203E-B373-4FB8-B85F-FCB13EBBB64D}" destId="{820393F8-DC51-4502-BE71-47B359626541}" srcOrd="2" destOrd="0" parTransId="{1AFAD713-555B-47EF-92ED-DBC386E9DF3C}" sibTransId="{90A5E81E-86A6-4E2D-8720-A9C59944122E}"/>
    <dgm:cxn modelId="{D4EFA8D9-865C-4CA2-BDE4-76C77BD394D4}" type="presOf" srcId="{7C9CFCA3-EE14-4A26-BE4E-EE99B04B759B}" destId="{B88B6C27-2981-43F6-8745-588533AF2FA6}" srcOrd="0" destOrd="0" presId="urn:microsoft.com/office/officeart/2005/8/layout/hProcess9"/>
    <dgm:cxn modelId="{C87DC5E9-AB9A-499D-8E05-B4524BED26CD}" type="presParOf" srcId="{9927D97D-1D70-4EF4-89B6-D356D532CC78}" destId="{53772668-941F-438D-89DF-13EB8A22C2BD}" srcOrd="0" destOrd="0" presId="urn:microsoft.com/office/officeart/2005/8/layout/hProcess9"/>
    <dgm:cxn modelId="{3F14294D-00D7-48F7-8062-D6F30C401E99}" type="presParOf" srcId="{9927D97D-1D70-4EF4-89B6-D356D532CC78}" destId="{9D42BB42-7200-4BAD-9C51-721C443F8B8A}" srcOrd="1" destOrd="0" presId="urn:microsoft.com/office/officeart/2005/8/layout/hProcess9"/>
    <dgm:cxn modelId="{D42345E9-AA44-4C61-85A8-5A34CA1F2063}" type="presParOf" srcId="{9D42BB42-7200-4BAD-9C51-721C443F8B8A}" destId="{0FE338B9-CDFF-46CF-817D-828196548D3D}" srcOrd="0" destOrd="0" presId="urn:microsoft.com/office/officeart/2005/8/layout/hProcess9"/>
    <dgm:cxn modelId="{9AC369A6-7818-4701-9E76-B80F11A13757}" type="presParOf" srcId="{9D42BB42-7200-4BAD-9C51-721C443F8B8A}" destId="{7F36BEFA-808F-482D-B599-B025E6017A8E}" srcOrd="1" destOrd="0" presId="urn:microsoft.com/office/officeart/2005/8/layout/hProcess9"/>
    <dgm:cxn modelId="{D060C388-F91C-42C6-B279-BBB876207203}" type="presParOf" srcId="{9D42BB42-7200-4BAD-9C51-721C443F8B8A}" destId="{80D1ED72-0EC7-4A98-BDC6-EF911BF34850}" srcOrd="2" destOrd="0" presId="urn:microsoft.com/office/officeart/2005/8/layout/hProcess9"/>
    <dgm:cxn modelId="{7A2A6CD1-6793-4035-B6C6-CF089386C7B9}" type="presParOf" srcId="{9D42BB42-7200-4BAD-9C51-721C443F8B8A}" destId="{7A08D893-DA80-4226-8BDA-BA484D084C1C}" srcOrd="3" destOrd="0" presId="urn:microsoft.com/office/officeart/2005/8/layout/hProcess9"/>
    <dgm:cxn modelId="{0A12889D-E28C-4B8D-8B66-9F90A3FCB18C}" type="presParOf" srcId="{9D42BB42-7200-4BAD-9C51-721C443F8B8A}" destId="{B2EE04EE-9583-4C1E-951E-6BE94969AE28}" srcOrd="4" destOrd="0" presId="urn:microsoft.com/office/officeart/2005/8/layout/hProcess9"/>
    <dgm:cxn modelId="{F68B5EC0-F1C5-479F-B1B7-41EE6F849E26}" type="presParOf" srcId="{9D42BB42-7200-4BAD-9C51-721C443F8B8A}" destId="{2E3646BA-A50D-4EB7-8CFD-20792BF0532F}" srcOrd="5" destOrd="0" presId="urn:microsoft.com/office/officeart/2005/8/layout/hProcess9"/>
    <dgm:cxn modelId="{B884EE80-29A0-41AE-9F3C-2E2604EF78CD}" type="presParOf" srcId="{9D42BB42-7200-4BAD-9C51-721C443F8B8A}" destId="{CE8D75BA-F045-4AAA-9608-8D6FB0572D6F}" srcOrd="6" destOrd="0" presId="urn:microsoft.com/office/officeart/2005/8/layout/hProcess9"/>
    <dgm:cxn modelId="{EB2273C8-9591-48E3-B496-60ECF2AD02CF}" type="presParOf" srcId="{9D42BB42-7200-4BAD-9C51-721C443F8B8A}" destId="{D088EE6E-BF53-43BF-B29F-DB314140D424}" srcOrd="7" destOrd="0" presId="urn:microsoft.com/office/officeart/2005/8/layout/hProcess9"/>
    <dgm:cxn modelId="{65788BCF-B917-44A9-87B7-7DBC265093D5}" type="presParOf" srcId="{9D42BB42-7200-4BAD-9C51-721C443F8B8A}" destId="{B88B6C27-2981-43F6-8745-588533AF2FA6}" srcOrd="8" destOrd="0" presId="urn:microsoft.com/office/officeart/2005/8/layout/hProcess9"/>
    <dgm:cxn modelId="{A0CACD11-4134-4B1F-995F-552207D39361}" type="presParOf" srcId="{9D42BB42-7200-4BAD-9C51-721C443F8B8A}" destId="{D18877D4-2478-41EE-9A37-85503DD9DFCD}" srcOrd="9" destOrd="0" presId="urn:microsoft.com/office/officeart/2005/8/layout/hProcess9"/>
    <dgm:cxn modelId="{31BBA600-7E84-42D9-87A2-A79FEBE0CA62}" type="presParOf" srcId="{9D42BB42-7200-4BAD-9C51-721C443F8B8A}" destId="{00246585-ABB3-4223-B5BE-E70490AF5E17}"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FDC2FF0-9C9E-4015-8026-F157B1CB6368}"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CO"/>
        </a:p>
      </dgm:t>
    </dgm:pt>
    <dgm:pt modelId="{90ADE379-B8FE-4A6F-AFAF-ABB9E9A6371A}">
      <dgm:prSet/>
      <dgm:spPr/>
      <dgm:t>
        <a:bodyPr/>
        <a:lstStyle/>
        <a:p>
          <a:pPr rtl="0"/>
          <a:r>
            <a:rPr lang="es-CO" b="1" dirty="0"/>
            <a:t>Archivo Definitivo procederá en cualquier etapa por las causales del art. 250, 90, 213 Y 224 (COSA JUZGADA excepto no identificación).</a:t>
          </a:r>
          <a:endParaRPr lang="es-CO" dirty="0"/>
        </a:p>
      </dgm:t>
    </dgm:pt>
    <dgm:pt modelId="{14925C17-38C2-4505-86BB-C424A7DB3C15}" type="parTrans" cxnId="{150D4722-FF9B-44AB-BB8C-211A5A0352FD}">
      <dgm:prSet/>
      <dgm:spPr/>
      <dgm:t>
        <a:bodyPr/>
        <a:lstStyle/>
        <a:p>
          <a:endParaRPr lang="es-CO"/>
        </a:p>
      </dgm:t>
    </dgm:pt>
    <dgm:pt modelId="{56CDF270-2C46-4392-9229-4401AFAA03F6}" type="sibTrans" cxnId="{150D4722-FF9B-44AB-BB8C-211A5A0352FD}">
      <dgm:prSet/>
      <dgm:spPr/>
      <dgm:t>
        <a:bodyPr/>
        <a:lstStyle/>
        <a:p>
          <a:endParaRPr lang="es-CO"/>
        </a:p>
      </dgm:t>
    </dgm:pt>
    <dgm:pt modelId="{C130598D-69F4-4A0E-9B5A-BE990A0D4F75}">
      <dgm:prSet/>
      <dgm:spPr/>
      <dgm:t>
        <a:bodyPr/>
        <a:lstStyle/>
        <a:p>
          <a:pPr rtl="0"/>
          <a:r>
            <a:rPr lang="es-CO" dirty="0"/>
            <a:t>La Suspensión Provisional será ordenada de ser procedente por l</a:t>
          </a:r>
          <a:r>
            <a:rPr lang="es-CO" b="1" dirty="0"/>
            <a:t>a SALA</a:t>
          </a:r>
          <a:r>
            <a:rPr lang="es-CO" dirty="0"/>
            <a:t>. (252).</a:t>
          </a:r>
        </a:p>
      </dgm:t>
    </dgm:pt>
    <dgm:pt modelId="{29C93F0E-2BD0-4974-840E-C40F6429232D}" type="parTrans" cxnId="{DFEA8CE3-064C-45F2-AD86-A84094084BC4}">
      <dgm:prSet/>
      <dgm:spPr/>
      <dgm:t>
        <a:bodyPr/>
        <a:lstStyle/>
        <a:p>
          <a:endParaRPr lang="es-CO"/>
        </a:p>
      </dgm:t>
    </dgm:pt>
    <dgm:pt modelId="{9158A8C9-0808-44EB-8683-21A4C76617F1}" type="sibTrans" cxnId="{DFEA8CE3-064C-45F2-AD86-A84094084BC4}">
      <dgm:prSet/>
      <dgm:spPr/>
      <dgm:t>
        <a:bodyPr/>
        <a:lstStyle/>
        <a:p>
          <a:endParaRPr lang="es-CO"/>
        </a:p>
      </dgm:t>
    </dgm:pt>
    <dgm:pt modelId="{A09F4B1C-2D5F-4273-98F9-8F47FC48EB9F}" type="pres">
      <dgm:prSet presAssocID="{9FDC2FF0-9C9E-4015-8026-F157B1CB6368}" presName="CompostProcess" presStyleCnt="0">
        <dgm:presLayoutVars>
          <dgm:dir/>
          <dgm:resizeHandles val="exact"/>
        </dgm:presLayoutVars>
      </dgm:prSet>
      <dgm:spPr/>
    </dgm:pt>
    <dgm:pt modelId="{B37ABB13-2A69-4837-8CCA-80089DB69794}" type="pres">
      <dgm:prSet presAssocID="{9FDC2FF0-9C9E-4015-8026-F157B1CB6368}" presName="arrow" presStyleLbl="bgShp" presStyleIdx="0" presStyleCnt="1"/>
      <dgm:spPr/>
    </dgm:pt>
    <dgm:pt modelId="{1F5FF90F-4244-42AF-AD2A-3640F83BAFBB}" type="pres">
      <dgm:prSet presAssocID="{9FDC2FF0-9C9E-4015-8026-F157B1CB6368}" presName="linearProcess" presStyleCnt="0"/>
      <dgm:spPr/>
    </dgm:pt>
    <dgm:pt modelId="{123C17F0-E902-4F06-AA46-90FCC9F8BF20}" type="pres">
      <dgm:prSet presAssocID="{90ADE379-B8FE-4A6F-AFAF-ABB9E9A6371A}" presName="textNode" presStyleLbl="node1" presStyleIdx="0" presStyleCnt="2">
        <dgm:presLayoutVars>
          <dgm:bulletEnabled val="1"/>
        </dgm:presLayoutVars>
      </dgm:prSet>
      <dgm:spPr/>
    </dgm:pt>
    <dgm:pt modelId="{7642E8B8-B4F0-42CC-80A4-97786EF1037F}" type="pres">
      <dgm:prSet presAssocID="{56CDF270-2C46-4392-9229-4401AFAA03F6}" presName="sibTrans" presStyleCnt="0"/>
      <dgm:spPr/>
    </dgm:pt>
    <dgm:pt modelId="{9347EF16-1E1C-4B00-8C27-BE9876401BFA}" type="pres">
      <dgm:prSet presAssocID="{C130598D-69F4-4A0E-9B5A-BE990A0D4F75}" presName="textNode" presStyleLbl="node1" presStyleIdx="1" presStyleCnt="2">
        <dgm:presLayoutVars>
          <dgm:bulletEnabled val="1"/>
        </dgm:presLayoutVars>
      </dgm:prSet>
      <dgm:spPr/>
    </dgm:pt>
  </dgm:ptLst>
  <dgm:cxnLst>
    <dgm:cxn modelId="{9246C903-BC54-4285-B1CB-3F76D69E53A1}" type="presOf" srcId="{90ADE379-B8FE-4A6F-AFAF-ABB9E9A6371A}" destId="{123C17F0-E902-4F06-AA46-90FCC9F8BF20}" srcOrd="0" destOrd="0" presId="urn:microsoft.com/office/officeart/2005/8/layout/hProcess9"/>
    <dgm:cxn modelId="{150D4722-FF9B-44AB-BB8C-211A5A0352FD}" srcId="{9FDC2FF0-9C9E-4015-8026-F157B1CB6368}" destId="{90ADE379-B8FE-4A6F-AFAF-ABB9E9A6371A}" srcOrd="0" destOrd="0" parTransId="{14925C17-38C2-4505-86BB-C424A7DB3C15}" sibTransId="{56CDF270-2C46-4392-9229-4401AFAA03F6}"/>
    <dgm:cxn modelId="{C18032C8-7DDE-45CB-9E63-98F4009353DD}" type="presOf" srcId="{C130598D-69F4-4A0E-9B5A-BE990A0D4F75}" destId="{9347EF16-1E1C-4B00-8C27-BE9876401BFA}" srcOrd="0" destOrd="0" presId="urn:microsoft.com/office/officeart/2005/8/layout/hProcess9"/>
    <dgm:cxn modelId="{685706DE-BD72-46F7-B343-70EB541D70A2}" type="presOf" srcId="{9FDC2FF0-9C9E-4015-8026-F157B1CB6368}" destId="{A09F4B1C-2D5F-4273-98F9-8F47FC48EB9F}" srcOrd="0" destOrd="0" presId="urn:microsoft.com/office/officeart/2005/8/layout/hProcess9"/>
    <dgm:cxn modelId="{DFEA8CE3-064C-45F2-AD86-A84094084BC4}" srcId="{9FDC2FF0-9C9E-4015-8026-F157B1CB6368}" destId="{C130598D-69F4-4A0E-9B5A-BE990A0D4F75}" srcOrd="1" destOrd="0" parTransId="{29C93F0E-2BD0-4974-840E-C40F6429232D}" sibTransId="{9158A8C9-0808-44EB-8683-21A4C76617F1}"/>
    <dgm:cxn modelId="{DDEB9DE0-9470-47F5-8E79-DBD6DB69EE5D}" type="presParOf" srcId="{A09F4B1C-2D5F-4273-98F9-8F47FC48EB9F}" destId="{B37ABB13-2A69-4837-8CCA-80089DB69794}" srcOrd="0" destOrd="0" presId="urn:microsoft.com/office/officeart/2005/8/layout/hProcess9"/>
    <dgm:cxn modelId="{89D6D714-6EEA-4183-8B66-764BA4E7F432}" type="presParOf" srcId="{A09F4B1C-2D5F-4273-98F9-8F47FC48EB9F}" destId="{1F5FF90F-4244-42AF-AD2A-3640F83BAFBB}" srcOrd="1" destOrd="0" presId="urn:microsoft.com/office/officeart/2005/8/layout/hProcess9"/>
    <dgm:cxn modelId="{C95FD493-8D46-4F34-B5AB-B6146509152F}" type="presParOf" srcId="{1F5FF90F-4244-42AF-AD2A-3640F83BAFBB}" destId="{123C17F0-E902-4F06-AA46-90FCC9F8BF20}" srcOrd="0" destOrd="0" presId="urn:microsoft.com/office/officeart/2005/8/layout/hProcess9"/>
    <dgm:cxn modelId="{DAE382A7-102D-43D8-BBC1-FEBCA9131559}" type="presParOf" srcId="{1F5FF90F-4244-42AF-AD2A-3640F83BAFBB}" destId="{7642E8B8-B4F0-42CC-80A4-97786EF1037F}" srcOrd="1" destOrd="0" presId="urn:microsoft.com/office/officeart/2005/8/layout/hProcess9"/>
    <dgm:cxn modelId="{26458BCA-1792-4789-93E4-2CBE89CE14F9}" type="presParOf" srcId="{1F5FF90F-4244-42AF-AD2A-3640F83BAFBB}" destId="{9347EF16-1E1C-4B00-8C27-BE9876401BFA}"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276490-DBE1-4FB3-BA7B-D197D45581F2}">
      <dsp:nvSpPr>
        <dsp:cNvPr id="0" name=""/>
        <dsp:cNvSpPr/>
      </dsp:nvSpPr>
      <dsp:spPr>
        <a:xfrm>
          <a:off x="2368" y="70"/>
          <a:ext cx="2310065" cy="191372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ACTIVACIÓN POTESTAD DISCIPLINARIA: QUEJA,OFICIO,INFORME S.P. O ANÓNIMO</a:t>
          </a:r>
        </a:p>
      </dsp:txBody>
      <dsp:txXfrm>
        <a:off x="58419" y="56121"/>
        <a:ext cx="2197963" cy="1801625"/>
      </dsp:txXfrm>
    </dsp:sp>
    <dsp:sp modelId="{656C9CBE-0C9A-4756-AD19-B5566951493A}">
      <dsp:nvSpPr>
        <dsp:cNvPr id="0" name=""/>
        <dsp:cNvSpPr/>
      </dsp:nvSpPr>
      <dsp:spPr>
        <a:xfrm>
          <a:off x="2713923" y="70"/>
          <a:ext cx="2310065" cy="191372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INHIBITORIO (art. 209. No procede recurso)</a:t>
          </a:r>
        </a:p>
      </dsp:txBody>
      <dsp:txXfrm>
        <a:off x="2769974" y="56121"/>
        <a:ext cx="2197963" cy="1801625"/>
      </dsp:txXfrm>
    </dsp:sp>
    <dsp:sp modelId="{C1AD645A-2C86-4461-BB1A-7AEB7EF0A094}">
      <dsp:nvSpPr>
        <dsp:cNvPr id="0" name=""/>
        <dsp:cNvSpPr/>
      </dsp:nvSpPr>
      <dsp:spPr>
        <a:xfrm>
          <a:off x="2700525" y="2185902"/>
          <a:ext cx="2310065" cy="191372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INVESTIGACIÓN DISCIPLINARIA.</a:t>
          </a:r>
        </a:p>
        <a:p>
          <a:pPr marL="0" lvl="0" indent="0" algn="ctr" defTabSz="666750">
            <a:lnSpc>
              <a:spcPct val="90000"/>
            </a:lnSpc>
            <a:spcBef>
              <a:spcPct val="0"/>
            </a:spcBef>
            <a:spcAft>
              <a:spcPct val="35000"/>
            </a:spcAft>
            <a:buNone/>
          </a:pPr>
          <a:r>
            <a:rPr lang="es-CO" sz="1500" kern="1200" dirty="0"/>
            <a:t>EVALUACION:</a:t>
          </a:r>
        </a:p>
        <a:p>
          <a:pPr marL="0" lvl="0" indent="0" algn="ctr" defTabSz="666750">
            <a:lnSpc>
              <a:spcPct val="90000"/>
            </a:lnSpc>
            <a:spcBef>
              <a:spcPct val="0"/>
            </a:spcBef>
            <a:spcAft>
              <a:spcPct val="35000"/>
            </a:spcAft>
            <a:buNone/>
          </a:pPr>
          <a:r>
            <a:rPr lang="es-CO" sz="1500" kern="1200" dirty="0"/>
            <a:t>ARCHIVO O CARGOS 221 Y 222.</a:t>
          </a:r>
        </a:p>
      </dsp:txBody>
      <dsp:txXfrm>
        <a:off x="2756576" y="2241953"/>
        <a:ext cx="2197963" cy="1801625"/>
      </dsp:txXfrm>
    </dsp:sp>
    <dsp:sp modelId="{A8C8EF4D-72BE-42BC-A8C9-9023F968553F}">
      <dsp:nvSpPr>
        <dsp:cNvPr id="0" name=""/>
        <dsp:cNvSpPr/>
      </dsp:nvSpPr>
      <dsp:spPr>
        <a:xfrm>
          <a:off x="5398682" y="70"/>
          <a:ext cx="2310065" cy="191372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INDAGACIÓN PREVIA (3 MESES. ART. 208. SI NO SE IDENTIFICA O NO PROCEDE INVESTIGACIÒN ARCHIVO (NO COSA JUZGADA)</a:t>
          </a:r>
        </a:p>
      </dsp:txBody>
      <dsp:txXfrm>
        <a:off x="5454733" y="56121"/>
        <a:ext cx="2197963" cy="1801625"/>
      </dsp:txXfrm>
    </dsp:sp>
    <dsp:sp modelId="{08A6C178-7F50-4839-A9AD-4B6B7E3466FF}">
      <dsp:nvSpPr>
        <dsp:cNvPr id="0" name=""/>
        <dsp:cNvSpPr/>
      </dsp:nvSpPr>
      <dsp:spPr>
        <a:xfrm>
          <a:off x="8096838" y="70"/>
          <a:ext cx="2310065" cy="191372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CO" sz="1500" kern="1200" dirty="0"/>
            <a:t> APERTURA DE INVESTIGACIÓN. 211-213 TERMINO 6 MESES PRORROGABLES HASTA 6 MAS SI SON 2 FALTAS O 2 O MAS DISCIPLINADOS. </a:t>
          </a:r>
        </a:p>
      </dsp:txBody>
      <dsp:txXfrm>
        <a:off x="8152889" y="56121"/>
        <a:ext cx="2197963" cy="18016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0BF980-6A71-4E58-B0DA-DFF45BB4487C}">
      <dsp:nvSpPr>
        <dsp:cNvPr id="0" name=""/>
        <dsp:cNvSpPr/>
      </dsp:nvSpPr>
      <dsp:spPr>
        <a:xfrm rot="16200000">
          <a:off x="-594162" y="595334"/>
          <a:ext cx="4237924" cy="3047255"/>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9944" bIns="0" numCol="1" spcCol="1270" anchor="ctr" anchorCtr="0">
          <a:noAutofit/>
        </a:bodyPr>
        <a:lstStyle/>
        <a:p>
          <a:pPr marL="0" lvl="0" indent="0" algn="ctr" defTabSz="622300">
            <a:lnSpc>
              <a:spcPct val="90000"/>
            </a:lnSpc>
            <a:spcBef>
              <a:spcPct val="0"/>
            </a:spcBef>
            <a:spcAft>
              <a:spcPct val="35000"/>
            </a:spcAft>
            <a:buNone/>
          </a:pPr>
          <a:r>
            <a:rPr lang="es-CO" sz="1400" kern="1200" dirty="0"/>
            <a:t>Puede aceptar los cargos o confesar (art. 162-1/3 parte menos faltas gravísimas). En caso de no tener defensor y confesar se debe nombrar defensor de oficio.</a:t>
          </a:r>
        </a:p>
        <a:p>
          <a:pPr marL="0" lvl="0" indent="0" algn="ctr" defTabSz="622300">
            <a:lnSpc>
              <a:spcPct val="90000"/>
            </a:lnSpc>
            <a:spcBef>
              <a:spcPct val="0"/>
            </a:spcBef>
            <a:spcAft>
              <a:spcPct val="35000"/>
            </a:spcAft>
            <a:buNone/>
          </a:pPr>
          <a:r>
            <a:rPr lang="es-CO" sz="1400" kern="1200" dirty="0"/>
            <a:t>Puede rendir versión libre y descargos. Pedir y presentar pruebas</a:t>
          </a:r>
        </a:p>
      </dsp:txBody>
      <dsp:txXfrm rot="5400000">
        <a:off x="1173" y="847584"/>
        <a:ext cx="3047255" cy="2542754"/>
      </dsp:txXfrm>
    </dsp:sp>
    <dsp:sp modelId="{19DD8E65-9F26-4D53-B7C6-B108E4F4B613}">
      <dsp:nvSpPr>
        <dsp:cNvPr id="0" name=""/>
        <dsp:cNvSpPr/>
      </dsp:nvSpPr>
      <dsp:spPr>
        <a:xfrm rot="16200000">
          <a:off x="2681638" y="595334"/>
          <a:ext cx="4237924" cy="3047255"/>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9944" bIns="0" numCol="1" spcCol="1270" anchor="ctr" anchorCtr="0">
          <a:noAutofit/>
        </a:bodyPr>
        <a:lstStyle/>
        <a:p>
          <a:pPr marL="0" lvl="0" indent="0" algn="ctr" defTabSz="622300">
            <a:lnSpc>
              <a:spcPct val="90000"/>
            </a:lnSpc>
            <a:spcBef>
              <a:spcPct val="0"/>
            </a:spcBef>
            <a:spcAft>
              <a:spcPct val="35000"/>
            </a:spcAft>
            <a:buNone/>
          </a:pPr>
          <a:r>
            <a:rPr lang="es-CO" sz="1400" kern="1200" dirty="0"/>
            <a:t>Ministerio público, víctimas o perjudicados o su apoderado pueden hacer solicitudes, nulidades y pedir pruebas. Magistrado resuelve y si niega procede apelación (suspensivo si es total la negación , sino devolutivo). Practica de pruebas en 20 días prorrogables 1 vez. Se pueden variar los cargos. Luego se suspende por 5 días para alegatos conclusivos. Luego en 5 días se cita para lectura de fallo.</a:t>
          </a:r>
        </a:p>
      </dsp:txBody>
      <dsp:txXfrm rot="5400000">
        <a:off x="3276973" y="847584"/>
        <a:ext cx="3047255" cy="2542754"/>
      </dsp:txXfrm>
    </dsp:sp>
    <dsp:sp modelId="{EC8D2987-CA07-4B18-B8CA-16280591855C}">
      <dsp:nvSpPr>
        <dsp:cNvPr id="0" name=""/>
        <dsp:cNvSpPr/>
      </dsp:nvSpPr>
      <dsp:spPr>
        <a:xfrm rot="16200000">
          <a:off x="5957438" y="595334"/>
          <a:ext cx="4237924" cy="3047255"/>
        </a:xfrm>
        <a:prstGeom prst="flowChartManualOperation">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9944" bIns="0" numCol="1" spcCol="1270" anchor="ctr" anchorCtr="0">
          <a:noAutofit/>
        </a:bodyPr>
        <a:lstStyle/>
        <a:p>
          <a:pPr marL="0" lvl="0" indent="0" algn="ctr" defTabSz="622300">
            <a:lnSpc>
              <a:spcPct val="90000"/>
            </a:lnSpc>
            <a:spcBef>
              <a:spcPct val="0"/>
            </a:spcBef>
            <a:spcAft>
              <a:spcPct val="35000"/>
            </a:spcAft>
            <a:buNone/>
          </a:pPr>
          <a:r>
            <a:rPr lang="es-CO" sz="1400" kern="1200" dirty="0"/>
            <a:t>Se profiere decisión en audiencia (Sala) y si no se recurre queda ejecutoriada (232). Procede APELACIÓN. Debe interponerse allí mismo y sustentarse verbalmente en ese momento o por escrito dentro de los 5 días siguientes </a:t>
          </a:r>
        </a:p>
      </dsp:txBody>
      <dsp:txXfrm rot="5400000">
        <a:off x="6552773" y="847584"/>
        <a:ext cx="3047255" cy="25427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A987C-AC3D-4681-8DA6-37E2BE600637}">
      <dsp:nvSpPr>
        <dsp:cNvPr id="0" name=""/>
        <dsp:cNvSpPr/>
      </dsp:nvSpPr>
      <dsp:spPr>
        <a:xfrm>
          <a:off x="848342" y="0"/>
          <a:ext cx="9614544" cy="515762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D76421-527A-4FC5-9137-FEB0BB4233F0}">
      <dsp:nvSpPr>
        <dsp:cNvPr id="0" name=""/>
        <dsp:cNvSpPr/>
      </dsp:nvSpPr>
      <dsp:spPr>
        <a:xfrm>
          <a:off x="383300" y="1547288"/>
          <a:ext cx="3393368" cy="20630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s-CO" sz="2100" b="1" kern="1200" dirty="0"/>
            <a:t>Quejoso: Se le comunica el auto de Archivo Definitivo y  sentencia absolutoria.(Art. 110.).</a:t>
          </a:r>
          <a:endParaRPr lang="es-CO" sz="2100" kern="1200" dirty="0"/>
        </a:p>
      </dsp:txBody>
      <dsp:txXfrm>
        <a:off x="484010" y="1647998"/>
        <a:ext cx="3191948" cy="1861630"/>
      </dsp:txXfrm>
    </dsp:sp>
    <dsp:sp modelId="{0B922A32-D0D5-45F6-A835-DE4E57FB8A84}">
      <dsp:nvSpPr>
        <dsp:cNvPr id="0" name=""/>
        <dsp:cNvSpPr/>
      </dsp:nvSpPr>
      <dsp:spPr>
        <a:xfrm>
          <a:off x="3958930" y="1547288"/>
          <a:ext cx="3393368" cy="20630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s-CO" sz="2100" kern="1200" dirty="0"/>
            <a:t>Además de los recursos del C.D.U. procede </a:t>
          </a:r>
          <a:r>
            <a:rPr lang="es-CO" sz="2100" b="1" kern="1200" dirty="0"/>
            <a:t>apelación contra el auto de archivo definitivo y el auto que niega pruebas </a:t>
          </a:r>
          <a:r>
            <a:rPr lang="es-CO" sz="2100" kern="1200" dirty="0"/>
            <a:t>(247).</a:t>
          </a:r>
        </a:p>
      </dsp:txBody>
      <dsp:txXfrm>
        <a:off x="4059640" y="1647998"/>
        <a:ext cx="3191948" cy="1861630"/>
      </dsp:txXfrm>
    </dsp:sp>
    <dsp:sp modelId="{6D03DF7B-3C83-4122-A6A0-B559E6FFEACD}">
      <dsp:nvSpPr>
        <dsp:cNvPr id="0" name=""/>
        <dsp:cNvSpPr/>
      </dsp:nvSpPr>
      <dsp:spPr>
        <a:xfrm>
          <a:off x="7534559" y="1547288"/>
          <a:ext cx="3393368" cy="20630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s-CO" sz="2100" b="1" kern="1200" dirty="0"/>
            <a:t>La Sentencia sancionatoria es consultable ante la Sala Superior (248).</a:t>
          </a:r>
          <a:endParaRPr lang="es-CO" sz="2100" kern="1200" dirty="0"/>
        </a:p>
      </dsp:txBody>
      <dsp:txXfrm>
        <a:off x="7635269" y="1647998"/>
        <a:ext cx="3191948" cy="18616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D5396C-8EE0-4AC4-81EA-CDC33D4ED9D2}">
      <dsp:nvSpPr>
        <dsp:cNvPr id="0" name=""/>
        <dsp:cNvSpPr/>
      </dsp:nvSpPr>
      <dsp:spPr>
        <a:xfrm>
          <a:off x="832188" y="0"/>
          <a:ext cx="9431472" cy="485087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B057AE-9907-4C71-AA71-086F27802282}">
      <dsp:nvSpPr>
        <dsp:cNvPr id="0" name=""/>
        <dsp:cNvSpPr/>
      </dsp:nvSpPr>
      <dsp:spPr>
        <a:xfrm>
          <a:off x="3047" y="1455261"/>
          <a:ext cx="1774360" cy="194034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s-CO" sz="1400" kern="1200"/>
            <a:t>PROCEDE: OBJETIVAMENTE DEMOSTRADA LA FALTA Y</a:t>
          </a:r>
        </a:p>
      </dsp:txBody>
      <dsp:txXfrm>
        <a:off x="89664" y="1541878"/>
        <a:ext cx="1601126" cy="1767114"/>
      </dsp:txXfrm>
    </dsp:sp>
    <dsp:sp modelId="{FFE23E92-10A5-4C20-93A1-5E65AF42A6CC}">
      <dsp:nvSpPr>
        <dsp:cNvPr id="0" name=""/>
        <dsp:cNvSpPr/>
      </dsp:nvSpPr>
      <dsp:spPr>
        <a:xfrm>
          <a:off x="1866126" y="1455261"/>
          <a:ext cx="1774360" cy="194034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s-CO" sz="1400" kern="1200"/>
            <a:t>PRUEBA QUE COMPROMETA LA RESPONSABILIDAD DEL INVESTIGADO.</a:t>
          </a:r>
        </a:p>
      </dsp:txBody>
      <dsp:txXfrm>
        <a:off x="1952743" y="1541878"/>
        <a:ext cx="1601126" cy="1767114"/>
      </dsp:txXfrm>
    </dsp:sp>
    <dsp:sp modelId="{594F1401-4374-4AD7-8444-AE07B1815A73}">
      <dsp:nvSpPr>
        <dsp:cNvPr id="0" name=""/>
        <dsp:cNvSpPr/>
      </dsp:nvSpPr>
      <dsp:spPr>
        <a:xfrm>
          <a:off x="3729205" y="1455261"/>
          <a:ext cx="1774360" cy="194034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s-CO" sz="1400" kern="1200"/>
            <a:t>NO PROCEDE RECURSO.</a:t>
          </a:r>
        </a:p>
      </dsp:txBody>
      <dsp:txXfrm>
        <a:off x="3815822" y="1541878"/>
        <a:ext cx="1601126" cy="1767114"/>
      </dsp:txXfrm>
    </dsp:sp>
    <dsp:sp modelId="{3363EA21-580F-445B-A7C0-92629ECB7C57}">
      <dsp:nvSpPr>
        <dsp:cNvPr id="0" name=""/>
        <dsp:cNvSpPr/>
      </dsp:nvSpPr>
      <dsp:spPr>
        <a:xfrm>
          <a:off x="5592284" y="1455261"/>
          <a:ext cx="1774360" cy="194034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s-CO" sz="1400" b="1" u="sng" kern="1200"/>
            <a:t>CONTENIDO DEL AUTO:</a:t>
          </a:r>
          <a:endParaRPr lang="es-CO" sz="1400" kern="1200"/>
        </a:p>
      </dsp:txBody>
      <dsp:txXfrm>
        <a:off x="5678901" y="1541878"/>
        <a:ext cx="1601126" cy="1767114"/>
      </dsp:txXfrm>
    </dsp:sp>
    <dsp:sp modelId="{E11C2CA1-394D-4669-B511-3EBB38007E26}">
      <dsp:nvSpPr>
        <dsp:cNvPr id="0" name=""/>
        <dsp:cNvSpPr/>
      </dsp:nvSpPr>
      <dsp:spPr>
        <a:xfrm>
          <a:off x="7455362" y="1455261"/>
          <a:ext cx="1774360" cy="194034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s-CO" sz="1400" kern="1200"/>
            <a:t>1) Describir conducta (tiempo, modo y lugar)</a:t>
          </a:r>
        </a:p>
      </dsp:txBody>
      <dsp:txXfrm>
        <a:off x="7541979" y="1541878"/>
        <a:ext cx="1601126" cy="1767114"/>
      </dsp:txXfrm>
    </dsp:sp>
    <dsp:sp modelId="{C80036B5-2A68-42F7-9AA1-7F57685EBDC6}">
      <dsp:nvSpPr>
        <dsp:cNvPr id="0" name=""/>
        <dsp:cNvSpPr/>
      </dsp:nvSpPr>
      <dsp:spPr>
        <a:xfrm>
          <a:off x="9318441" y="1455261"/>
          <a:ext cx="1774360" cy="194034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s-CO" sz="1400" kern="1200"/>
            <a:t>2) Normas violadas y concepto de la violación y modalidad específica de la conducta.</a:t>
          </a:r>
        </a:p>
      </dsp:txBody>
      <dsp:txXfrm>
        <a:off x="9405058" y="1541878"/>
        <a:ext cx="1601126" cy="17671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772668-941F-438D-89DF-13EB8A22C2BD}">
      <dsp:nvSpPr>
        <dsp:cNvPr id="0" name=""/>
        <dsp:cNvSpPr/>
      </dsp:nvSpPr>
      <dsp:spPr>
        <a:xfrm>
          <a:off x="819770" y="0"/>
          <a:ext cx="9290730" cy="504536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E338B9-CDFF-46CF-817D-828196548D3D}">
      <dsp:nvSpPr>
        <dsp:cNvPr id="0" name=""/>
        <dsp:cNvSpPr/>
      </dsp:nvSpPr>
      <dsp:spPr>
        <a:xfrm>
          <a:off x="3002" y="1513608"/>
          <a:ext cx="1747882" cy="201814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CO" sz="1800" kern="1200"/>
            <a:t>3) identificación del autor de la falta</a:t>
          </a:r>
        </a:p>
      </dsp:txBody>
      <dsp:txXfrm>
        <a:off x="88327" y="1598933"/>
        <a:ext cx="1577232" cy="1847494"/>
      </dsp:txXfrm>
    </dsp:sp>
    <dsp:sp modelId="{80D1ED72-0EC7-4A98-BDC6-EF911BF34850}">
      <dsp:nvSpPr>
        <dsp:cNvPr id="0" name=""/>
        <dsp:cNvSpPr/>
      </dsp:nvSpPr>
      <dsp:spPr>
        <a:xfrm>
          <a:off x="1838278" y="1513608"/>
          <a:ext cx="1747882" cy="201814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CO" sz="1800" kern="1200"/>
            <a:t>4) cargo o función de la época de la conducta</a:t>
          </a:r>
        </a:p>
      </dsp:txBody>
      <dsp:txXfrm>
        <a:off x="1923603" y="1598933"/>
        <a:ext cx="1577232" cy="1847494"/>
      </dsp:txXfrm>
    </dsp:sp>
    <dsp:sp modelId="{B2EE04EE-9583-4C1E-951E-6BE94969AE28}">
      <dsp:nvSpPr>
        <dsp:cNvPr id="0" name=""/>
        <dsp:cNvSpPr/>
      </dsp:nvSpPr>
      <dsp:spPr>
        <a:xfrm>
          <a:off x="3673555" y="1513608"/>
          <a:ext cx="1747882" cy="201814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CO" sz="1800" kern="1200"/>
            <a:t>5) Análisis de las pruebas para cada cargo.</a:t>
          </a:r>
        </a:p>
      </dsp:txBody>
      <dsp:txXfrm>
        <a:off x="3758880" y="1598933"/>
        <a:ext cx="1577232" cy="1847494"/>
      </dsp:txXfrm>
    </dsp:sp>
    <dsp:sp modelId="{CE8D75BA-F045-4AAA-9608-8D6FB0572D6F}">
      <dsp:nvSpPr>
        <dsp:cNvPr id="0" name=""/>
        <dsp:cNvSpPr/>
      </dsp:nvSpPr>
      <dsp:spPr>
        <a:xfrm>
          <a:off x="5508832" y="1513608"/>
          <a:ext cx="1747882" cy="201814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CO" sz="1800" kern="1200"/>
            <a:t>6) </a:t>
          </a:r>
          <a:r>
            <a:rPr lang="es-CO" sz="1800" b="1" kern="1200"/>
            <a:t>Criterios para fijar gravedad o levedad según art. 43.</a:t>
          </a:r>
          <a:endParaRPr lang="es-CO" sz="1800" kern="1200"/>
        </a:p>
      </dsp:txBody>
      <dsp:txXfrm>
        <a:off x="5594157" y="1598933"/>
        <a:ext cx="1577232" cy="1847494"/>
      </dsp:txXfrm>
    </dsp:sp>
    <dsp:sp modelId="{B88B6C27-2981-43F6-8745-588533AF2FA6}">
      <dsp:nvSpPr>
        <dsp:cNvPr id="0" name=""/>
        <dsp:cNvSpPr/>
      </dsp:nvSpPr>
      <dsp:spPr>
        <a:xfrm>
          <a:off x="7344109" y="1513608"/>
          <a:ext cx="1747882" cy="201814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CO" sz="1800" b="1" kern="1200"/>
            <a:t>7) Forma de Culpabilidad</a:t>
          </a:r>
          <a:endParaRPr lang="es-CO" sz="1800" kern="1200"/>
        </a:p>
      </dsp:txBody>
      <dsp:txXfrm>
        <a:off x="7429434" y="1598933"/>
        <a:ext cx="1577232" cy="1847494"/>
      </dsp:txXfrm>
    </dsp:sp>
    <dsp:sp modelId="{00246585-ABB3-4223-B5BE-E70490AF5E17}">
      <dsp:nvSpPr>
        <dsp:cNvPr id="0" name=""/>
        <dsp:cNvSpPr/>
      </dsp:nvSpPr>
      <dsp:spPr>
        <a:xfrm>
          <a:off x="9179386" y="1513608"/>
          <a:ext cx="1747882" cy="201814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CO" sz="1800" b="1" kern="1200"/>
            <a:t>8)  Análisis de argumentos de los sujetos procesales.</a:t>
          </a:r>
          <a:endParaRPr lang="es-CO" sz="1800" kern="1200"/>
        </a:p>
      </dsp:txBody>
      <dsp:txXfrm>
        <a:off x="9264711" y="1598933"/>
        <a:ext cx="1577232" cy="18474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7ABB13-2A69-4837-8CCA-80089DB69794}">
      <dsp:nvSpPr>
        <dsp:cNvPr id="0" name=""/>
        <dsp:cNvSpPr/>
      </dsp:nvSpPr>
      <dsp:spPr>
        <a:xfrm>
          <a:off x="836830" y="0"/>
          <a:ext cx="9484075" cy="483806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3C17F0-E902-4F06-AA46-90FCC9F8BF20}">
      <dsp:nvSpPr>
        <dsp:cNvPr id="0" name=""/>
        <dsp:cNvSpPr/>
      </dsp:nvSpPr>
      <dsp:spPr>
        <a:xfrm>
          <a:off x="1119178" y="1451419"/>
          <a:ext cx="4323622" cy="193522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s-CO" sz="2300" b="1" kern="1200" dirty="0"/>
            <a:t>Archivo Definitivo procederá en cualquier etapa por las causales del art. 250, 90, 213 Y 224 (COSA JUZGADA excepto no identificación).</a:t>
          </a:r>
          <a:endParaRPr lang="es-CO" sz="2300" kern="1200" dirty="0"/>
        </a:p>
      </dsp:txBody>
      <dsp:txXfrm>
        <a:off x="1213648" y="1545889"/>
        <a:ext cx="4134682" cy="1746286"/>
      </dsp:txXfrm>
    </dsp:sp>
    <dsp:sp modelId="{9347EF16-1E1C-4B00-8C27-BE9876401BFA}">
      <dsp:nvSpPr>
        <dsp:cNvPr id="0" name=""/>
        <dsp:cNvSpPr/>
      </dsp:nvSpPr>
      <dsp:spPr>
        <a:xfrm>
          <a:off x="5714934" y="1451419"/>
          <a:ext cx="4323622" cy="193522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s-CO" sz="2300" kern="1200" dirty="0"/>
            <a:t>La Suspensión Provisional será ordenada de ser procedente por l</a:t>
          </a:r>
          <a:r>
            <a:rPr lang="es-CO" sz="2300" b="1" kern="1200" dirty="0"/>
            <a:t>a SALA</a:t>
          </a:r>
          <a:r>
            <a:rPr lang="es-CO" sz="2300" kern="1200" dirty="0"/>
            <a:t>. (252).</a:t>
          </a:r>
        </a:p>
      </dsp:txBody>
      <dsp:txXfrm>
        <a:off x="5809404" y="1545889"/>
        <a:ext cx="4134682" cy="17462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17024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20911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35878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87616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91588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85331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41999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78138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‹Nº›</a:t>
            </a:fld>
            <a:endParaRPr lang="en-US" dirty="0"/>
          </a:p>
        </p:txBody>
      </p:sp>
    </p:spTree>
    <p:extLst>
      <p:ext uri="{BB962C8B-B14F-4D97-AF65-F5344CB8AC3E}">
        <p14:creationId xmlns:p14="http://schemas.microsoft.com/office/powerpoint/2010/main" val="1832701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8721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‹Nº›</a:t>
            </a:fld>
            <a:endParaRPr lang="en-US" dirty="0"/>
          </a:p>
        </p:txBody>
      </p:sp>
    </p:spTree>
    <p:extLst>
      <p:ext uri="{BB962C8B-B14F-4D97-AF65-F5344CB8AC3E}">
        <p14:creationId xmlns:p14="http://schemas.microsoft.com/office/powerpoint/2010/main" val="3382919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41155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21255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52084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83234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08535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12/11/2020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5182694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92424" y="1673353"/>
            <a:ext cx="6115643" cy="1713312"/>
          </a:xfrm>
        </p:spPr>
        <p:txBody>
          <a:bodyPr/>
          <a:lstStyle/>
          <a:p>
            <a:r>
              <a:rPr lang="es-CO" sz="3200" b="1" i="1" dirty="0">
                <a:solidFill>
                  <a:srgbClr val="FF0000"/>
                </a:solidFill>
              </a:rPr>
              <a:t>DERECHO  DISCIPLINARIO JUECES DE PAZ</a:t>
            </a:r>
          </a:p>
        </p:txBody>
      </p:sp>
      <p:sp>
        <p:nvSpPr>
          <p:cNvPr id="3" name="Subtítulo 2"/>
          <p:cNvSpPr>
            <a:spLocks noGrp="1"/>
          </p:cNvSpPr>
          <p:nvPr>
            <p:ph type="subTitle" idx="1"/>
          </p:nvPr>
        </p:nvSpPr>
        <p:spPr/>
        <p:txBody>
          <a:bodyPr/>
          <a:lstStyle/>
          <a:p>
            <a:r>
              <a:rPr lang="es-CO" b="1" dirty="0"/>
              <a:t>Luis Rolando Molano Franco</a:t>
            </a:r>
          </a:p>
          <a:p>
            <a:r>
              <a:rPr lang="es-CO" b="1" dirty="0"/>
              <a:t>CALI 26-11-20</a:t>
            </a:r>
          </a:p>
        </p:txBody>
      </p:sp>
    </p:spTree>
    <p:extLst>
      <p:ext uri="{BB962C8B-B14F-4D97-AF65-F5344CB8AC3E}">
        <p14:creationId xmlns:p14="http://schemas.microsoft.com/office/powerpoint/2010/main" val="4172224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3D7B9E-C5B8-442A-916D-2A7F4466EDD5}"/>
              </a:ext>
            </a:extLst>
          </p:cNvPr>
          <p:cNvSpPr>
            <a:spLocks noGrp="1"/>
          </p:cNvSpPr>
          <p:nvPr>
            <p:ph type="title"/>
          </p:nvPr>
        </p:nvSpPr>
        <p:spPr>
          <a:xfrm>
            <a:off x="677334" y="251792"/>
            <a:ext cx="10772544" cy="702366"/>
          </a:xfrm>
        </p:spPr>
        <p:txBody>
          <a:bodyPr/>
          <a:lstStyle/>
          <a:p>
            <a:pPr algn="ctr"/>
            <a:r>
              <a:rPr lang="es-ES" dirty="0">
                <a:solidFill>
                  <a:schemeClr val="tx1"/>
                </a:solidFill>
              </a:rPr>
              <a:t>Faltas Gravísimas en el C.G.D. art. 63</a:t>
            </a:r>
          </a:p>
        </p:txBody>
      </p:sp>
      <p:sp>
        <p:nvSpPr>
          <p:cNvPr id="3" name="Marcador de contenido 2">
            <a:extLst>
              <a:ext uri="{FF2B5EF4-FFF2-40B4-BE49-F238E27FC236}">
                <a16:creationId xmlns:a16="http://schemas.microsoft.com/office/drawing/2014/main" id="{C2A60AE0-1F0C-4358-9F9F-6D5F82CE716A}"/>
              </a:ext>
            </a:extLst>
          </p:cNvPr>
          <p:cNvSpPr>
            <a:spLocks noGrp="1"/>
          </p:cNvSpPr>
          <p:nvPr>
            <p:ph idx="1"/>
          </p:nvPr>
        </p:nvSpPr>
        <p:spPr>
          <a:xfrm>
            <a:off x="677333" y="1351723"/>
            <a:ext cx="10971327" cy="4689640"/>
          </a:xfrm>
        </p:spPr>
        <p:txBody>
          <a:bodyPr/>
          <a:lstStyle/>
          <a:p>
            <a:pPr algn="just"/>
            <a:r>
              <a:rPr lang="es-ES" b="0" i="0" dirty="0">
                <a:solidFill>
                  <a:srgbClr val="4B4949"/>
                </a:solidFill>
                <a:effectLst/>
                <a:latin typeface="Open Sans"/>
              </a:rPr>
              <a:t>Tomar interés directa o indirectamente en remates o ventas en pública subasta de bienes que se hagan en cualquier despacho judicial.</a:t>
            </a:r>
          </a:p>
          <a:p>
            <a:pPr algn="just"/>
            <a:r>
              <a:rPr lang="es-ES" b="0" i="0" dirty="0">
                <a:solidFill>
                  <a:srgbClr val="4B4949"/>
                </a:solidFill>
                <a:effectLst/>
                <a:latin typeface="Open Sans"/>
              </a:rPr>
              <a:t>2. Interesarse indebidamente, de cualquier modo que sea, en asuntos pendientes ante los demás despachos judiciales o emitir conceptos sobre ellos.</a:t>
            </a:r>
          </a:p>
          <a:p>
            <a:pPr algn="just"/>
            <a:r>
              <a:rPr lang="es-ES" b="0" i="0" dirty="0">
                <a:solidFill>
                  <a:srgbClr val="4B4949"/>
                </a:solidFill>
                <a:effectLst/>
                <a:latin typeface="Open Sans"/>
              </a:rPr>
              <a:t>3. Cualquier participación en procesos políticos electorales, salvo la emisión de su voto en elecciones generales.</a:t>
            </a:r>
          </a:p>
          <a:p>
            <a:pPr algn="just"/>
            <a:r>
              <a:rPr lang="es-ES" b="0" i="0" dirty="0">
                <a:solidFill>
                  <a:srgbClr val="4B4949"/>
                </a:solidFill>
                <a:effectLst/>
                <a:latin typeface="Open Sans"/>
              </a:rPr>
              <a:t>4. Recibir cualquier tipo de remuneración de los interesados en un proceso, por actividades relacionadas con el ejercicio del cargo.</a:t>
            </a:r>
          </a:p>
          <a:p>
            <a:pPr algn="just"/>
            <a:r>
              <a:rPr lang="es-ES" b="0" i="0" dirty="0">
                <a:solidFill>
                  <a:srgbClr val="4B4949"/>
                </a:solidFill>
                <a:effectLst/>
                <a:latin typeface="Open Sans"/>
              </a:rPr>
              <a:t>5. Aceptar de las partes o de sus apoderados o por cuenta de ellos, donaciones, obsequios, atenciones, agasajos o sucesión testamentaria en su favor o en favor de su cónyuge, ascendientes, descendientes o hermanos.</a:t>
            </a:r>
          </a:p>
          <a:p>
            <a:pPr algn="just"/>
            <a:r>
              <a:rPr lang="es-ES" b="0" i="0" dirty="0">
                <a:solidFill>
                  <a:srgbClr val="4B4949"/>
                </a:solidFill>
                <a:effectLst/>
                <a:latin typeface="Open Sans"/>
              </a:rPr>
              <a:t>6. Ejercer el comercio o la industria personalmente o como gestor, asesor, empleado, funcionario o miembro o consejero de juntas, directorios o de cualquier organismo de entidad dedicada a actividad lucrativa.</a:t>
            </a:r>
          </a:p>
          <a:p>
            <a:endParaRPr lang="es-ES" dirty="0"/>
          </a:p>
        </p:txBody>
      </p:sp>
    </p:spTree>
    <p:extLst>
      <p:ext uri="{BB962C8B-B14F-4D97-AF65-F5344CB8AC3E}">
        <p14:creationId xmlns:p14="http://schemas.microsoft.com/office/powerpoint/2010/main" val="2666496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382DA7-2FAB-4081-9E78-4E49E7B718B6}"/>
              </a:ext>
            </a:extLst>
          </p:cNvPr>
          <p:cNvSpPr>
            <a:spLocks noGrp="1"/>
          </p:cNvSpPr>
          <p:nvPr>
            <p:ph type="title"/>
          </p:nvPr>
        </p:nvSpPr>
        <p:spPr>
          <a:xfrm>
            <a:off x="677334" y="609600"/>
            <a:ext cx="8596668" cy="675861"/>
          </a:xfrm>
        </p:spPr>
        <p:txBody>
          <a:bodyPr/>
          <a:lstStyle/>
          <a:p>
            <a:pPr algn="ctr"/>
            <a:r>
              <a:rPr lang="es-ES" dirty="0">
                <a:solidFill>
                  <a:schemeClr val="tx1"/>
                </a:solidFill>
              </a:rPr>
              <a:t>FALTAS GRAVES Y LEVES</a:t>
            </a:r>
          </a:p>
        </p:txBody>
      </p:sp>
      <p:sp>
        <p:nvSpPr>
          <p:cNvPr id="3" name="Marcador de contenido 2">
            <a:extLst>
              <a:ext uri="{FF2B5EF4-FFF2-40B4-BE49-F238E27FC236}">
                <a16:creationId xmlns:a16="http://schemas.microsoft.com/office/drawing/2014/main" id="{0617DAC7-F065-4E76-BCFF-15483A7F351B}"/>
              </a:ext>
            </a:extLst>
          </p:cNvPr>
          <p:cNvSpPr>
            <a:spLocks noGrp="1"/>
          </p:cNvSpPr>
          <p:nvPr>
            <p:ph idx="1"/>
          </p:nvPr>
        </p:nvSpPr>
        <p:spPr>
          <a:xfrm>
            <a:off x="677333" y="1484243"/>
            <a:ext cx="11620683" cy="4557119"/>
          </a:xfrm>
        </p:spPr>
        <p:txBody>
          <a:bodyPr>
            <a:normAutofit/>
          </a:bodyPr>
          <a:lstStyle/>
          <a:p>
            <a:pPr algn="just"/>
            <a:r>
              <a:rPr lang="es-ES" sz="2000" b="1" i="0" u="none" strike="noStrike" dirty="0">
                <a:solidFill>
                  <a:srgbClr val="BE9E55"/>
                </a:solidFill>
                <a:effectLst/>
                <a:latin typeface="Open Sans"/>
              </a:rPr>
              <a:t>ARTÍCULO 257. DEBERES, PROHIBICIONES, INHABILIDADES, IMPEDIMENTOS, INCOMPATIBILIDADES Y CONFLICTO DE INTERESES.</a:t>
            </a:r>
            <a:r>
              <a:rPr lang="es-ES" sz="2000" b="0" i="0" dirty="0">
                <a:solidFill>
                  <a:srgbClr val="4B4949"/>
                </a:solidFill>
                <a:effectLst/>
                <a:latin typeface="Open Sans"/>
              </a:rPr>
              <a:t> El régimen disciplinario para los Conjueces en la Rama Judicial y los jueces de paz comprende el catálogo de deberes y prohibiciones previstas en la Ley Estatutaria de la Administración de Justicia, en cuanto resulten compatibles con la función respecto del caso en que deban actuar, y el de inhabilidades, incompatibilidades, impedimentos y conflictos de intereses previstos en dicha ley y en las demás disposiciones que los regulen.</a:t>
            </a:r>
          </a:p>
          <a:p>
            <a:pPr algn="just"/>
            <a:r>
              <a:rPr lang="es-ES" sz="2000" b="1" i="0" u="none" strike="noStrike" dirty="0">
                <a:solidFill>
                  <a:srgbClr val="BE9E55"/>
                </a:solidFill>
                <a:effectLst/>
                <a:latin typeface="Open Sans"/>
              </a:rPr>
              <a:t>ARTÍCULO 258. FALTAS GRAVÍSIMAS.</a:t>
            </a:r>
            <a:r>
              <a:rPr lang="es-ES" sz="2000" b="0" i="0" dirty="0">
                <a:solidFill>
                  <a:srgbClr val="4B4949"/>
                </a:solidFill>
                <a:effectLst/>
                <a:latin typeface="Open Sans"/>
              </a:rPr>
              <a:t> El catálogo de faltas gravísimas imputables a los conjueces y jueces de paz es el señalado en esta ley, en cuanto resulte compatible con la función respecto del caso en que deban actuar.</a:t>
            </a:r>
            <a:endParaRPr lang="es-ES" sz="2000" dirty="0">
              <a:solidFill>
                <a:srgbClr val="4B4949"/>
              </a:solidFill>
              <a:latin typeface="Open Sans"/>
            </a:endParaRPr>
          </a:p>
          <a:p>
            <a:pPr algn="just"/>
            <a:r>
              <a:rPr lang="es-ES" sz="2000" b="1" i="0" u="none" strike="noStrike" dirty="0">
                <a:solidFill>
                  <a:srgbClr val="BE9E55"/>
                </a:solidFill>
                <a:effectLst/>
                <a:latin typeface="Open Sans"/>
              </a:rPr>
              <a:t>ARTÍCULO 259. FALTAS GRAVES Y LEVES, SANCIONES Y CRITERIOS PARA GRADUARLAS.</a:t>
            </a:r>
            <a:r>
              <a:rPr lang="es-ES" sz="2000" b="0" i="0" dirty="0">
                <a:solidFill>
                  <a:srgbClr val="4B4949"/>
                </a:solidFill>
                <a:effectLst/>
                <a:latin typeface="Open Sans"/>
              </a:rPr>
              <a:t> Para la determinación de la gravedad de la falta respecto de los conjueces y jueces de paz se aplicará esta ley, y las sanciones y criterios para graduarlas serán los establecidos en el presente código.</a:t>
            </a:r>
            <a:endParaRPr lang="es-ES" sz="2000" dirty="0"/>
          </a:p>
        </p:txBody>
      </p:sp>
    </p:spTree>
    <p:extLst>
      <p:ext uri="{BB962C8B-B14F-4D97-AF65-F5344CB8AC3E}">
        <p14:creationId xmlns:p14="http://schemas.microsoft.com/office/powerpoint/2010/main" val="3753528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95402" y="637954"/>
            <a:ext cx="9601196" cy="595423"/>
          </a:xfrm>
        </p:spPr>
        <p:txBody>
          <a:bodyPr>
            <a:normAutofit/>
          </a:bodyPr>
          <a:lstStyle/>
          <a:p>
            <a:pPr algn="ctr"/>
            <a:r>
              <a:rPr lang="es-CO" sz="3200" b="1" dirty="0">
                <a:solidFill>
                  <a:schemeClr val="tx1"/>
                </a:solidFill>
              </a:rPr>
              <a:t>PROCESO JURISDICIONAL DISCIPLINARIO</a:t>
            </a: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770127437"/>
              </p:ext>
            </p:extLst>
          </p:nvPr>
        </p:nvGraphicFramePr>
        <p:xfrm>
          <a:off x="925033" y="1775637"/>
          <a:ext cx="10409273" cy="40997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pie de página 3"/>
          <p:cNvSpPr>
            <a:spLocks noGrp="1"/>
          </p:cNvSpPr>
          <p:nvPr>
            <p:ph type="ftr" sz="quarter" idx="11"/>
          </p:nvPr>
        </p:nvSpPr>
        <p:spPr/>
        <p:txBody>
          <a:bodyPr/>
          <a:lstStyle/>
          <a:p>
            <a:r>
              <a:rPr lang="es-CO"/>
              <a:t>Luis Rolando Molano Franco</a:t>
            </a:r>
          </a:p>
        </p:txBody>
      </p:sp>
    </p:spTree>
    <p:extLst>
      <p:ext uri="{BB962C8B-B14F-4D97-AF65-F5344CB8AC3E}">
        <p14:creationId xmlns:p14="http://schemas.microsoft.com/office/powerpoint/2010/main" val="3002931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95402" y="701750"/>
            <a:ext cx="9601196" cy="680484"/>
          </a:xfrm>
        </p:spPr>
        <p:txBody>
          <a:bodyPr>
            <a:normAutofit/>
          </a:bodyPr>
          <a:lstStyle/>
          <a:p>
            <a:pPr algn="ctr"/>
            <a:r>
              <a:rPr lang="es-CO" b="1" dirty="0">
                <a:solidFill>
                  <a:schemeClr val="tx1"/>
                </a:solidFill>
              </a:rPr>
              <a:t>JUICIO ORAL Art. 254 y 227</a:t>
            </a:r>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3582978976"/>
              </p:ext>
            </p:extLst>
          </p:nvPr>
        </p:nvGraphicFramePr>
        <p:xfrm>
          <a:off x="1295400" y="1637415"/>
          <a:ext cx="9601200" cy="42379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pie de página 3"/>
          <p:cNvSpPr>
            <a:spLocks noGrp="1"/>
          </p:cNvSpPr>
          <p:nvPr>
            <p:ph type="ftr" sz="quarter" idx="11"/>
          </p:nvPr>
        </p:nvSpPr>
        <p:spPr/>
        <p:txBody>
          <a:bodyPr/>
          <a:lstStyle/>
          <a:p>
            <a:r>
              <a:rPr lang="es-CO"/>
              <a:t>Luis Rolando Molano Franco</a:t>
            </a:r>
          </a:p>
        </p:txBody>
      </p:sp>
    </p:spTree>
    <p:extLst>
      <p:ext uri="{BB962C8B-B14F-4D97-AF65-F5344CB8AC3E}">
        <p14:creationId xmlns:p14="http://schemas.microsoft.com/office/powerpoint/2010/main" val="1037365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0489" y="469025"/>
            <a:ext cx="11540359" cy="764628"/>
          </a:xfrm>
        </p:spPr>
        <p:txBody>
          <a:bodyPr>
            <a:normAutofit/>
          </a:bodyPr>
          <a:lstStyle/>
          <a:p>
            <a:r>
              <a:rPr lang="es-CO" b="1" dirty="0"/>
              <a:t>RECURSOS</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050509360"/>
              </p:ext>
            </p:extLst>
          </p:nvPr>
        </p:nvGraphicFramePr>
        <p:xfrm>
          <a:off x="370489" y="1160980"/>
          <a:ext cx="11311229" cy="51576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1904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3302" y="405384"/>
            <a:ext cx="10401250" cy="673607"/>
          </a:xfrm>
        </p:spPr>
        <p:txBody>
          <a:bodyPr>
            <a:normAutofit fontScale="90000"/>
          </a:bodyPr>
          <a:lstStyle/>
          <a:p>
            <a:pPr algn="ctr"/>
            <a:r>
              <a:rPr lang="es-CO" b="1" dirty="0">
                <a:solidFill>
                  <a:schemeClr val="tx1"/>
                </a:solidFill>
              </a:rPr>
              <a:t>AUTO DE CARGOS Y CITACIÓN A AUDIENCIA ART. 223</a:t>
            </a:r>
          </a:p>
        </p:txBody>
      </p:sp>
      <p:graphicFrame>
        <p:nvGraphicFramePr>
          <p:cNvPr id="7" name="Marcador de contenido 6"/>
          <p:cNvGraphicFramePr>
            <a:graphicFrameLocks noGrp="1"/>
          </p:cNvGraphicFramePr>
          <p:nvPr>
            <p:ph idx="1"/>
          </p:nvPr>
        </p:nvGraphicFramePr>
        <p:xfrm>
          <a:off x="616688" y="1294749"/>
          <a:ext cx="11095850" cy="4850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fecha 3"/>
          <p:cNvSpPr>
            <a:spLocks noGrp="1"/>
          </p:cNvSpPr>
          <p:nvPr>
            <p:ph type="dt" sz="half" idx="10"/>
          </p:nvPr>
        </p:nvSpPr>
        <p:spPr/>
        <p:txBody>
          <a:bodyPr/>
          <a:lstStyle/>
          <a:p>
            <a:fld id="{6B85D1E6-776A-4256-B379-3F7CED07F34B}" type="datetime1">
              <a:rPr lang="es-CO" smtClean="0"/>
              <a:t>11/12/2020</a:t>
            </a:fld>
            <a:endParaRPr lang="en-US" dirty="0"/>
          </a:p>
        </p:txBody>
      </p:sp>
      <p:sp>
        <p:nvSpPr>
          <p:cNvPr id="5" name="Marcador de pie de página 4"/>
          <p:cNvSpPr>
            <a:spLocks noGrp="1"/>
          </p:cNvSpPr>
          <p:nvPr>
            <p:ph type="ftr" sz="quarter" idx="11"/>
          </p:nvPr>
        </p:nvSpPr>
        <p:spPr/>
        <p:txBody>
          <a:bodyPr/>
          <a:lstStyle/>
          <a:p>
            <a:r>
              <a:rPr lang="en-US"/>
              <a:t>Luis Rolando Molano Franco</a:t>
            </a:r>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1744771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99460" y="542260"/>
            <a:ext cx="10275092" cy="536732"/>
          </a:xfrm>
        </p:spPr>
        <p:txBody>
          <a:bodyPr>
            <a:normAutofit fontScale="90000"/>
          </a:bodyPr>
          <a:lstStyle/>
          <a:p>
            <a:pPr algn="ctr"/>
            <a:r>
              <a:rPr lang="es-CO" b="1" dirty="0">
                <a:solidFill>
                  <a:schemeClr val="tx1"/>
                </a:solidFill>
              </a:rPr>
              <a:t>AUTO DE CARGOS Y CITACIÓN A AUDIENCIA </a:t>
            </a:r>
          </a:p>
        </p:txBody>
      </p:sp>
      <p:graphicFrame>
        <p:nvGraphicFramePr>
          <p:cNvPr id="7" name="Marcador de contenido 6"/>
          <p:cNvGraphicFramePr>
            <a:graphicFrameLocks noGrp="1"/>
          </p:cNvGraphicFramePr>
          <p:nvPr>
            <p:ph idx="1"/>
          </p:nvPr>
        </p:nvGraphicFramePr>
        <p:xfrm>
          <a:off x="627320" y="1078992"/>
          <a:ext cx="10930271" cy="5045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arcador de fecha 3"/>
          <p:cNvSpPr>
            <a:spLocks noGrp="1"/>
          </p:cNvSpPr>
          <p:nvPr>
            <p:ph type="dt" sz="half" idx="10"/>
          </p:nvPr>
        </p:nvSpPr>
        <p:spPr/>
        <p:txBody>
          <a:bodyPr/>
          <a:lstStyle/>
          <a:p>
            <a:fld id="{4F76BB42-85C1-4CF8-BF13-EF71A982E5D4}" type="datetime1">
              <a:rPr lang="es-CO" smtClean="0"/>
              <a:t>11/12/2020</a:t>
            </a:fld>
            <a:endParaRPr lang="en-US" dirty="0"/>
          </a:p>
        </p:txBody>
      </p:sp>
      <p:sp>
        <p:nvSpPr>
          <p:cNvPr id="5" name="Marcador de pie de página 4"/>
          <p:cNvSpPr>
            <a:spLocks noGrp="1"/>
          </p:cNvSpPr>
          <p:nvPr>
            <p:ph type="ftr" sz="quarter" idx="11"/>
          </p:nvPr>
        </p:nvSpPr>
        <p:spPr/>
        <p:txBody>
          <a:bodyPr/>
          <a:lstStyle/>
          <a:p>
            <a:r>
              <a:rPr lang="en-US"/>
              <a:t>Luis Rolando Molano Franco</a:t>
            </a:r>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t>16</a:t>
            </a:fld>
            <a:endParaRPr lang="en-US" dirty="0"/>
          </a:p>
        </p:txBody>
      </p:sp>
    </p:spTree>
    <p:extLst>
      <p:ext uri="{BB962C8B-B14F-4D97-AF65-F5344CB8AC3E}">
        <p14:creationId xmlns:p14="http://schemas.microsoft.com/office/powerpoint/2010/main" val="2473537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5669" y="268014"/>
            <a:ext cx="11540359" cy="851338"/>
          </a:xfrm>
        </p:spPr>
        <p:txBody>
          <a:bodyPr>
            <a:normAutofit/>
          </a:bodyPr>
          <a:lstStyle/>
          <a:p>
            <a:r>
              <a:rPr lang="es-CO" b="1" dirty="0"/>
              <a:t>ARCHIVO Y SUSPENSIÓN PROVISIONAL</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897016576"/>
              </p:ext>
            </p:extLst>
          </p:nvPr>
        </p:nvGraphicFramePr>
        <p:xfrm>
          <a:off x="503434" y="1418897"/>
          <a:ext cx="11157736" cy="4838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655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9264" y="484632"/>
            <a:ext cx="10305288" cy="740664"/>
          </a:xfrm>
        </p:spPr>
        <p:txBody>
          <a:bodyPr>
            <a:noAutofit/>
          </a:bodyPr>
          <a:lstStyle/>
          <a:p>
            <a:pPr algn="ctr"/>
            <a:r>
              <a:rPr lang="es-CO" sz="3600" b="1" i="1" dirty="0">
                <a:solidFill>
                  <a:schemeClr val="tx1"/>
                </a:solidFill>
              </a:rPr>
              <a:t>DERECHO DISCIPLINARIO JUDICIAL</a:t>
            </a:r>
          </a:p>
        </p:txBody>
      </p:sp>
      <p:sp>
        <p:nvSpPr>
          <p:cNvPr id="3" name="Marcador de contenido 2"/>
          <p:cNvSpPr>
            <a:spLocks noGrp="1"/>
          </p:cNvSpPr>
          <p:nvPr>
            <p:ph idx="1"/>
          </p:nvPr>
        </p:nvSpPr>
        <p:spPr>
          <a:xfrm>
            <a:off x="420624" y="1353312"/>
            <a:ext cx="10853928" cy="5157216"/>
          </a:xfrm>
        </p:spPr>
        <p:txBody>
          <a:bodyPr>
            <a:noAutofit/>
          </a:bodyPr>
          <a:lstStyle/>
          <a:p>
            <a:pPr algn="just"/>
            <a:r>
              <a:rPr lang="es-CO" sz="4000" dirty="0">
                <a:solidFill>
                  <a:schemeClr val="tx1"/>
                </a:solidFill>
              </a:rPr>
              <a:t>Normas sustanciales y procesales, que tipifican </a:t>
            </a:r>
            <a:r>
              <a:rPr lang="es-CO" sz="4000" b="1" dirty="0">
                <a:solidFill>
                  <a:schemeClr val="tx1"/>
                </a:solidFill>
              </a:rPr>
              <a:t>faltas disciplinarias de Funcionarios Judiciales, orientadas a investigar, juzgar y sancionar comportamientos contrarios a la ética y eficiencia de servidores judiciales</a:t>
            </a:r>
            <a:r>
              <a:rPr lang="es-CO" sz="4000" dirty="0">
                <a:solidFill>
                  <a:schemeClr val="tx1"/>
                </a:solidFill>
              </a:rPr>
              <a:t>, con miras a asegurar el buen funcionamiento de la administración de justicia.</a:t>
            </a:r>
          </a:p>
          <a:p>
            <a:pPr algn="just"/>
            <a:endParaRPr lang="es-CO" sz="4000" dirty="0"/>
          </a:p>
          <a:p>
            <a:pPr algn="just"/>
            <a:endParaRPr lang="es-CO" sz="3800" dirty="0"/>
          </a:p>
          <a:p>
            <a:pPr algn="just"/>
            <a:endParaRPr lang="es-CO" sz="3800" dirty="0"/>
          </a:p>
        </p:txBody>
      </p:sp>
      <p:sp>
        <p:nvSpPr>
          <p:cNvPr id="5" name="Marcador de pie de página 4"/>
          <p:cNvSpPr>
            <a:spLocks noGrp="1"/>
          </p:cNvSpPr>
          <p:nvPr>
            <p:ph type="ftr" sz="quarter" idx="11"/>
          </p:nvPr>
        </p:nvSpPr>
        <p:spPr/>
        <p:txBody>
          <a:bodyPr/>
          <a:lstStyle/>
          <a:p>
            <a:r>
              <a:rPr lang="en-US"/>
              <a:t>Luis Rolando Molano Franco</a:t>
            </a:r>
            <a:endParaRPr lang="en-US" dirty="0"/>
          </a:p>
        </p:txBody>
      </p:sp>
    </p:spTree>
    <p:extLst>
      <p:ext uri="{BB962C8B-B14F-4D97-AF65-F5344CB8AC3E}">
        <p14:creationId xmlns:p14="http://schemas.microsoft.com/office/powerpoint/2010/main" val="594426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5839" y="437336"/>
            <a:ext cx="10305288" cy="677918"/>
          </a:xfrm>
        </p:spPr>
        <p:txBody>
          <a:bodyPr>
            <a:noAutofit/>
          </a:bodyPr>
          <a:lstStyle/>
          <a:p>
            <a:pPr algn="ctr"/>
            <a:r>
              <a:rPr lang="es-CO" sz="3200" b="1" dirty="0">
                <a:solidFill>
                  <a:schemeClr val="tx1"/>
                </a:solidFill>
              </a:rPr>
              <a:t>DERECHO DISCIPLINARIO JURISDICCIONAL II</a:t>
            </a:r>
          </a:p>
        </p:txBody>
      </p:sp>
      <p:sp>
        <p:nvSpPr>
          <p:cNvPr id="3" name="Marcador de contenido 2"/>
          <p:cNvSpPr>
            <a:spLocks noGrp="1"/>
          </p:cNvSpPr>
          <p:nvPr>
            <p:ph idx="1"/>
          </p:nvPr>
        </p:nvSpPr>
        <p:spPr>
          <a:xfrm>
            <a:off x="576071" y="1434666"/>
            <a:ext cx="11027665" cy="4813734"/>
          </a:xfrm>
        </p:spPr>
        <p:txBody>
          <a:bodyPr>
            <a:noAutofit/>
          </a:bodyPr>
          <a:lstStyle/>
          <a:p>
            <a:pPr algn="just"/>
            <a:r>
              <a:rPr lang="es-CO" sz="5400" dirty="0">
                <a:solidFill>
                  <a:schemeClr val="tx1"/>
                </a:solidFill>
              </a:rPr>
              <a:t>Normas sustanciales y procesales, que tipifican </a:t>
            </a:r>
            <a:r>
              <a:rPr lang="es-CO" sz="5400" b="1" dirty="0">
                <a:solidFill>
                  <a:schemeClr val="tx1"/>
                </a:solidFill>
              </a:rPr>
              <a:t>faltas disciplinarias atribuidas a los abogados en ejercicio de la profesión y Jueces de paz.</a:t>
            </a:r>
            <a:endParaRPr lang="es-CO" sz="5400" dirty="0">
              <a:solidFill>
                <a:schemeClr val="tx1"/>
              </a:solidFill>
            </a:endParaRPr>
          </a:p>
          <a:p>
            <a:pPr algn="just"/>
            <a:endParaRPr lang="es-CO" sz="4000" dirty="0"/>
          </a:p>
          <a:p>
            <a:pPr algn="just"/>
            <a:endParaRPr lang="es-CO" sz="3800" dirty="0"/>
          </a:p>
          <a:p>
            <a:pPr algn="just"/>
            <a:endParaRPr lang="es-CO" sz="3800" dirty="0"/>
          </a:p>
        </p:txBody>
      </p:sp>
      <p:sp>
        <p:nvSpPr>
          <p:cNvPr id="5" name="Marcador de pie de página 4"/>
          <p:cNvSpPr>
            <a:spLocks noGrp="1"/>
          </p:cNvSpPr>
          <p:nvPr>
            <p:ph type="ftr" sz="quarter" idx="11"/>
          </p:nvPr>
        </p:nvSpPr>
        <p:spPr/>
        <p:txBody>
          <a:bodyPr/>
          <a:lstStyle/>
          <a:p>
            <a:r>
              <a:rPr lang="en-US"/>
              <a:t>Luis Rolando Molano Franco</a:t>
            </a:r>
            <a:endParaRPr lang="en-US" dirty="0"/>
          </a:p>
        </p:txBody>
      </p:sp>
    </p:spTree>
    <p:extLst>
      <p:ext uri="{BB962C8B-B14F-4D97-AF65-F5344CB8AC3E}">
        <p14:creationId xmlns:p14="http://schemas.microsoft.com/office/powerpoint/2010/main" val="235812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4672" y="420624"/>
            <a:ext cx="10735056" cy="658368"/>
          </a:xfrm>
        </p:spPr>
        <p:txBody>
          <a:bodyPr>
            <a:normAutofit fontScale="90000"/>
          </a:bodyPr>
          <a:lstStyle/>
          <a:p>
            <a:pPr algn="ctr"/>
            <a:r>
              <a:rPr lang="es-CO" b="1" dirty="0">
                <a:solidFill>
                  <a:schemeClr val="tx1"/>
                </a:solidFill>
              </a:rPr>
              <a:t>I</a:t>
            </a:r>
            <a:r>
              <a:rPr lang="es-CO" sz="4000" b="1" dirty="0">
                <a:solidFill>
                  <a:schemeClr val="tx1"/>
                </a:solidFill>
              </a:rPr>
              <a:t>NFRACCIÓN DE DEBERES FUNCIONALES</a:t>
            </a:r>
          </a:p>
        </p:txBody>
      </p:sp>
      <p:sp>
        <p:nvSpPr>
          <p:cNvPr id="3" name="Marcador de contenido 2"/>
          <p:cNvSpPr>
            <a:spLocks noGrp="1"/>
          </p:cNvSpPr>
          <p:nvPr>
            <p:ph idx="1"/>
          </p:nvPr>
        </p:nvSpPr>
        <p:spPr>
          <a:xfrm>
            <a:off x="402336" y="1280160"/>
            <a:ext cx="10899648" cy="5358384"/>
          </a:xfrm>
        </p:spPr>
        <p:txBody>
          <a:bodyPr>
            <a:normAutofit/>
          </a:bodyPr>
          <a:lstStyle/>
          <a:p>
            <a:pPr algn="just"/>
            <a:r>
              <a:rPr lang="es-CO" sz="3600" dirty="0">
                <a:solidFill>
                  <a:schemeClr val="tx1"/>
                </a:solidFill>
              </a:rPr>
              <a:t>En materia disciplinaria, la ley debe orientarse a asegurar el cumplimiento de los deberes funcionales que le asisten al servidor público o al particular que cumple funciones públicas pues las faltas le interesan al derecho disciplinario en cuanto interfieran tales funciones. ( C-948/02 Álvaro Tafur Galvis).</a:t>
            </a:r>
          </a:p>
          <a:p>
            <a:pPr algn="just"/>
            <a:endParaRPr lang="es-CO" sz="3600" dirty="0"/>
          </a:p>
          <a:p>
            <a:pPr algn="just"/>
            <a:endParaRPr lang="es-CO" dirty="0"/>
          </a:p>
        </p:txBody>
      </p:sp>
      <p:sp>
        <p:nvSpPr>
          <p:cNvPr id="4" name="Marcador de fecha 3"/>
          <p:cNvSpPr>
            <a:spLocks noGrp="1"/>
          </p:cNvSpPr>
          <p:nvPr>
            <p:ph type="dt" sz="half" idx="10"/>
          </p:nvPr>
        </p:nvSpPr>
        <p:spPr/>
        <p:txBody>
          <a:bodyPr/>
          <a:lstStyle/>
          <a:p>
            <a:fld id="{4F61C28B-D1DA-4BF7-8597-D98B83C6C703}" type="datetime1">
              <a:rPr lang="es-CO" smtClean="0"/>
              <a:t>11/12/2020</a:t>
            </a:fld>
            <a:endParaRPr lang="en-US" dirty="0"/>
          </a:p>
        </p:txBody>
      </p:sp>
      <p:sp>
        <p:nvSpPr>
          <p:cNvPr id="5" name="Marcador de pie de página 4"/>
          <p:cNvSpPr>
            <a:spLocks noGrp="1"/>
          </p:cNvSpPr>
          <p:nvPr>
            <p:ph type="ftr" sz="quarter" idx="11"/>
          </p:nvPr>
        </p:nvSpPr>
        <p:spPr/>
        <p:txBody>
          <a:bodyPr/>
          <a:lstStyle/>
          <a:p>
            <a:r>
              <a:rPr lang="en-US" dirty="0"/>
              <a:t>Luis Rolando </a:t>
            </a:r>
            <a:r>
              <a:rPr lang="en-US" dirty="0" err="1"/>
              <a:t>Molano</a:t>
            </a:r>
            <a:r>
              <a:rPr lang="en-US" dirty="0"/>
              <a:t> Franco</a:t>
            </a:r>
          </a:p>
        </p:txBody>
      </p:sp>
      <p:sp>
        <p:nvSpPr>
          <p:cNvPr id="6" name="Marcador de número de diapositiva 5"/>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837569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0704" y="484632"/>
            <a:ext cx="10067544" cy="969264"/>
          </a:xfrm>
        </p:spPr>
        <p:txBody>
          <a:bodyPr/>
          <a:lstStyle/>
          <a:p>
            <a:pPr algn="ctr"/>
            <a:r>
              <a:rPr lang="es-CO" dirty="0">
                <a:solidFill>
                  <a:schemeClr val="tx1"/>
                </a:solidFill>
              </a:rPr>
              <a:t>DEBER FUNCIONAL</a:t>
            </a:r>
          </a:p>
        </p:txBody>
      </p:sp>
      <p:sp>
        <p:nvSpPr>
          <p:cNvPr id="3" name="Marcador de contenido 2"/>
          <p:cNvSpPr>
            <a:spLocks noGrp="1"/>
          </p:cNvSpPr>
          <p:nvPr>
            <p:ph idx="1"/>
          </p:nvPr>
        </p:nvSpPr>
        <p:spPr>
          <a:xfrm>
            <a:off x="475488" y="1581912"/>
            <a:ext cx="10652760" cy="4974336"/>
          </a:xfrm>
        </p:spPr>
        <p:txBody>
          <a:bodyPr>
            <a:normAutofit/>
          </a:bodyPr>
          <a:lstStyle/>
          <a:p>
            <a:pPr algn="just"/>
            <a:r>
              <a:rPr lang="es-CO" sz="4200" dirty="0">
                <a:solidFill>
                  <a:schemeClr val="tx1"/>
                </a:solidFill>
              </a:rPr>
              <a:t>El derecho disciplinario valora la inobservancia de normas positivas en cuanto ella implique el quebrantamiento del deber funcional, esto es, el desconocimiento de la función social que le incumbe al servidor público o al particular que cumple funciones públicas.</a:t>
            </a:r>
            <a:r>
              <a:rPr lang="es-CO" sz="3600" dirty="0">
                <a:solidFill>
                  <a:schemeClr val="tx1"/>
                </a:solidFill>
              </a:rPr>
              <a:t> </a:t>
            </a:r>
            <a:r>
              <a:rPr lang="es-CO" sz="2400" b="1" dirty="0"/>
              <a:t>(C-373/02 M.P. Jaime Córdoba Triviño)</a:t>
            </a:r>
          </a:p>
        </p:txBody>
      </p:sp>
      <p:sp>
        <p:nvSpPr>
          <p:cNvPr id="4" name="Marcador de fecha 3"/>
          <p:cNvSpPr>
            <a:spLocks noGrp="1"/>
          </p:cNvSpPr>
          <p:nvPr>
            <p:ph type="dt" sz="half" idx="10"/>
          </p:nvPr>
        </p:nvSpPr>
        <p:spPr/>
        <p:txBody>
          <a:bodyPr/>
          <a:lstStyle/>
          <a:p>
            <a:fld id="{B1F5AAED-91E8-4F77-9A90-DA8771E5C63B}" type="datetime1">
              <a:rPr lang="es-CO" smtClean="0"/>
              <a:t>11/12/2020</a:t>
            </a:fld>
            <a:endParaRPr lang="en-US" dirty="0"/>
          </a:p>
        </p:txBody>
      </p:sp>
      <p:sp>
        <p:nvSpPr>
          <p:cNvPr id="5" name="Marcador de pie de página 4"/>
          <p:cNvSpPr>
            <a:spLocks noGrp="1"/>
          </p:cNvSpPr>
          <p:nvPr>
            <p:ph type="ftr" sz="quarter" idx="11"/>
          </p:nvPr>
        </p:nvSpPr>
        <p:spPr/>
        <p:txBody>
          <a:bodyPr/>
          <a:lstStyle/>
          <a:p>
            <a:r>
              <a:rPr lang="en-US"/>
              <a:t>Luis Rolando Molano Franco</a:t>
            </a:r>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420506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16152" y="484632"/>
            <a:ext cx="9912096" cy="731520"/>
          </a:xfrm>
        </p:spPr>
        <p:txBody>
          <a:bodyPr>
            <a:normAutofit/>
          </a:bodyPr>
          <a:lstStyle/>
          <a:p>
            <a:pPr algn="ctr"/>
            <a:r>
              <a:rPr lang="es-CO" dirty="0">
                <a:solidFill>
                  <a:schemeClr val="tx1"/>
                </a:solidFill>
              </a:rPr>
              <a:t>PRINCIPIOS CONSTITUCIONALES</a:t>
            </a:r>
          </a:p>
        </p:txBody>
      </p:sp>
      <p:sp>
        <p:nvSpPr>
          <p:cNvPr id="3" name="Marcador de contenido 2"/>
          <p:cNvSpPr>
            <a:spLocks noGrp="1"/>
          </p:cNvSpPr>
          <p:nvPr>
            <p:ph idx="1"/>
          </p:nvPr>
        </p:nvSpPr>
        <p:spPr>
          <a:xfrm>
            <a:off x="384048" y="1216152"/>
            <a:ext cx="10744200" cy="5422392"/>
          </a:xfrm>
        </p:spPr>
        <p:txBody>
          <a:bodyPr>
            <a:normAutofit lnSpcReduction="10000"/>
          </a:bodyPr>
          <a:lstStyle/>
          <a:p>
            <a:pPr algn="just"/>
            <a:r>
              <a:rPr lang="es-CO" sz="3600" dirty="0">
                <a:solidFill>
                  <a:schemeClr val="tx1"/>
                </a:solidFill>
              </a:rPr>
              <a:t>Dada la autonomía y especificidad del derecho disciplinario, no obstante participar de los mismos principios que irradian el derecho penal, éstos no tienen igual alcance</a:t>
            </a:r>
            <a:r>
              <a:rPr lang="es-CO" sz="3200" dirty="0">
                <a:solidFill>
                  <a:schemeClr val="tx1"/>
                </a:solidFill>
              </a:rPr>
              <a:t>  </a:t>
            </a:r>
            <a:r>
              <a:rPr lang="es-CO" sz="2400" dirty="0">
                <a:solidFill>
                  <a:schemeClr val="tx1"/>
                </a:solidFill>
              </a:rPr>
              <a:t>(T-806 de 2005 M.P. Jaime Córdoba Triviño).</a:t>
            </a:r>
            <a:endParaRPr lang="es-CO" sz="3600" dirty="0">
              <a:solidFill>
                <a:schemeClr val="tx1"/>
              </a:solidFill>
            </a:endParaRPr>
          </a:p>
          <a:p>
            <a:pPr algn="just"/>
            <a:r>
              <a:rPr lang="es-CO" sz="3600" dirty="0">
                <a:solidFill>
                  <a:schemeClr val="tx1"/>
                </a:solidFill>
              </a:rPr>
              <a:t>El derecho disciplinario no es equiparable en su totalidad a la regulación que se aplica en el derecho penal; empero algunas instituciones de este no son extrañas al primero</a:t>
            </a:r>
            <a:r>
              <a:rPr lang="es-CO" sz="3200" dirty="0">
                <a:solidFill>
                  <a:schemeClr val="tx1"/>
                </a:solidFill>
              </a:rPr>
              <a:t> </a:t>
            </a:r>
            <a:r>
              <a:rPr lang="es-CO" sz="2400" dirty="0">
                <a:solidFill>
                  <a:schemeClr val="tx1"/>
                </a:solidFill>
              </a:rPr>
              <a:t>(C-1161 de 2000, M.P. Alejandro Martínez Caballero y T-282A de 2012 M.P. Luis Ernesto Vargas Silva)</a:t>
            </a:r>
            <a:r>
              <a:rPr lang="es-CO" sz="3200" dirty="0">
                <a:solidFill>
                  <a:schemeClr val="tx1"/>
                </a:solidFill>
              </a:rPr>
              <a:t>. </a:t>
            </a:r>
            <a:endParaRPr lang="es-CO" dirty="0">
              <a:solidFill>
                <a:schemeClr val="tx1"/>
              </a:solidFill>
            </a:endParaRPr>
          </a:p>
        </p:txBody>
      </p:sp>
      <p:sp>
        <p:nvSpPr>
          <p:cNvPr id="4" name="Marcador de fecha 3"/>
          <p:cNvSpPr>
            <a:spLocks noGrp="1"/>
          </p:cNvSpPr>
          <p:nvPr>
            <p:ph type="dt" sz="half" idx="10"/>
          </p:nvPr>
        </p:nvSpPr>
        <p:spPr/>
        <p:txBody>
          <a:bodyPr/>
          <a:lstStyle/>
          <a:p>
            <a:fld id="{E3414F10-AB68-4F3F-9A21-D722FD4E96BC}" type="datetime1">
              <a:rPr lang="es-CO" smtClean="0"/>
              <a:t>11/12/2020</a:t>
            </a:fld>
            <a:endParaRPr lang="en-US" dirty="0"/>
          </a:p>
        </p:txBody>
      </p:sp>
      <p:sp>
        <p:nvSpPr>
          <p:cNvPr id="5" name="Marcador de pie de página 4"/>
          <p:cNvSpPr>
            <a:spLocks noGrp="1"/>
          </p:cNvSpPr>
          <p:nvPr>
            <p:ph type="ftr" sz="quarter" idx="11"/>
          </p:nvPr>
        </p:nvSpPr>
        <p:spPr/>
        <p:txBody>
          <a:bodyPr/>
          <a:lstStyle/>
          <a:p>
            <a:r>
              <a:rPr lang="en-US"/>
              <a:t>Luis Rolando Molano Franco</a:t>
            </a:r>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888833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16152" y="484632"/>
            <a:ext cx="9912096" cy="777240"/>
          </a:xfrm>
        </p:spPr>
        <p:txBody>
          <a:bodyPr>
            <a:normAutofit/>
          </a:bodyPr>
          <a:lstStyle/>
          <a:p>
            <a:pPr algn="ctr"/>
            <a:r>
              <a:rPr lang="es-CO" dirty="0">
                <a:solidFill>
                  <a:schemeClr val="tx1"/>
                </a:solidFill>
              </a:rPr>
              <a:t>El Debido Proceso</a:t>
            </a:r>
          </a:p>
        </p:txBody>
      </p:sp>
      <p:sp>
        <p:nvSpPr>
          <p:cNvPr id="3" name="Marcador de contenido 2"/>
          <p:cNvSpPr>
            <a:spLocks noGrp="1"/>
          </p:cNvSpPr>
          <p:nvPr>
            <p:ph idx="1"/>
          </p:nvPr>
        </p:nvSpPr>
        <p:spPr>
          <a:xfrm>
            <a:off x="539496" y="1389888"/>
            <a:ext cx="10588752" cy="5239512"/>
          </a:xfrm>
        </p:spPr>
        <p:txBody>
          <a:bodyPr>
            <a:normAutofit fontScale="92500" lnSpcReduction="10000"/>
          </a:bodyPr>
          <a:lstStyle/>
          <a:p>
            <a:endParaRPr lang="es-CO" dirty="0"/>
          </a:p>
          <a:p>
            <a:pPr algn="just"/>
            <a:r>
              <a:rPr lang="es-CO" sz="4000" dirty="0">
                <a:solidFill>
                  <a:schemeClr val="tx1"/>
                </a:solidFill>
              </a:rPr>
              <a:t>Artículo 29 C.P., el debido proceso se aplicará a toda clase de actuaciones judiciales y administrativas . En atención a su naturaleza, las garantías propias del debido proceso no tienen en el proceso disciplinario el mismo alcance que las que se desarrollan por la justicia penal. </a:t>
            </a:r>
            <a:r>
              <a:rPr lang="es-CO" dirty="0">
                <a:solidFill>
                  <a:schemeClr val="tx1"/>
                </a:solidFill>
              </a:rPr>
              <a:t>(30 T-233 de 1995 M.P. José Gregorio Hernández Galindo; C-491 de </a:t>
            </a:r>
            <a:r>
              <a:rPr lang="es-CO" dirty="0"/>
              <a:t>1996 M.P. José Gregorio Hernández Galindo; T-484 de 2004 M.P. Clara Inés Vargas Hernández; T-1093 de 2004 MP: Manuel José Cepeda Espinosa; T-917 de 2006 M.P. Manuel José Cepeda Espinosa; T-423 de 2008 M.P. Nilson Pinilla </a:t>
            </a:r>
            <a:r>
              <a:rPr lang="es-CO" dirty="0" err="1"/>
              <a:t>Pinilla</a:t>
            </a:r>
            <a:r>
              <a:rPr lang="es-CO" dirty="0"/>
              <a:t>; C-762 de 2009 M.P. Juan Carlos Henao Pérez y T-345 de 2014 M.P. </a:t>
            </a:r>
            <a:r>
              <a:rPr lang="es-CO" dirty="0" err="1"/>
              <a:t>Nilsón</a:t>
            </a:r>
            <a:r>
              <a:rPr lang="es-CO" dirty="0"/>
              <a:t> Pinilla Pinilla.). </a:t>
            </a:r>
          </a:p>
          <a:p>
            <a:endParaRPr lang="es-CO" dirty="0"/>
          </a:p>
        </p:txBody>
      </p:sp>
      <p:sp>
        <p:nvSpPr>
          <p:cNvPr id="4" name="Marcador de fecha 3"/>
          <p:cNvSpPr>
            <a:spLocks noGrp="1"/>
          </p:cNvSpPr>
          <p:nvPr>
            <p:ph type="dt" sz="half" idx="10"/>
          </p:nvPr>
        </p:nvSpPr>
        <p:spPr/>
        <p:txBody>
          <a:bodyPr/>
          <a:lstStyle/>
          <a:p>
            <a:fld id="{5E4A7342-0FEC-49EB-A0AE-78F291D4F472}" type="datetime1">
              <a:rPr lang="es-CO" smtClean="0"/>
              <a:t>11/12/2020</a:t>
            </a:fld>
            <a:endParaRPr lang="en-US" dirty="0"/>
          </a:p>
        </p:txBody>
      </p:sp>
      <p:sp>
        <p:nvSpPr>
          <p:cNvPr id="5" name="Marcador de pie de página 4"/>
          <p:cNvSpPr>
            <a:spLocks noGrp="1"/>
          </p:cNvSpPr>
          <p:nvPr>
            <p:ph type="ftr" sz="quarter" idx="11"/>
          </p:nvPr>
        </p:nvSpPr>
        <p:spPr/>
        <p:txBody>
          <a:bodyPr/>
          <a:lstStyle/>
          <a:p>
            <a:r>
              <a:rPr lang="en-US"/>
              <a:t>Luis Rolando Molano Franco</a:t>
            </a:r>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2031792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1208" y="0"/>
            <a:ext cx="10607040" cy="1005840"/>
          </a:xfrm>
        </p:spPr>
        <p:txBody>
          <a:bodyPr>
            <a:normAutofit/>
          </a:bodyPr>
          <a:lstStyle/>
          <a:p>
            <a:pPr algn="ctr"/>
            <a:r>
              <a:rPr lang="es-CO" dirty="0">
                <a:solidFill>
                  <a:schemeClr val="tx1"/>
                </a:solidFill>
              </a:rPr>
              <a:t>Principios derivados del Art. 29</a:t>
            </a:r>
          </a:p>
        </p:txBody>
      </p:sp>
      <p:sp>
        <p:nvSpPr>
          <p:cNvPr id="3" name="Marcador de contenido 2"/>
          <p:cNvSpPr>
            <a:spLocks noGrp="1"/>
          </p:cNvSpPr>
          <p:nvPr>
            <p:ph idx="1"/>
          </p:nvPr>
        </p:nvSpPr>
        <p:spPr>
          <a:xfrm>
            <a:off x="201168" y="1197864"/>
            <a:ext cx="11192256" cy="5431536"/>
          </a:xfrm>
        </p:spPr>
        <p:txBody>
          <a:bodyPr>
            <a:normAutofit fontScale="92500"/>
          </a:bodyPr>
          <a:lstStyle/>
          <a:p>
            <a:pPr algn="just"/>
            <a:r>
              <a:rPr lang="es-CO" sz="2800" dirty="0"/>
              <a:t>Aplicables a todas las actuaciones disciplinarias : </a:t>
            </a:r>
          </a:p>
          <a:p>
            <a:pPr algn="just"/>
            <a:r>
              <a:rPr lang="es-CO" sz="2800" dirty="0">
                <a:solidFill>
                  <a:schemeClr val="tx1"/>
                </a:solidFill>
              </a:rPr>
              <a:t>“(i) </a:t>
            </a:r>
            <a:r>
              <a:rPr lang="es-CO" sz="3000" dirty="0">
                <a:solidFill>
                  <a:schemeClr val="tx1"/>
                </a:solidFill>
              </a:rPr>
              <a:t>el principio de legalidad de la falta y de la sanción disciplinaria, (ii) el principio de publicidad, (iii) el derecho de defensa y especialmente el derecho de contradicción y de controversia de la prueba, (iv) el principio de la doble instancia, (v) la presunción de inocencia, (vi) el principio de imparcialidad, (vii) el principio de non bis in </a:t>
            </a:r>
            <a:r>
              <a:rPr lang="es-CO" sz="3000" dirty="0" err="1">
                <a:solidFill>
                  <a:schemeClr val="tx1"/>
                </a:solidFill>
              </a:rPr>
              <a:t>idem</a:t>
            </a:r>
            <a:r>
              <a:rPr lang="es-CO" sz="3000" dirty="0">
                <a:solidFill>
                  <a:schemeClr val="tx1"/>
                </a:solidFill>
              </a:rPr>
              <a:t>, (viii) el principio de cosa juzgada y (ix) la prohibición de la </a:t>
            </a:r>
            <a:r>
              <a:rPr lang="es-CO" sz="3000" dirty="0" err="1">
                <a:solidFill>
                  <a:schemeClr val="tx1"/>
                </a:solidFill>
              </a:rPr>
              <a:t>reformatio</a:t>
            </a:r>
            <a:r>
              <a:rPr lang="es-CO" sz="3000" dirty="0">
                <a:solidFill>
                  <a:schemeClr val="tx1"/>
                </a:solidFill>
              </a:rPr>
              <a:t> in </a:t>
            </a:r>
            <a:r>
              <a:rPr lang="es-CO" sz="3000" dirty="0" err="1">
                <a:solidFill>
                  <a:schemeClr val="tx1"/>
                </a:solidFill>
              </a:rPr>
              <a:t>pejus</a:t>
            </a:r>
            <a:r>
              <a:rPr lang="es-CO" sz="2800" dirty="0">
                <a:solidFill>
                  <a:schemeClr val="tx1"/>
                </a:solidFill>
              </a:rPr>
              <a:t>.”</a:t>
            </a:r>
            <a:r>
              <a:rPr lang="es-CO" dirty="0">
                <a:solidFill>
                  <a:schemeClr val="tx1"/>
                </a:solidFill>
              </a:rPr>
              <a:t> </a:t>
            </a:r>
            <a:r>
              <a:rPr lang="es-CO" sz="1600" b="1" dirty="0">
                <a:solidFill>
                  <a:schemeClr val="tx1"/>
                </a:solidFill>
              </a:rPr>
              <a:t>( C-555 de 2001, M. </a:t>
            </a:r>
            <a:r>
              <a:rPr lang="es-CO" sz="1600" b="1" dirty="0"/>
              <a:t>P. Marco Gerardo Monroy Cabra. Ver también  T-1034 de 2006, C-213 de 2007 M.P. Humberto Antonio Sierra Porto y C-542 de 2010... C-555 de 2001; C-692 de 2008 M.P. Manuel José Cepeda Espinosa; C-948 de 2002, M. P. Álvaro Tafur Galvis; T-1102 de 2005 M.P. Jaime Araujo Rentería; T-917 de 2006 M.P. Manuel José Cepeda Espinosa; T-1039 de 2006 M.P. Humberto Antonio Sierra Porto; T-161 de 2009 M.P. Mauricio González Cuervo; C-762 de 2009 M.P. Juan Carlos Henao Pérez; C-542 de 2010; T-345 de 2014 M.P. </a:t>
            </a:r>
            <a:r>
              <a:rPr lang="es-CO" sz="1600" b="1" dirty="0" err="1"/>
              <a:t>Nilsón</a:t>
            </a:r>
            <a:r>
              <a:rPr lang="es-CO" sz="1600" b="1" dirty="0"/>
              <a:t> Pinilla </a:t>
            </a:r>
            <a:r>
              <a:rPr lang="es-CO" sz="1600" b="1" dirty="0" err="1"/>
              <a:t>Pinilla</a:t>
            </a:r>
            <a:r>
              <a:rPr lang="es-CO" sz="1600" b="1" dirty="0"/>
              <a:t>.; T-1034 de 2006, M.P. Humberto Antonio Sierra Porto. En igual sentido, las C-310 de 1997, M.P. Carlos Gaviria Díaz; C-555 de 2001, M.P. Marco Gerardo Monroy Cabra; T-1102 de 2005, M.P. Jaime Araujo Rentería; T-330 de 2007, M.P. Jaime Córdoba Triviño, entre otras)</a:t>
            </a:r>
            <a:r>
              <a:rPr lang="es-CO" dirty="0"/>
              <a:t> </a:t>
            </a:r>
          </a:p>
        </p:txBody>
      </p:sp>
      <p:sp>
        <p:nvSpPr>
          <p:cNvPr id="4" name="Marcador de fecha 3"/>
          <p:cNvSpPr>
            <a:spLocks noGrp="1"/>
          </p:cNvSpPr>
          <p:nvPr>
            <p:ph type="dt" sz="half" idx="10"/>
          </p:nvPr>
        </p:nvSpPr>
        <p:spPr/>
        <p:txBody>
          <a:bodyPr/>
          <a:lstStyle/>
          <a:p>
            <a:fld id="{FBA9C4DF-97FF-4B36-B600-78D3E03807C7}" type="datetime1">
              <a:rPr lang="es-CO" smtClean="0"/>
              <a:t>11/12/2020</a:t>
            </a:fld>
            <a:endParaRPr lang="en-US" dirty="0"/>
          </a:p>
        </p:txBody>
      </p:sp>
      <p:sp>
        <p:nvSpPr>
          <p:cNvPr id="5" name="Marcador de pie de página 4"/>
          <p:cNvSpPr>
            <a:spLocks noGrp="1"/>
          </p:cNvSpPr>
          <p:nvPr>
            <p:ph type="ftr" sz="quarter" idx="11"/>
          </p:nvPr>
        </p:nvSpPr>
        <p:spPr/>
        <p:txBody>
          <a:bodyPr/>
          <a:lstStyle/>
          <a:p>
            <a:r>
              <a:rPr lang="en-US"/>
              <a:t>Luis Rolando Molano Franco</a:t>
            </a:r>
            <a:endParaRPr lang="en-US" dirty="0"/>
          </a:p>
        </p:txBody>
      </p:sp>
      <p:sp>
        <p:nvSpPr>
          <p:cNvPr id="6" name="Marcador de número de diapositiva 5"/>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3588749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5669" y="306711"/>
            <a:ext cx="11540359" cy="773944"/>
          </a:xfrm>
        </p:spPr>
        <p:txBody>
          <a:bodyPr>
            <a:normAutofit/>
          </a:bodyPr>
          <a:lstStyle/>
          <a:p>
            <a:pPr algn="ctr"/>
            <a:r>
              <a:rPr lang="es-CO" b="1" dirty="0">
                <a:solidFill>
                  <a:schemeClr val="tx1"/>
                </a:solidFill>
              </a:rPr>
              <a:t>PROCESO JURISDICCIONAL DISCIPLINARIO</a:t>
            </a:r>
          </a:p>
        </p:txBody>
      </p:sp>
      <p:sp>
        <p:nvSpPr>
          <p:cNvPr id="3" name="Marcador de contenido 2"/>
          <p:cNvSpPr>
            <a:spLocks noGrp="1"/>
          </p:cNvSpPr>
          <p:nvPr>
            <p:ph idx="1"/>
          </p:nvPr>
        </p:nvSpPr>
        <p:spPr>
          <a:xfrm>
            <a:off x="425669" y="1418897"/>
            <a:ext cx="11485179" cy="5265681"/>
          </a:xfrm>
        </p:spPr>
        <p:txBody>
          <a:bodyPr>
            <a:normAutofit lnSpcReduction="10000"/>
          </a:bodyPr>
          <a:lstStyle/>
          <a:p>
            <a:pPr algn="ctr"/>
            <a:r>
              <a:rPr lang="es-CO" sz="3600" b="1" u="sng" dirty="0">
                <a:solidFill>
                  <a:schemeClr val="tx1"/>
                </a:solidFill>
              </a:rPr>
              <a:t>RÉGIMÉN PARTICULAR ESTABLECIDO EN EL </a:t>
            </a:r>
            <a:r>
              <a:rPr lang="es-CO" sz="3200" b="1" u="sng" dirty="0">
                <a:solidFill>
                  <a:schemeClr val="tx1"/>
                </a:solidFill>
              </a:rPr>
              <a:t>TÍTULO XII del C.G.D.</a:t>
            </a:r>
          </a:p>
          <a:p>
            <a:pPr algn="just"/>
            <a:r>
              <a:rPr lang="es-CO" sz="3200" dirty="0"/>
              <a:t>Ámbito de aplicación: Quienes ejercen </a:t>
            </a:r>
            <a:r>
              <a:rPr lang="es-CO" sz="3200" b="1" dirty="0">
                <a:solidFill>
                  <a:schemeClr val="tx1"/>
                </a:solidFill>
              </a:rPr>
              <a:t>funciones jurisdiccionales de forma permanente, transitoria u ocasional excepto los de fuero</a:t>
            </a:r>
            <a:r>
              <a:rPr lang="es-CO" sz="3200" dirty="0"/>
              <a:t>.</a:t>
            </a:r>
          </a:p>
          <a:p>
            <a:pPr algn="just"/>
            <a:r>
              <a:rPr lang="es-CO" sz="3200" dirty="0"/>
              <a:t> Titularidad: Comisión Nacional de Disciplina Judicial y Seccionales.</a:t>
            </a:r>
          </a:p>
          <a:p>
            <a:pPr algn="just"/>
            <a:r>
              <a:rPr lang="es-CO" sz="3200" dirty="0"/>
              <a:t>Integración Normativa: principios rectores C.P.. T. Internacionales de D.H. ratificados, LEAJ, C.G.D., C.P. y C.P.P.</a:t>
            </a:r>
          </a:p>
        </p:txBody>
      </p:sp>
    </p:spTree>
    <p:extLst>
      <p:ext uri="{BB962C8B-B14F-4D97-AF65-F5344CB8AC3E}">
        <p14:creationId xmlns:p14="http://schemas.microsoft.com/office/powerpoint/2010/main" val="395168405"/>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1338</TotalTime>
  <Words>1579</Words>
  <Application>Microsoft Office PowerPoint</Application>
  <PresentationFormat>Panorámica</PresentationFormat>
  <Paragraphs>97</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Open Sans</vt:lpstr>
      <vt:lpstr>Trebuchet MS</vt:lpstr>
      <vt:lpstr>Wingdings 3</vt:lpstr>
      <vt:lpstr>Faceta</vt:lpstr>
      <vt:lpstr>DERECHO  DISCIPLINARIO JUECES DE PAZ</vt:lpstr>
      <vt:lpstr>DERECHO DISCIPLINARIO JUDICIAL</vt:lpstr>
      <vt:lpstr>DERECHO DISCIPLINARIO JURISDICCIONAL II</vt:lpstr>
      <vt:lpstr>INFRACCIÓN DE DEBERES FUNCIONALES</vt:lpstr>
      <vt:lpstr>DEBER FUNCIONAL</vt:lpstr>
      <vt:lpstr>PRINCIPIOS CONSTITUCIONALES</vt:lpstr>
      <vt:lpstr>El Debido Proceso</vt:lpstr>
      <vt:lpstr>Principios derivados del Art. 29</vt:lpstr>
      <vt:lpstr>PROCESO JURISDICCIONAL DISCIPLINARIO</vt:lpstr>
      <vt:lpstr>Faltas Gravísimas en el C.G.D. art. 63</vt:lpstr>
      <vt:lpstr>FALTAS GRAVES Y LEVES</vt:lpstr>
      <vt:lpstr>PROCESO JURISDICIONAL DISCIPLINARIO</vt:lpstr>
      <vt:lpstr>JUICIO ORAL Art. 254 y 227</vt:lpstr>
      <vt:lpstr>RECURSOS</vt:lpstr>
      <vt:lpstr>AUTO DE CARGOS Y CITACIÓN A AUDIENCIA ART. 223</vt:lpstr>
      <vt:lpstr>AUTO DE CARGOS Y CITACIÓN A AUDIENCIA </vt:lpstr>
      <vt:lpstr>ARCHIVO Y SUSPENSIÓN PROVISIONAL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CONCEPTOS BÁSICOS DEL DERECHO DISCIPLINARIO EN COLOMBIA</dc:title>
  <dc:creator>Luis Rolando Molano Franco</dc:creator>
  <cp:lastModifiedBy>Luz Dary Arredondo Castaño</cp:lastModifiedBy>
  <cp:revision>105</cp:revision>
  <dcterms:created xsi:type="dcterms:W3CDTF">2018-02-03T00:11:54Z</dcterms:created>
  <dcterms:modified xsi:type="dcterms:W3CDTF">2020-12-11T18:40:51Z</dcterms:modified>
</cp:coreProperties>
</file>