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3"/>
  </p:notesMasterIdLst>
  <p:sldIdLst>
    <p:sldId id="381" r:id="rId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WES. Espinosa Santamaria" initials="WWES" lastIdx="2" clrIdx="0">
    <p:extLst>
      <p:ext uri="{19B8F6BF-5375-455C-9EA6-DF929625EA0E}">
        <p15:presenceInfo xmlns:p15="http://schemas.microsoft.com/office/powerpoint/2012/main" userId="S-1-5-21-2255506183-343154469-1802859287-1401" providerId="AD"/>
      </p:ext>
    </p:extLst>
  </p:cmAuthor>
  <p:cmAuthor id="2" name="sandra Paola Castillo Hernandez" initials="sPCH" lastIdx="3" clrIdx="1">
    <p:extLst>
      <p:ext uri="{19B8F6BF-5375-455C-9EA6-DF929625EA0E}">
        <p15:presenceInfo xmlns:p15="http://schemas.microsoft.com/office/powerpoint/2012/main" userId="S-1-5-21-2255506183-343154469-1802859287-13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2" autoAdjust="0"/>
    <p:restoredTop sz="85341" autoAdjust="0"/>
  </p:normalViewPr>
  <p:slideViewPr>
    <p:cSldViewPr>
      <p:cViewPr varScale="1">
        <p:scale>
          <a:sx n="56" d="100"/>
          <a:sy n="56" d="100"/>
        </p:scale>
        <p:origin x="84" y="7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05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79802-7E2C-47D3-83BA-D318FE293392}" type="datetimeFigureOut">
              <a:rPr lang="es-CO" smtClean="0"/>
              <a:t>15/12/2020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44176-138A-4932-A9AE-096DB0A4F50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321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867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ECB230-568F-44B2-9352-358115F320B6}" type="datetimeFigureOut">
              <a:rPr lang="es-CO" smtClean="0"/>
              <a:pPr/>
              <a:t>15/12/2020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052E256-96E8-4890-8A4D-E0CC6264D88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5402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ECB230-568F-44B2-9352-358115F320B6}" type="datetimeFigureOut">
              <a:rPr lang="es-CO" smtClean="0"/>
              <a:pPr/>
              <a:t>15/12/2020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052E256-96E8-4890-8A4D-E0CC6264D88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906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ECB230-568F-44B2-9352-358115F320B6}" type="datetimeFigureOut">
              <a:rPr lang="es-CO" smtClean="0"/>
              <a:pPr/>
              <a:t>15/12/2020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052E256-96E8-4890-8A4D-E0CC6264D88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0966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ECB230-568F-44B2-9352-358115F320B6}" type="datetimeFigureOut">
              <a:rPr lang="es-CO" smtClean="0"/>
              <a:pPr/>
              <a:t>15/12/2020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052E256-96E8-4890-8A4D-E0CC6264D88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576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ECB230-568F-44B2-9352-358115F320B6}" type="datetimeFigureOut">
              <a:rPr lang="es-CO" smtClean="0"/>
              <a:pPr/>
              <a:t>15/12/2020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052E256-96E8-4890-8A4D-E0CC6264D88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87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ECB230-568F-44B2-9352-358115F320B6}" type="datetimeFigureOut">
              <a:rPr lang="es-CO" smtClean="0"/>
              <a:pPr/>
              <a:t>15/12/2020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052E256-96E8-4890-8A4D-E0CC6264D88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8244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ECB230-568F-44B2-9352-358115F320B6}" type="datetimeFigureOut">
              <a:rPr lang="es-CO" smtClean="0"/>
              <a:pPr/>
              <a:t>15/12/2020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052E256-96E8-4890-8A4D-E0CC6264D88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5184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ECB230-568F-44B2-9352-358115F320B6}" type="datetimeFigureOut">
              <a:rPr lang="es-CO" smtClean="0"/>
              <a:pPr/>
              <a:t>15/12/2020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052E256-96E8-4890-8A4D-E0CC6264D88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293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ECB230-568F-44B2-9352-358115F320B6}" type="datetimeFigureOut">
              <a:rPr lang="es-CO" smtClean="0"/>
              <a:pPr/>
              <a:t>15/12/2020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052E256-96E8-4890-8A4D-E0CC6264D88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156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ECB230-568F-44B2-9352-358115F320B6}" type="datetimeFigureOut">
              <a:rPr lang="es-CO" smtClean="0"/>
              <a:pPr/>
              <a:t>15/12/2020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052E256-96E8-4890-8A4D-E0CC6264D88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484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fondo"/>
          <p:cNvPicPr/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1" t="44485" b="1"/>
          <a:stretch/>
        </p:blipFill>
        <p:spPr bwMode="auto">
          <a:xfrm>
            <a:off x="1127787" y="0"/>
            <a:ext cx="11064215" cy="6885384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 userDrawn="1"/>
        </p:nvSpPr>
        <p:spPr>
          <a:xfrm>
            <a:off x="0" y="0"/>
            <a:ext cx="112778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149369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23592" y="2204864"/>
            <a:ext cx="3600400" cy="1454460"/>
          </a:xfrm>
        </p:spPr>
        <p:txBody>
          <a:bodyPr/>
          <a:lstStyle/>
          <a:p>
            <a:pPr marL="0" indent="0" algn="ctr">
              <a:buNone/>
            </a:pPr>
            <a:r>
              <a:rPr lang="es-ES" sz="45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144" y="188640"/>
            <a:ext cx="3552052" cy="1014872"/>
          </a:xfrm>
          <a:prstGeom prst="rect">
            <a:avLst/>
          </a:prstGeom>
        </p:spPr>
      </p:pic>
      <p:pic>
        <p:nvPicPr>
          <p:cNvPr id="12" name="VIDEO NAVIDAD SIN COVID - converted with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3915" y="1421890"/>
            <a:ext cx="3968669" cy="3447270"/>
          </a:xfrm>
          <a:prstGeom prst="roundRect">
            <a:avLst/>
          </a:prstGeom>
          <a:ln w="63500" cap="sq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Título 2"/>
          <p:cNvSpPr>
            <a:spLocks noGrp="1"/>
          </p:cNvSpPr>
          <p:nvPr>
            <p:ph type="title"/>
          </p:nvPr>
        </p:nvSpPr>
        <p:spPr>
          <a:xfrm>
            <a:off x="983432" y="176475"/>
            <a:ext cx="6192687" cy="1027037"/>
          </a:xfrm>
        </p:spPr>
        <p:txBody>
          <a:bodyPr/>
          <a:lstStyle/>
          <a:p>
            <a:pPr algn="ctr"/>
            <a:r>
              <a:rPr lang="es-C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COPASST</a:t>
            </a:r>
            <a:br>
              <a:rPr lang="es-C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O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Seccional </a:t>
            </a:r>
            <a:r>
              <a:rPr lang="es-C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Valle </a:t>
            </a:r>
            <a:r>
              <a:rPr lang="es-CO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Cauca</a:t>
            </a:r>
            <a:endParaRPr lang="es-CO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703512" y="1637130"/>
            <a:ext cx="51125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b="1" dirty="0">
                <a:latin typeface="Delius Swash Caps" panose="020B0604020202020204" charset="0"/>
                <a:ea typeface="Montserrat"/>
                <a:cs typeface="Montserrat"/>
                <a:sym typeface="Montserrat"/>
              </a:rPr>
              <a:t>Recomienda para </a:t>
            </a:r>
            <a:r>
              <a:rPr lang="es-CO" b="1" dirty="0">
                <a:latin typeface="Delius Swash Caps" panose="020B0604020202020204" charset="0"/>
                <a:ea typeface="Montserrat"/>
                <a:cs typeface="Montserrat"/>
                <a:sym typeface="Montserrat"/>
              </a:rPr>
              <a:t>estas fiestas Decembrinas </a:t>
            </a:r>
            <a:r>
              <a:rPr lang="es-CO" b="1" dirty="0">
                <a:latin typeface="Delius Swash Caps" panose="020B0604020202020204" charset="0"/>
                <a:ea typeface="Montserrat"/>
                <a:cs typeface="Montserrat"/>
                <a:sym typeface="Montserrat"/>
              </a:rPr>
              <a:t>la </a:t>
            </a:r>
            <a:r>
              <a:rPr lang="es-CO" b="1" dirty="0">
                <a:latin typeface="Delius Swash Caps" panose="020B0604020202020204" charset="0"/>
                <a:ea typeface="Montserrat"/>
                <a:cs typeface="Montserrat"/>
                <a:sym typeface="Montserrat"/>
              </a:rPr>
              <a:t>disciplina social, el distanciamiento físico individual y una cultura ciudadana de autorresponsabilidad y autocuidado.</a:t>
            </a:r>
          </a:p>
          <a:p>
            <a:pPr lvl="0" algn="just"/>
            <a:endParaRPr lang="es-CO" b="1" dirty="0">
              <a:latin typeface="Delius Swash Caps" panose="020B0604020202020204" charset="0"/>
              <a:ea typeface="Montserrat"/>
              <a:cs typeface="Montserrat"/>
              <a:sym typeface="Montserrat"/>
            </a:endParaRPr>
          </a:p>
          <a:p>
            <a:pPr lvl="0" algn="just"/>
            <a:r>
              <a:rPr lang="es-CO" b="1" dirty="0">
                <a:latin typeface="Delius Swash Caps" panose="020B0604020202020204" charset="0"/>
                <a:ea typeface="Montserrat"/>
                <a:cs typeface="Montserrat"/>
                <a:sym typeface="Montserrat"/>
              </a:rPr>
              <a:t>Hoy </a:t>
            </a:r>
            <a:r>
              <a:rPr lang="es-CO" b="1" dirty="0">
                <a:latin typeface="Delius Swash Caps" panose="020B0604020202020204" charset="0"/>
                <a:ea typeface="Montserrat"/>
                <a:cs typeface="Montserrat"/>
                <a:sym typeface="Montserrat"/>
              </a:rPr>
              <a:t>en día, la mayoría de los casos por contagio del virus del Covid-19, son de nexo familiar. </a:t>
            </a:r>
            <a:endParaRPr lang="es-CO" sz="1600" b="1" dirty="0">
              <a:solidFill>
                <a:schemeClr val="accent6"/>
              </a:solidFill>
              <a:latin typeface="Delius Swash Caps" panose="020B060402020202020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872;p43"/>
          <p:cNvSpPr txBox="1">
            <a:spLocks/>
          </p:cNvSpPr>
          <p:nvPr/>
        </p:nvSpPr>
        <p:spPr>
          <a:xfrm>
            <a:off x="6959644" y="5373216"/>
            <a:ext cx="4680972" cy="69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just">
              <a:buNone/>
            </a:pPr>
            <a:r>
              <a:rPr lang="es-ES" b="1" dirty="0">
                <a:solidFill>
                  <a:schemeClr val="tx1"/>
                </a:solidFill>
                <a:latin typeface="Delius Swash Caps" panose="020B0604020202020204" charset="0"/>
                <a:ea typeface="Montserrat"/>
                <a:cs typeface="Montserrat"/>
                <a:sym typeface="Montserrat"/>
              </a:rPr>
              <a:t>Se utiliza video , el cual es de la autoría de la Cruz Roja Mexicana – Delegación Cancún y refleja la realidad actual frente al </a:t>
            </a:r>
            <a:r>
              <a:rPr lang="es-ES" b="1" dirty="0" smtClean="0">
                <a:solidFill>
                  <a:schemeClr val="tx1"/>
                </a:solidFill>
                <a:latin typeface="Delius Swash Caps" panose="020B0604020202020204" charset="0"/>
                <a:ea typeface="Montserrat"/>
                <a:cs typeface="Montserrat"/>
                <a:sym typeface="Montserrat"/>
              </a:rPr>
              <a:t>COVID-19</a:t>
            </a:r>
            <a:r>
              <a:rPr lang="es-ES" b="1" dirty="0">
                <a:solidFill>
                  <a:schemeClr val="tx1"/>
                </a:solidFill>
                <a:latin typeface="Delius Swash Caps" panose="020B0604020202020204" charset="0"/>
                <a:ea typeface="Montserrat"/>
                <a:cs typeface="Montserrat"/>
                <a:sym typeface="Montserrat"/>
              </a:rPr>
              <a:t>.</a:t>
            </a:r>
            <a:endParaRPr lang="es-ES" b="1" dirty="0">
              <a:solidFill>
                <a:schemeClr val="tx1"/>
              </a:solidFill>
              <a:latin typeface="Delius Swash Caps" panose="020B060402020202020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407142" y="5720173"/>
            <a:ext cx="3112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“La Salud es el regalo más grande, Cuídala y protégete”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154" y="3817935"/>
            <a:ext cx="2896770" cy="1736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631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10230</TotalTime>
  <Words>91</Words>
  <Application>Microsoft Office PowerPoint</Application>
  <PresentationFormat>Panorámica</PresentationFormat>
  <Paragraphs>7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Arial</vt:lpstr>
      <vt:lpstr>Calibri</vt:lpstr>
      <vt:lpstr>Delius Swash Caps</vt:lpstr>
      <vt:lpstr>Didact Gothic</vt:lpstr>
      <vt:lpstr>Montserrat</vt:lpstr>
      <vt:lpstr>1_Tema de Office</vt:lpstr>
      <vt:lpstr>COPASST  Seccional Valle del Cauca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Cpq01</dc:creator>
  <cp:lastModifiedBy>Yamid Farid Espinosa Olaya</cp:lastModifiedBy>
  <cp:revision>370</cp:revision>
  <dcterms:created xsi:type="dcterms:W3CDTF">2012-11-20T17:02:50Z</dcterms:created>
  <dcterms:modified xsi:type="dcterms:W3CDTF">2020-12-15T12:56:21Z</dcterms:modified>
</cp:coreProperties>
</file>