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2" r:id="rId1"/>
  </p:sldMasterIdLst>
  <p:notesMasterIdLst>
    <p:notesMasterId r:id="rId12"/>
  </p:notesMasterIdLst>
  <p:sldIdLst>
    <p:sldId id="256" r:id="rId2"/>
    <p:sldId id="262" r:id="rId3"/>
    <p:sldId id="269" r:id="rId4"/>
    <p:sldId id="301" r:id="rId5"/>
    <p:sldId id="270" r:id="rId6"/>
    <p:sldId id="302" r:id="rId7"/>
    <p:sldId id="303" r:id="rId8"/>
    <p:sldId id="304" r:id="rId9"/>
    <p:sldId id="272" r:id="rId10"/>
    <p:sldId id="273" r:id="rId11"/>
  </p:sldIdLst>
  <p:sldSz cx="9144000" cy="5143500" type="screen16x9"/>
  <p:notesSz cx="6858000" cy="9144000"/>
  <p:embeddedFontLst>
    <p:embeddedFont>
      <p:font typeface="Just Another Hand" panose="020B0604020202020204" charset="0"/>
      <p:regular r:id="rId13"/>
    </p:embeddedFont>
    <p:embeddedFont>
      <p:font typeface="Nunito" panose="020B060402020202020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EEF2D19-4AF1-4E93-9408-F1CF77358849}">
  <a:tblStyle styleId="{5EEF2D19-4AF1-4E93-9408-F1CF7735884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6" name="Google Shape;1286;g54319fdea8_0_2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7" name="Google Shape;1287;g54319fdea8_0_2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aafc7fd8e0_0_83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aafc7fd8e0_0_83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Google Shape;1077;g54319fdea8_0_1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8" name="Google Shape;1078;g54319fdea8_0_1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aafc7fd8e0_0_83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aafc7fd8e0_0_83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1398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Google Shape;1115;g54319fdea8_0_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6" name="Google Shape;1116;g54319fdea8_0_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aafc7fd8e0_0_83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aafc7fd8e0_0_83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1712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Google Shape;1077;g54319fdea8_0_1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8" name="Google Shape;1078;g54319fdea8_0_1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243214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Google Shape;1077;g54319fdea8_0_1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8" name="Google Shape;1078;g54319fdea8_0_1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39207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" name="Google Shape;1221;g54319fdea8_0_2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2" name="Google Shape;1222;g54319fdea8_0_2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021821" y="1464375"/>
            <a:ext cx="5591400" cy="187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400" b="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455200" y="3757525"/>
            <a:ext cx="4233600" cy="45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 b="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715900" y="605648"/>
            <a:ext cx="8022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2136150" y="1720025"/>
            <a:ext cx="4871700" cy="19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12700" b="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>
            <a:spLocks noGrp="1"/>
          </p:cNvSpPr>
          <p:nvPr>
            <p:ph type="title"/>
          </p:nvPr>
        </p:nvSpPr>
        <p:spPr>
          <a:xfrm flipH="1">
            <a:off x="593687" y="576800"/>
            <a:ext cx="7758300" cy="4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body" idx="1"/>
          </p:nvPr>
        </p:nvSpPr>
        <p:spPr>
          <a:xfrm flipH="1">
            <a:off x="3373799" y="1891300"/>
            <a:ext cx="4716300" cy="235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ivvic"/>
              <a:buAutoNum type="arabicPeriod"/>
              <a:defRPr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 hasCustomPrompt="1"/>
          </p:nvPr>
        </p:nvSpPr>
        <p:spPr>
          <a:xfrm>
            <a:off x="1902850" y="1988975"/>
            <a:ext cx="5457000" cy="86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9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1586550" y="3079900"/>
            <a:ext cx="5970900" cy="3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_ONLY_1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>
            <a:spLocks noGrp="1"/>
          </p:cNvSpPr>
          <p:nvPr>
            <p:ph type="title"/>
          </p:nvPr>
        </p:nvSpPr>
        <p:spPr>
          <a:xfrm>
            <a:off x="715900" y="605648"/>
            <a:ext cx="8022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1_1_1_1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3125" y="600575"/>
            <a:ext cx="6858000" cy="56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1pPr>
            <a:lvl2pPr lv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2pPr>
            <a:lvl3pPr lvl="2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3pPr>
            <a:lvl4pPr lvl="3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4pPr>
            <a:lvl5pPr lvl="4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5pPr>
            <a:lvl6pPr lvl="5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6pPr>
            <a:lvl7pPr lvl="6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7pPr>
            <a:lvl8pPr lvl="7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8pPr>
            <a:lvl9pPr lvl="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05250" y="2747175"/>
            <a:ext cx="7332000" cy="17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4" r:id="rId3"/>
    <p:sldLayoutId id="2147483655" r:id="rId4"/>
    <p:sldLayoutId id="2147483657" r:id="rId5"/>
    <p:sldLayoutId id="2147483658" r:id="rId6"/>
    <p:sldLayoutId id="2147483664" r:id="rId7"/>
    <p:sldLayoutId id="2147483670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Google Shape;147;p27"/>
          <p:cNvGrpSpPr/>
          <p:nvPr/>
        </p:nvGrpSpPr>
        <p:grpSpPr>
          <a:xfrm>
            <a:off x="928834" y="448786"/>
            <a:ext cx="7286339" cy="3598636"/>
            <a:chOff x="928834" y="448786"/>
            <a:chExt cx="7286339" cy="3598636"/>
          </a:xfrm>
        </p:grpSpPr>
        <p:sp>
          <p:nvSpPr>
            <p:cNvPr id="148" name="Google Shape;148;p27"/>
            <p:cNvSpPr/>
            <p:nvPr/>
          </p:nvSpPr>
          <p:spPr>
            <a:xfrm rot="296113">
              <a:off x="1072560" y="1406042"/>
              <a:ext cx="6875677" cy="2331400"/>
            </a:xfrm>
            <a:custGeom>
              <a:avLst/>
              <a:gdLst/>
              <a:ahLst/>
              <a:cxnLst/>
              <a:rect l="l" t="t" r="r" b="b"/>
              <a:pathLst>
                <a:path w="61712" h="36194" extrusionOk="0">
                  <a:moveTo>
                    <a:pt x="56975" y="1"/>
                  </a:moveTo>
                  <a:lnTo>
                    <a:pt x="1" y="5705"/>
                  </a:lnTo>
                  <a:lnTo>
                    <a:pt x="4737" y="36194"/>
                  </a:lnTo>
                  <a:lnTo>
                    <a:pt x="61711" y="30489"/>
                  </a:lnTo>
                  <a:lnTo>
                    <a:pt x="56975" y="1"/>
                  </a:lnTo>
                  <a:close/>
                </a:path>
              </a:pathLst>
            </a:custGeom>
            <a:solidFill>
              <a:srgbClr val="D9D9D9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" name="Google Shape;149;p27"/>
            <p:cNvGrpSpPr/>
            <p:nvPr/>
          </p:nvGrpSpPr>
          <p:grpSpPr>
            <a:xfrm>
              <a:off x="928834" y="448786"/>
              <a:ext cx="7286339" cy="3598636"/>
              <a:chOff x="928834" y="448786"/>
              <a:chExt cx="7286339" cy="3598636"/>
            </a:xfrm>
          </p:grpSpPr>
          <p:sp>
            <p:nvSpPr>
              <p:cNvPr id="150" name="Google Shape;150;p27"/>
              <p:cNvSpPr/>
              <p:nvPr/>
            </p:nvSpPr>
            <p:spPr>
              <a:xfrm rot="296148">
                <a:off x="1054279" y="745055"/>
                <a:ext cx="7035450" cy="3006098"/>
              </a:xfrm>
              <a:custGeom>
                <a:avLst/>
                <a:gdLst/>
                <a:ahLst/>
                <a:cxnLst/>
                <a:rect l="l" t="t" r="r" b="b"/>
                <a:pathLst>
                  <a:path w="63146" h="46668" extrusionOk="0">
                    <a:moveTo>
                      <a:pt x="57909" y="1"/>
                    </a:moveTo>
                    <a:cubicBezTo>
                      <a:pt x="50070" y="8540"/>
                      <a:pt x="1" y="12543"/>
                      <a:pt x="1" y="12543"/>
                    </a:cubicBezTo>
                    <a:lnTo>
                      <a:pt x="5204" y="46668"/>
                    </a:lnTo>
                    <a:cubicBezTo>
                      <a:pt x="5204" y="46668"/>
                      <a:pt x="54840" y="43132"/>
                      <a:pt x="63146" y="34125"/>
                    </a:cubicBezTo>
                    <a:lnTo>
                      <a:pt x="5790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27"/>
              <p:cNvSpPr/>
              <p:nvPr/>
            </p:nvSpPr>
            <p:spPr>
              <a:xfrm>
                <a:off x="1129775" y="1252275"/>
                <a:ext cx="1251975" cy="2266900"/>
              </a:xfrm>
              <a:custGeom>
                <a:avLst/>
                <a:gdLst/>
                <a:ahLst/>
                <a:cxnLst/>
                <a:rect l="l" t="t" r="r" b="b"/>
                <a:pathLst>
                  <a:path w="50079" h="90676" extrusionOk="0">
                    <a:moveTo>
                      <a:pt x="14825" y="89411"/>
                    </a:moveTo>
                    <a:lnTo>
                      <a:pt x="50079" y="90676"/>
                    </a:lnTo>
                    <a:lnTo>
                      <a:pt x="35458" y="11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DD634"/>
              </a:solidFill>
              <a:ln>
                <a:noFill/>
              </a:ln>
            </p:spPr>
          </p:sp>
        </p:grpSp>
      </p:grpSp>
      <p:grpSp>
        <p:nvGrpSpPr>
          <p:cNvPr id="152" name="Google Shape;152;p27"/>
          <p:cNvGrpSpPr/>
          <p:nvPr/>
        </p:nvGrpSpPr>
        <p:grpSpPr>
          <a:xfrm>
            <a:off x="2277551" y="3770067"/>
            <a:ext cx="4888123" cy="900899"/>
            <a:chOff x="611550" y="2773950"/>
            <a:chExt cx="2698875" cy="344475"/>
          </a:xfrm>
        </p:grpSpPr>
        <p:sp>
          <p:nvSpPr>
            <p:cNvPr id="153" name="Google Shape;153;p27"/>
            <p:cNvSpPr/>
            <p:nvPr/>
          </p:nvSpPr>
          <p:spPr>
            <a:xfrm>
              <a:off x="611550" y="2773950"/>
              <a:ext cx="2698875" cy="235275"/>
            </a:xfrm>
            <a:custGeom>
              <a:avLst/>
              <a:gdLst/>
              <a:ahLst/>
              <a:cxnLst/>
              <a:rect l="l" t="t" r="r" b="b"/>
              <a:pathLst>
                <a:path w="107955" h="9411" extrusionOk="0">
                  <a:moveTo>
                    <a:pt x="89672" y="0"/>
                  </a:moveTo>
                  <a:cubicBezTo>
                    <a:pt x="89569" y="0"/>
                    <a:pt x="89434" y="18"/>
                    <a:pt x="89285" y="52"/>
                  </a:cubicBezTo>
                  <a:cubicBezTo>
                    <a:pt x="88271" y="312"/>
                    <a:pt x="80855" y="505"/>
                    <a:pt x="76821" y="505"/>
                  </a:cubicBezTo>
                  <a:cubicBezTo>
                    <a:pt x="75707" y="505"/>
                    <a:pt x="74851" y="490"/>
                    <a:pt x="74459" y="458"/>
                  </a:cubicBezTo>
                  <a:cubicBezTo>
                    <a:pt x="73772" y="378"/>
                    <a:pt x="73085" y="340"/>
                    <a:pt x="72401" y="340"/>
                  </a:cubicBezTo>
                  <a:cubicBezTo>
                    <a:pt x="71502" y="340"/>
                    <a:pt x="70609" y="406"/>
                    <a:pt x="69727" y="532"/>
                  </a:cubicBezTo>
                  <a:cubicBezTo>
                    <a:pt x="66991" y="828"/>
                    <a:pt x="59153" y="680"/>
                    <a:pt x="55567" y="1013"/>
                  </a:cubicBezTo>
                  <a:cubicBezTo>
                    <a:pt x="55255" y="1040"/>
                    <a:pt x="55039" y="1051"/>
                    <a:pt x="54885" y="1051"/>
                  </a:cubicBezTo>
                  <a:cubicBezTo>
                    <a:pt x="54245" y="1051"/>
                    <a:pt x="54682" y="862"/>
                    <a:pt x="53780" y="862"/>
                  </a:cubicBezTo>
                  <a:cubicBezTo>
                    <a:pt x="53717" y="862"/>
                    <a:pt x="53648" y="863"/>
                    <a:pt x="53571" y="865"/>
                  </a:cubicBezTo>
                  <a:cubicBezTo>
                    <a:pt x="48654" y="1050"/>
                    <a:pt x="22035" y="2196"/>
                    <a:pt x="22035" y="2196"/>
                  </a:cubicBezTo>
                  <a:cubicBezTo>
                    <a:pt x="13530" y="2754"/>
                    <a:pt x="5419" y="3311"/>
                    <a:pt x="3838" y="3311"/>
                  </a:cubicBezTo>
                  <a:cubicBezTo>
                    <a:pt x="3742" y="3311"/>
                    <a:pt x="3670" y="3309"/>
                    <a:pt x="3623" y="3305"/>
                  </a:cubicBezTo>
                  <a:cubicBezTo>
                    <a:pt x="3376" y="3273"/>
                    <a:pt x="3169" y="3256"/>
                    <a:pt x="2992" y="3256"/>
                  </a:cubicBezTo>
                  <a:cubicBezTo>
                    <a:pt x="2564" y="3256"/>
                    <a:pt x="2317" y="3354"/>
                    <a:pt x="2108" y="3564"/>
                  </a:cubicBezTo>
                  <a:cubicBezTo>
                    <a:pt x="1257" y="4303"/>
                    <a:pt x="0" y="9183"/>
                    <a:pt x="962" y="9405"/>
                  </a:cubicBezTo>
                  <a:cubicBezTo>
                    <a:pt x="998" y="9409"/>
                    <a:pt x="1052" y="9411"/>
                    <a:pt x="1123" y="9411"/>
                  </a:cubicBezTo>
                  <a:cubicBezTo>
                    <a:pt x="2770" y="9411"/>
                    <a:pt x="13529" y="8420"/>
                    <a:pt x="18413" y="8420"/>
                  </a:cubicBezTo>
                  <a:cubicBezTo>
                    <a:pt x="19390" y="8420"/>
                    <a:pt x="20132" y="8460"/>
                    <a:pt x="20519" y="8555"/>
                  </a:cubicBezTo>
                  <a:cubicBezTo>
                    <a:pt x="22068" y="8428"/>
                    <a:pt x="32753" y="7383"/>
                    <a:pt x="38129" y="7383"/>
                  </a:cubicBezTo>
                  <a:cubicBezTo>
                    <a:pt x="39041" y="7383"/>
                    <a:pt x="39799" y="7413"/>
                    <a:pt x="40335" y="7483"/>
                  </a:cubicBezTo>
                  <a:cubicBezTo>
                    <a:pt x="42332" y="6743"/>
                    <a:pt x="60374" y="6854"/>
                    <a:pt x="60965" y="6669"/>
                  </a:cubicBezTo>
                  <a:cubicBezTo>
                    <a:pt x="61385" y="6549"/>
                    <a:pt x="62608" y="6483"/>
                    <a:pt x="63722" y="6483"/>
                  </a:cubicBezTo>
                  <a:cubicBezTo>
                    <a:pt x="64667" y="6483"/>
                    <a:pt x="65534" y="6531"/>
                    <a:pt x="65771" y="6632"/>
                  </a:cubicBezTo>
                  <a:cubicBezTo>
                    <a:pt x="66088" y="6781"/>
                    <a:pt x="66460" y="6831"/>
                    <a:pt x="66845" y="6831"/>
                  </a:cubicBezTo>
                  <a:cubicBezTo>
                    <a:pt x="67665" y="6831"/>
                    <a:pt x="68544" y="6602"/>
                    <a:pt x="69073" y="6602"/>
                  </a:cubicBezTo>
                  <a:cubicBezTo>
                    <a:pt x="69224" y="6602"/>
                    <a:pt x="69347" y="6621"/>
                    <a:pt x="69431" y="6669"/>
                  </a:cubicBezTo>
                  <a:cubicBezTo>
                    <a:pt x="73541" y="6293"/>
                    <a:pt x="72281" y="6211"/>
                    <a:pt x="81261" y="6211"/>
                  </a:cubicBezTo>
                  <a:cubicBezTo>
                    <a:pt x="83752" y="6211"/>
                    <a:pt x="87030" y="6218"/>
                    <a:pt x="91429" y="6226"/>
                  </a:cubicBezTo>
                  <a:cubicBezTo>
                    <a:pt x="95791" y="6226"/>
                    <a:pt x="95915" y="6078"/>
                    <a:pt x="97440" y="6078"/>
                  </a:cubicBezTo>
                  <a:cubicBezTo>
                    <a:pt x="98203" y="6078"/>
                    <a:pt x="99316" y="6115"/>
                    <a:pt x="101485" y="6226"/>
                  </a:cubicBezTo>
                  <a:cubicBezTo>
                    <a:pt x="102231" y="6266"/>
                    <a:pt x="102920" y="6296"/>
                    <a:pt x="103519" y="6296"/>
                  </a:cubicBezTo>
                  <a:cubicBezTo>
                    <a:pt x="104584" y="6296"/>
                    <a:pt x="105369" y="6200"/>
                    <a:pt x="105700" y="5893"/>
                  </a:cubicBezTo>
                  <a:cubicBezTo>
                    <a:pt x="106698" y="5006"/>
                    <a:pt x="107955" y="1272"/>
                    <a:pt x="107548" y="347"/>
                  </a:cubicBezTo>
                  <a:cubicBezTo>
                    <a:pt x="107510" y="247"/>
                    <a:pt x="106495" y="210"/>
                    <a:pt x="105155" y="210"/>
                  </a:cubicBezTo>
                  <a:cubicBezTo>
                    <a:pt x="102552" y="210"/>
                    <a:pt x="98722" y="348"/>
                    <a:pt x="98453" y="421"/>
                  </a:cubicBezTo>
                  <a:cubicBezTo>
                    <a:pt x="98388" y="443"/>
                    <a:pt x="98320" y="452"/>
                    <a:pt x="98255" y="452"/>
                  </a:cubicBezTo>
                  <a:cubicBezTo>
                    <a:pt x="98099" y="452"/>
                    <a:pt x="97962" y="400"/>
                    <a:pt x="97936" y="347"/>
                  </a:cubicBezTo>
                  <a:cubicBezTo>
                    <a:pt x="97899" y="273"/>
                    <a:pt x="89950" y="89"/>
                    <a:pt x="89876" y="89"/>
                  </a:cubicBezTo>
                  <a:cubicBezTo>
                    <a:pt x="89876" y="28"/>
                    <a:pt x="89798" y="0"/>
                    <a:pt x="89672" y="0"/>
                  </a:cubicBezTo>
                  <a:close/>
                </a:path>
              </a:pathLst>
            </a:custGeom>
            <a:solidFill>
              <a:srgbClr val="89E1D0">
                <a:alpha val="62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7"/>
            <p:cNvSpPr/>
            <p:nvPr/>
          </p:nvSpPr>
          <p:spPr>
            <a:xfrm>
              <a:off x="851850" y="2919750"/>
              <a:ext cx="2011250" cy="198675"/>
            </a:xfrm>
            <a:custGeom>
              <a:avLst/>
              <a:gdLst/>
              <a:ahLst/>
              <a:cxnLst/>
              <a:rect l="l" t="t" r="r" b="b"/>
              <a:pathLst>
                <a:path w="80450" h="7947" extrusionOk="0">
                  <a:moveTo>
                    <a:pt x="53638" y="1"/>
                  </a:moveTo>
                  <a:cubicBezTo>
                    <a:pt x="53074" y="1"/>
                    <a:pt x="52509" y="47"/>
                    <a:pt x="51945" y="135"/>
                  </a:cubicBezTo>
                  <a:cubicBezTo>
                    <a:pt x="51383" y="196"/>
                    <a:pt x="50527" y="215"/>
                    <a:pt x="49526" y="215"/>
                  </a:cubicBezTo>
                  <a:cubicBezTo>
                    <a:pt x="47906" y="215"/>
                    <a:pt x="45905" y="166"/>
                    <a:pt x="44152" y="166"/>
                  </a:cubicBezTo>
                  <a:cubicBezTo>
                    <a:pt x="43069" y="166"/>
                    <a:pt x="42080" y="185"/>
                    <a:pt x="41334" y="246"/>
                  </a:cubicBezTo>
                  <a:cubicBezTo>
                    <a:pt x="41134" y="264"/>
                    <a:pt x="40987" y="271"/>
                    <a:pt x="40877" y="271"/>
                  </a:cubicBezTo>
                  <a:cubicBezTo>
                    <a:pt x="40340" y="271"/>
                    <a:pt x="40697" y="95"/>
                    <a:pt x="40027" y="95"/>
                  </a:cubicBezTo>
                  <a:cubicBezTo>
                    <a:pt x="39976" y="95"/>
                    <a:pt x="39919" y="96"/>
                    <a:pt x="39855" y="98"/>
                  </a:cubicBezTo>
                  <a:cubicBezTo>
                    <a:pt x="28062" y="320"/>
                    <a:pt x="16305" y="911"/>
                    <a:pt x="16305" y="911"/>
                  </a:cubicBezTo>
                  <a:cubicBezTo>
                    <a:pt x="9083" y="1441"/>
                    <a:pt x="4266" y="1853"/>
                    <a:pt x="2863" y="1853"/>
                  </a:cubicBezTo>
                  <a:cubicBezTo>
                    <a:pt x="2701" y="1853"/>
                    <a:pt x="2584" y="1847"/>
                    <a:pt x="2515" y="1836"/>
                  </a:cubicBezTo>
                  <a:cubicBezTo>
                    <a:pt x="2353" y="1818"/>
                    <a:pt x="2218" y="1808"/>
                    <a:pt x="2102" y="1808"/>
                  </a:cubicBezTo>
                  <a:cubicBezTo>
                    <a:pt x="1742" y="1808"/>
                    <a:pt x="1574" y="1898"/>
                    <a:pt x="1406" y="2094"/>
                  </a:cubicBezTo>
                  <a:cubicBezTo>
                    <a:pt x="777" y="2871"/>
                    <a:pt x="1" y="7714"/>
                    <a:pt x="740" y="7936"/>
                  </a:cubicBezTo>
                  <a:cubicBezTo>
                    <a:pt x="778" y="7943"/>
                    <a:pt x="841" y="7946"/>
                    <a:pt x="927" y="7946"/>
                  </a:cubicBezTo>
                  <a:cubicBezTo>
                    <a:pt x="2321" y="7946"/>
                    <a:pt x="9787" y="7077"/>
                    <a:pt x="13463" y="7077"/>
                  </a:cubicBezTo>
                  <a:cubicBezTo>
                    <a:pt x="14301" y="7077"/>
                    <a:pt x="14943" y="7122"/>
                    <a:pt x="15270" y="7233"/>
                  </a:cubicBezTo>
                  <a:cubicBezTo>
                    <a:pt x="17412" y="7025"/>
                    <a:pt x="23887" y="6314"/>
                    <a:pt x="27722" y="6314"/>
                  </a:cubicBezTo>
                  <a:cubicBezTo>
                    <a:pt x="28652" y="6314"/>
                    <a:pt x="29427" y="6356"/>
                    <a:pt x="29947" y="6457"/>
                  </a:cubicBezTo>
                  <a:cubicBezTo>
                    <a:pt x="30639" y="6128"/>
                    <a:pt x="33938" y="6059"/>
                    <a:pt x="37302" y="6059"/>
                  </a:cubicBezTo>
                  <a:cubicBezTo>
                    <a:pt x="39775" y="6059"/>
                    <a:pt x="42283" y="6096"/>
                    <a:pt x="43816" y="6096"/>
                  </a:cubicBezTo>
                  <a:cubicBezTo>
                    <a:pt x="44653" y="6096"/>
                    <a:pt x="45200" y="6085"/>
                    <a:pt x="45290" y="6050"/>
                  </a:cubicBezTo>
                  <a:cubicBezTo>
                    <a:pt x="45546" y="5970"/>
                    <a:pt x="46181" y="5932"/>
                    <a:pt x="46850" y="5932"/>
                  </a:cubicBezTo>
                  <a:cubicBezTo>
                    <a:pt x="47729" y="5932"/>
                    <a:pt x="48666" y="5998"/>
                    <a:pt x="48876" y="6124"/>
                  </a:cubicBezTo>
                  <a:cubicBezTo>
                    <a:pt x="49127" y="6299"/>
                    <a:pt x="49432" y="6354"/>
                    <a:pt x="49748" y="6354"/>
                  </a:cubicBezTo>
                  <a:cubicBezTo>
                    <a:pt x="50299" y="6354"/>
                    <a:pt x="50880" y="6186"/>
                    <a:pt x="51255" y="6186"/>
                  </a:cubicBezTo>
                  <a:cubicBezTo>
                    <a:pt x="51394" y="6186"/>
                    <a:pt x="51504" y="6209"/>
                    <a:pt x="51575" y="6272"/>
                  </a:cubicBezTo>
                  <a:cubicBezTo>
                    <a:pt x="52970" y="6159"/>
                    <a:pt x="53529" y="6036"/>
                    <a:pt x="55609" y="6036"/>
                  </a:cubicBezTo>
                  <a:cubicBezTo>
                    <a:pt x="57608" y="6036"/>
                    <a:pt x="61012" y="6150"/>
                    <a:pt x="67916" y="6494"/>
                  </a:cubicBezTo>
                  <a:cubicBezTo>
                    <a:pt x="69062" y="6546"/>
                    <a:pt x="69819" y="6562"/>
                    <a:pt x="70370" y="6562"/>
                  </a:cubicBezTo>
                  <a:cubicBezTo>
                    <a:pt x="71129" y="6562"/>
                    <a:pt x="71495" y="6533"/>
                    <a:pt x="71949" y="6533"/>
                  </a:cubicBezTo>
                  <a:cubicBezTo>
                    <a:pt x="72555" y="6533"/>
                    <a:pt x="73317" y="6584"/>
                    <a:pt x="75384" y="6827"/>
                  </a:cubicBezTo>
                  <a:cubicBezTo>
                    <a:pt x="76137" y="6916"/>
                    <a:pt x="76804" y="6989"/>
                    <a:pt x="77336" y="6989"/>
                  </a:cubicBezTo>
                  <a:cubicBezTo>
                    <a:pt x="77902" y="6989"/>
                    <a:pt x="78317" y="6907"/>
                    <a:pt x="78527" y="6679"/>
                  </a:cubicBezTo>
                  <a:cubicBezTo>
                    <a:pt x="79340" y="5791"/>
                    <a:pt x="80449" y="2094"/>
                    <a:pt x="80227" y="1170"/>
                  </a:cubicBezTo>
                  <a:cubicBezTo>
                    <a:pt x="80149" y="961"/>
                    <a:pt x="76915" y="862"/>
                    <a:pt x="74932" y="862"/>
                  </a:cubicBezTo>
                  <a:cubicBezTo>
                    <a:pt x="74115" y="862"/>
                    <a:pt x="73511" y="879"/>
                    <a:pt x="73425" y="911"/>
                  </a:cubicBezTo>
                  <a:cubicBezTo>
                    <a:pt x="73373" y="932"/>
                    <a:pt x="73321" y="941"/>
                    <a:pt x="73273" y="941"/>
                  </a:cubicBezTo>
                  <a:cubicBezTo>
                    <a:pt x="73148" y="941"/>
                    <a:pt x="73045" y="880"/>
                    <a:pt x="73018" y="800"/>
                  </a:cubicBezTo>
                  <a:cubicBezTo>
                    <a:pt x="72981" y="726"/>
                    <a:pt x="68027" y="357"/>
                    <a:pt x="67953" y="357"/>
                  </a:cubicBezTo>
                  <a:cubicBezTo>
                    <a:pt x="67768" y="320"/>
                    <a:pt x="67177" y="283"/>
                    <a:pt x="67029" y="283"/>
                  </a:cubicBezTo>
                  <a:cubicBezTo>
                    <a:pt x="67029" y="211"/>
                    <a:pt x="66952" y="170"/>
                    <a:pt x="66827" y="170"/>
                  </a:cubicBezTo>
                  <a:cubicBezTo>
                    <a:pt x="66759" y="170"/>
                    <a:pt x="66677" y="183"/>
                    <a:pt x="66585" y="209"/>
                  </a:cubicBezTo>
                  <a:cubicBezTo>
                    <a:pt x="66189" y="312"/>
                    <a:pt x="64551" y="350"/>
                    <a:pt x="62645" y="350"/>
                  </a:cubicBezTo>
                  <a:cubicBezTo>
                    <a:pt x="59748" y="350"/>
                    <a:pt x="56229" y="261"/>
                    <a:pt x="55494" y="172"/>
                  </a:cubicBezTo>
                  <a:cubicBezTo>
                    <a:pt x="54875" y="56"/>
                    <a:pt x="54257" y="1"/>
                    <a:pt x="53638" y="1"/>
                  </a:cubicBezTo>
                  <a:close/>
                </a:path>
              </a:pathLst>
            </a:custGeom>
            <a:solidFill>
              <a:srgbClr val="89E1D0">
                <a:alpha val="62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5" name="Google Shape;155;p27"/>
          <p:cNvSpPr txBox="1">
            <a:spLocks noGrp="1"/>
          </p:cNvSpPr>
          <p:nvPr>
            <p:ph type="ctrTitle"/>
          </p:nvPr>
        </p:nvSpPr>
        <p:spPr>
          <a:xfrm>
            <a:off x="2000311" y="1696599"/>
            <a:ext cx="5591400" cy="134835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0" dirty="0"/>
              <a:t>RENDICIÓN DE CUENTAS</a:t>
            </a:r>
            <a:br>
              <a:rPr lang="en" sz="6000" dirty="0"/>
            </a:br>
            <a:r>
              <a:rPr lang="es-CO" sz="6000" dirty="0"/>
              <a:t>Plan</a:t>
            </a:r>
            <a:r>
              <a:rPr lang="en" sz="6000" dirty="0"/>
              <a:t> de trabajo SG SST 2021</a:t>
            </a:r>
            <a:endParaRPr sz="6000" dirty="0"/>
          </a:p>
        </p:txBody>
      </p:sp>
      <p:sp>
        <p:nvSpPr>
          <p:cNvPr id="156" name="Google Shape;156;p27"/>
          <p:cNvSpPr txBox="1">
            <a:spLocks noGrp="1"/>
          </p:cNvSpPr>
          <p:nvPr>
            <p:ph type="subTitle" idx="1"/>
          </p:nvPr>
        </p:nvSpPr>
        <p:spPr>
          <a:xfrm>
            <a:off x="2439174" y="3835500"/>
            <a:ext cx="4233600" cy="45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/>
              <a:t>Rama Judicial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/>
              <a:t>Seccional Santander</a:t>
            </a:r>
            <a:endParaRPr sz="2000" dirty="0"/>
          </a:p>
        </p:txBody>
      </p:sp>
      <p:grpSp>
        <p:nvGrpSpPr>
          <p:cNvPr id="157" name="Google Shape;157;p27"/>
          <p:cNvGrpSpPr/>
          <p:nvPr/>
        </p:nvGrpSpPr>
        <p:grpSpPr>
          <a:xfrm rot="-397609">
            <a:off x="1077900" y="3845602"/>
            <a:ext cx="941915" cy="939078"/>
            <a:chOff x="7043510" y="2506013"/>
            <a:chExt cx="941933" cy="939096"/>
          </a:xfrm>
        </p:grpSpPr>
        <p:sp>
          <p:nvSpPr>
            <p:cNvPr id="158" name="Google Shape;158;p27"/>
            <p:cNvSpPr/>
            <p:nvPr/>
          </p:nvSpPr>
          <p:spPr>
            <a:xfrm>
              <a:off x="7065397" y="2586746"/>
              <a:ext cx="795072" cy="151136"/>
            </a:xfrm>
            <a:custGeom>
              <a:avLst/>
              <a:gdLst/>
              <a:ahLst/>
              <a:cxnLst/>
              <a:rect l="l" t="t" r="r" b="b"/>
              <a:pathLst>
                <a:path w="37561" h="7140" extrusionOk="0">
                  <a:moveTo>
                    <a:pt x="37561" y="1"/>
                  </a:moveTo>
                  <a:lnTo>
                    <a:pt x="0" y="7039"/>
                  </a:lnTo>
                  <a:lnTo>
                    <a:pt x="0" y="7139"/>
                  </a:lnTo>
                  <a:lnTo>
                    <a:pt x="37561" y="101"/>
                  </a:lnTo>
                  <a:lnTo>
                    <a:pt x="37561" y="1"/>
                  </a:ln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7"/>
            <p:cNvSpPr/>
            <p:nvPr/>
          </p:nvSpPr>
          <p:spPr>
            <a:xfrm>
              <a:off x="7043510" y="2506013"/>
              <a:ext cx="941933" cy="939096"/>
            </a:xfrm>
            <a:custGeom>
              <a:avLst/>
              <a:gdLst/>
              <a:ahLst/>
              <a:cxnLst/>
              <a:rect l="l" t="t" r="r" b="b"/>
              <a:pathLst>
                <a:path w="44499" h="44365" extrusionOk="0">
                  <a:moveTo>
                    <a:pt x="36962" y="1"/>
                  </a:moveTo>
                  <a:cubicBezTo>
                    <a:pt x="36918" y="1"/>
                    <a:pt x="36872" y="4"/>
                    <a:pt x="36827" y="12"/>
                  </a:cubicBezTo>
                  <a:lnTo>
                    <a:pt x="634" y="6784"/>
                  </a:lnTo>
                  <a:cubicBezTo>
                    <a:pt x="267" y="6850"/>
                    <a:pt x="0" y="7217"/>
                    <a:pt x="100" y="7617"/>
                  </a:cubicBezTo>
                  <a:lnTo>
                    <a:pt x="6872" y="43810"/>
                  </a:lnTo>
                  <a:cubicBezTo>
                    <a:pt x="6929" y="44124"/>
                    <a:pt x="7206" y="44365"/>
                    <a:pt x="7515" y="44365"/>
                  </a:cubicBezTo>
                  <a:cubicBezTo>
                    <a:pt x="7567" y="44365"/>
                    <a:pt x="7620" y="44358"/>
                    <a:pt x="7673" y="44344"/>
                  </a:cubicBezTo>
                  <a:lnTo>
                    <a:pt x="43865" y="37572"/>
                  </a:lnTo>
                  <a:cubicBezTo>
                    <a:pt x="44232" y="37506"/>
                    <a:pt x="44499" y="37139"/>
                    <a:pt x="44432" y="36772"/>
                  </a:cubicBezTo>
                  <a:lnTo>
                    <a:pt x="37661" y="579"/>
                  </a:lnTo>
                  <a:cubicBezTo>
                    <a:pt x="37602" y="224"/>
                    <a:pt x="37307" y="1"/>
                    <a:pt x="3696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7"/>
            <p:cNvSpPr/>
            <p:nvPr/>
          </p:nvSpPr>
          <p:spPr>
            <a:xfrm>
              <a:off x="7128942" y="2636172"/>
              <a:ext cx="151136" cy="794374"/>
            </a:xfrm>
            <a:custGeom>
              <a:avLst/>
              <a:gdLst/>
              <a:ahLst/>
              <a:cxnLst/>
              <a:rect l="l" t="t" r="r" b="b"/>
              <a:pathLst>
                <a:path w="7140" h="37528" extrusionOk="0">
                  <a:moveTo>
                    <a:pt x="101" y="1"/>
                  </a:moveTo>
                  <a:lnTo>
                    <a:pt x="1" y="34"/>
                  </a:lnTo>
                  <a:lnTo>
                    <a:pt x="7039" y="37528"/>
                  </a:lnTo>
                  <a:lnTo>
                    <a:pt x="7139" y="37528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7"/>
            <p:cNvSpPr/>
            <p:nvPr/>
          </p:nvSpPr>
          <p:spPr>
            <a:xfrm>
              <a:off x="7056211" y="2578279"/>
              <a:ext cx="795792" cy="150416"/>
            </a:xfrm>
            <a:custGeom>
              <a:avLst/>
              <a:gdLst/>
              <a:ahLst/>
              <a:cxnLst/>
              <a:rect l="l" t="t" r="r" b="b"/>
              <a:pathLst>
                <a:path w="37595" h="7106" extrusionOk="0">
                  <a:moveTo>
                    <a:pt x="37594" y="0"/>
                  </a:moveTo>
                  <a:lnTo>
                    <a:pt x="1" y="7005"/>
                  </a:lnTo>
                  <a:lnTo>
                    <a:pt x="34" y="7106"/>
                  </a:lnTo>
                  <a:lnTo>
                    <a:pt x="37594" y="100"/>
                  </a:lnTo>
                  <a:lnTo>
                    <a:pt x="37594" y="0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7"/>
            <p:cNvSpPr/>
            <p:nvPr/>
          </p:nvSpPr>
          <p:spPr>
            <a:xfrm>
              <a:off x="7071748" y="2658779"/>
              <a:ext cx="795792" cy="150416"/>
            </a:xfrm>
            <a:custGeom>
              <a:avLst/>
              <a:gdLst/>
              <a:ahLst/>
              <a:cxnLst/>
              <a:rect l="l" t="t" r="r" b="b"/>
              <a:pathLst>
                <a:path w="37595" h="7106" extrusionOk="0">
                  <a:moveTo>
                    <a:pt x="37561" y="0"/>
                  </a:moveTo>
                  <a:lnTo>
                    <a:pt x="1" y="7005"/>
                  </a:lnTo>
                  <a:lnTo>
                    <a:pt x="1" y="7105"/>
                  </a:lnTo>
                  <a:lnTo>
                    <a:pt x="37594" y="100"/>
                  </a:lnTo>
                  <a:lnTo>
                    <a:pt x="37561" y="0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7"/>
            <p:cNvSpPr/>
            <p:nvPr/>
          </p:nvSpPr>
          <p:spPr>
            <a:xfrm>
              <a:off x="7086586" y="2739258"/>
              <a:ext cx="795771" cy="151136"/>
            </a:xfrm>
            <a:custGeom>
              <a:avLst/>
              <a:gdLst/>
              <a:ahLst/>
              <a:cxnLst/>
              <a:rect l="l" t="t" r="r" b="b"/>
              <a:pathLst>
                <a:path w="37594" h="7140" extrusionOk="0">
                  <a:moveTo>
                    <a:pt x="37560" y="1"/>
                  </a:moveTo>
                  <a:lnTo>
                    <a:pt x="0" y="7039"/>
                  </a:lnTo>
                  <a:lnTo>
                    <a:pt x="34" y="7139"/>
                  </a:lnTo>
                  <a:lnTo>
                    <a:pt x="37594" y="101"/>
                  </a:lnTo>
                  <a:lnTo>
                    <a:pt x="37560" y="1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7"/>
            <p:cNvSpPr/>
            <p:nvPr/>
          </p:nvSpPr>
          <p:spPr>
            <a:xfrm>
              <a:off x="7101403" y="2819758"/>
              <a:ext cx="795792" cy="151136"/>
            </a:xfrm>
            <a:custGeom>
              <a:avLst/>
              <a:gdLst/>
              <a:ahLst/>
              <a:cxnLst/>
              <a:rect l="l" t="t" r="r" b="b"/>
              <a:pathLst>
                <a:path w="37595" h="7140" extrusionOk="0">
                  <a:moveTo>
                    <a:pt x="37594" y="1"/>
                  </a:moveTo>
                  <a:lnTo>
                    <a:pt x="1" y="7039"/>
                  </a:lnTo>
                  <a:lnTo>
                    <a:pt x="34" y="7139"/>
                  </a:lnTo>
                  <a:lnTo>
                    <a:pt x="37594" y="101"/>
                  </a:lnTo>
                  <a:lnTo>
                    <a:pt x="37594" y="1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7"/>
            <p:cNvSpPr/>
            <p:nvPr/>
          </p:nvSpPr>
          <p:spPr>
            <a:xfrm>
              <a:off x="7116940" y="2900258"/>
              <a:ext cx="795792" cy="151115"/>
            </a:xfrm>
            <a:custGeom>
              <a:avLst/>
              <a:gdLst/>
              <a:ahLst/>
              <a:cxnLst/>
              <a:rect l="l" t="t" r="r" b="b"/>
              <a:pathLst>
                <a:path w="37595" h="7139" extrusionOk="0">
                  <a:moveTo>
                    <a:pt x="37561" y="0"/>
                  </a:moveTo>
                  <a:lnTo>
                    <a:pt x="1" y="7039"/>
                  </a:lnTo>
                  <a:lnTo>
                    <a:pt x="1" y="7139"/>
                  </a:lnTo>
                  <a:lnTo>
                    <a:pt x="37594" y="100"/>
                  </a:lnTo>
                  <a:lnTo>
                    <a:pt x="37561" y="0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7"/>
            <p:cNvSpPr/>
            <p:nvPr/>
          </p:nvSpPr>
          <p:spPr>
            <a:xfrm>
              <a:off x="7131779" y="2980758"/>
              <a:ext cx="795771" cy="151115"/>
            </a:xfrm>
            <a:custGeom>
              <a:avLst/>
              <a:gdLst/>
              <a:ahLst/>
              <a:cxnLst/>
              <a:rect l="l" t="t" r="r" b="b"/>
              <a:pathLst>
                <a:path w="37594" h="7139" extrusionOk="0">
                  <a:moveTo>
                    <a:pt x="37560" y="0"/>
                  </a:moveTo>
                  <a:lnTo>
                    <a:pt x="0" y="7038"/>
                  </a:lnTo>
                  <a:lnTo>
                    <a:pt x="33" y="7138"/>
                  </a:lnTo>
                  <a:lnTo>
                    <a:pt x="37594" y="100"/>
                  </a:lnTo>
                  <a:lnTo>
                    <a:pt x="37560" y="0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7"/>
            <p:cNvSpPr/>
            <p:nvPr/>
          </p:nvSpPr>
          <p:spPr>
            <a:xfrm>
              <a:off x="7147294" y="3061236"/>
              <a:ext cx="795094" cy="151136"/>
            </a:xfrm>
            <a:custGeom>
              <a:avLst/>
              <a:gdLst/>
              <a:ahLst/>
              <a:cxnLst/>
              <a:rect l="l" t="t" r="r" b="b"/>
              <a:pathLst>
                <a:path w="37562" h="7140" extrusionOk="0">
                  <a:moveTo>
                    <a:pt x="37561" y="1"/>
                  </a:moveTo>
                  <a:lnTo>
                    <a:pt x="1" y="7039"/>
                  </a:lnTo>
                  <a:lnTo>
                    <a:pt x="1" y="7139"/>
                  </a:lnTo>
                  <a:lnTo>
                    <a:pt x="37561" y="101"/>
                  </a:lnTo>
                  <a:lnTo>
                    <a:pt x="37561" y="1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7"/>
            <p:cNvSpPr/>
            <p:nvPr/>
          </p:nvSpPr>
          <p:spPr>
            <a:xfrm>
              <a:off x="7162133" y="3141736"/>
              <a:ext cx="795771" cy="151115"/>
            </a:xfrm>
            <a:custGeom>
              <a:avLst/>
              <a:gdLst/>
              <a:ahLst/>
              <a:cxnLst/>
              <a:rect l="l" t="t" r="r" b="b"/>
              <a:pathLst>
                <a:path w="37594" h="7139" extrusionOk="0">
                  <a:moveTo>
                    <a:pt x="37561" y="0"/>
                  </a:moveTo>
                  <a:lnTo>
                    <a:pt x="0" y="7039"/>
                  </a:lnTo>
                  <a:lnTo>
                    <a:pt x="34" y="7139"/>
                  </a:lnTo>
                  <a:lnTo>
                    <a:pt x="37594" y="101"/>
                  </a:lnTo>
                  <a:lnTo>
                    <a:pt x="37561" y="0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7"/>
            <p:cNvSpPr/>
            <p:nvPr/>
          </p:nvSpPr>
          <p:spPr>
            <a:xfrm>
              <a:off x="7176950" y="3222236"/>
              <a:ext cx="795792" cy="151115"/>
            </a:xfrm>
            <a:custGeom>
              <a:avLst/>
              <a:gdLst/>
              <a:ahLst/>
              <a:cxnLst/>
              <a:rect l="l" t="t" r="r" b="b"/>
              <a:pathLst>
                <a:path w="37595" h="7139" extrusionOk="0">
                  <a:moveTo>
                    <a:pt x="37561" y="0"/>
                  </a:moveTo>
                  <a:lnTo>
                    <a:pt x="1" y="7039"/>
                  </a:lnTo>
                  <a:lnTo>
                    <a:pt x="34" y="7139"/>
                  </a:lnTo>
                  <a:lnTo>
                    <a:pt x="37594" y="100"/>
                  </a:lnTo>
                  <a:lnTo>
                    <a:pt x="37561" y="0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0" name="Google Shape;170;p27"/>
          <p:cNvGrpSpPr/>
          <p:nvPr/>
        </p:nvGrpSpPr>
        <p:grpSpPr>
          <a:xfrm rot="-397609">
            <a:off x="519945" y="3794209"/>
            <a:ext cx="861773" cy="855823"/>
            <a:chOff x="6500275" y="2386225"/>
            <a:chExt cx="861790" cy="855840"/>
          </a:xfrm>
        </p:grpSpPr>
        <p:sp>
          <p:nvSpPr>
            <p:cNvPr id="171" name="Google Shape;171;p27"/>
            <p:cNvSpPr/>
            <p:nvPr/>
          </p:nvSpPr>
          <p:spPr>
            <a:xfrm>
              <a:off x="6502725" y="2387575"/>
              <a:ext cx="859340" cy="854490"/>
            </a:xfrm>
            <a:custGeom>
              <a:avLst/>
              <a:gdLst/>
              <a:ahLst/>
              <a:cxnLst/>
              <a:rect l="l" t="t" r="r" b="b"/>
              <a:pathLst>
                <a:path w="40430" h="40368" extrusionOk="0">
                  <a:moveTo>
                    <a:pt x="37488" y="0"/>
                  </a:moveTo>
                  <a:cubicBezTo>
                    <a:pt x="37468" y="0"/>
                    <a:pt x="37448" y="1"/>
                    <a:pt x="37427" y="3"/>
                  </a:cubicBezTo>
                  <a:lnTo>
                    <a:pt x="668" y="2238"/>
                  </a:lnTo>
                  <a:cubicBezTo>
                    <a:pt x="301" y="2238"/>
                    <a:pt x="0" y="2571"/>
                    <a:pt x="34" y="2971"/>
                  </a:cubicBezTo>
                  <a:lnTo>
                    <a:pt x="2235" y="39698"/>
                  </a:lnTo>
                  <a:cubicBezTo>
                    <a:pt x="2267" y="40078"/>
                    <a:pt x="2569" y="40367"/>
                    <a:pt x="2942" y="40367"/>
                  </a:cubicBezTo>
                  <a:cubicBezTo>
                    <a:pt x="2962" y="40367"/>
                    <a:pt x="2982" y="40367"/>
                    <a:pt x="3003" y="40365"/>
                  </a:cubicBezTo>
                  <a:lnTo>
                    <a:pt x="39729" y="38130"/>
                  </a:lnTo>
                  <a:cubicBezTo>
                    <a:pt x="40129" y="38130"/>
                    <a:pt x="40429" y="37796"/>
                    <a:pt x="40396" y="37396"/>
                  </a:cubicBezTo>
                  <a:lnTo>
                    <a:pt x="38161" y="636"/>
                  </a:lnTo>
                  <a:cubicBezTo>
                    <a:pt x="38129" y="288"/>
                    <a:pt x="37857" y="0"/>
                    <a:pt x="374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7"/>
            <p:cNvSpPr/>
            <p:nvPr/>
          </p:nvSpPr>
          <p:spPr>
            <a:xfrm>
              <a:off x="6500275" y="2386225"/>
              <a:ext cx="859400" cy="854542"/>
            </a:xfrm>
            <a:custGeom>
              <a:avLst/>
              <a:gdLst/>
              <a:ahLst/>
              <a:cxnLst/>
              <a:rect l="l" t="t" r="r" b="b"/>
              <a:pathLst>
                <a:path w="40997" h="41064" extrusionOk="0">
                  <a:moveTo>
                    <a:pt x="38628" y="101"/>
                  </a:moveTo>
                  <a:lnTo>
                    <a:pt x="38895" y="4304"/>
                  </a:lnTo>
                  <a:lnTo>
                    <a:pt x="34692" y="4571"/>
                  </a:lnTo>
                  <a:lnTo>
                    <a:pt x="34459" y="368"/>
                  </a:lnTo>
                  <a:lnTo>
                    <a:pt x="38628" y="101"/>
                  </a:lnTo>
                  <a:close/>
                  <a:moveTo>
                    <a:pt x="34359" y="368"/>
                  </a:moveTo>
                  <a:lnTo>
                    <a:pt x="34626" y="4571"/>
                  </a:lnTo>
                  <a:lnTo>
                    <a:pt x="30423" y="4837"/>
                  </a:lnTo>
                  <a:lnTo>
                    <a:pt x="30156" y="634"/>
                  </a:lnTo>
                  <a:lnTo>
                    <a:pt x="34359" y="368"/>
                  </a:lnTo>
                  <a:close/>
                  <a:moveTo>
                    <a:pt x="30056" y="634"/>
                  </a:moveTo>
                  <a:lnTo>
                    <a:pt x="30322" y="4837"/>
                  </a:lnTo>
                  <a:lnTo>
                    <a:pt x="26119" y="5071"/>
                  </a:lnTo>
                  <a:lnTo>
                    <a:pt x="25853" y="901"/>
                  </a:lnTo>
                  <a:lnTo>
                    <a:pt x="30056" y="634"/>
                  </a:lnTo>
                  <a:close/>
                  <a:moveTo>
                    <a:pt x="25753" y="868"/>
                  </a:moveTo>
                  <a:lnTo>
                    <a:pt x="26019" y="5071"/>
                  </a:lnTo>
                  <a:lnTo>
                    <a:pt x="21816" y="5338"/>
                  </a:lnTo>
                  <a:lnTo>
                    <a:pt x="21583" y="1135"/>
                  </a:lnTo>
                  <a:lnTo>
                    <a:pt x="25753" y="868"/>
                  </a:lnTo>
                  <a:close/>
                  <a:moveTo>
                    <a:pt x="21483" y="1168"/>
                  </a:moveTo>
                  <a:lnTo>
                    <a:pt x="21716" y="5371"/>
                  </a:lnTo>
                  <a:lnTo>
                    <a:pt x="17547" y="5605"/>
                  </a:lnTo>
                  <a:lnTo>
                    <a:pt x="17280" y="1435"/>
                  </a:lnTo>
                  <a:lnTo>
                    <a:pt x="21483" y="1168"/>
                  </a:lnTo>
                  <a:close/>
                  <a:moveTo>
                    <a:pt x="17180" y="1435"/>
                  </a:moveTo>
                  <a:lnTo>
                    <a:pt x="17447" y="5605"/>
                  </a:lnTo>
                  <a:lnTo>
                    <a:pt x="13244" y="5872"/>
                  </a:lnTo>
                  <a:lnTo>
                    <a:pt x="12977" y="1669"/>
                  </a:lnTo>
                  <a:lnTo>
                    <a:pt x="17180" y="1435"/>
                  </a:lnTo>
                  <a:close/>
                  <a:moveTo>
                    <a:pt x="12877" y="1669"/>
                  </a:moveTo>
                  <a:lnTo>
                    <a:pt x="13144" y="5872"/>
                  </a:lnTo>
                  <a:lnTo>
                    <a:pt x="8941" y="6138"/>
                  </a:lnTo>
                  <a:lnTo>
                    <a:pt x="8707" y="1935"/>
                  </a:lnTo>
                  <a:lnTo>
                    <a:pt x="12877" y="1669"/>
                  </a:lnTo>
                  <a:close/>
                  <a:moveTo>
                    <a:pt x="8607" y="1969"/>
                  </a:moveTo>
                  <a:lnTo>
                    <a:pt x="8874" y="6138"/>
                  </a:lnTo>
                  <a:lnTo>
                    <a:pt x="4671" y="6405"/>
                  </a:lnTo>
                  <a:lnTo>
                    <a:pt x="4404" y="2202"/>
                  </a:lnTo>
                  <a:lnTo>
                    <a:pt x="8607" y="1969"/>
                  </a:lnTo>
                  <a:close/>
                  <a:moveTo>
                    <a:pt x="4304" y="2202"/>
                  </a:moveTo>
                  <a:lnTo>
                    <a:pt x="4571" y="6405"/>
                  </a:lnTo>
                  <a:lnTo>
                    <a:pt x="368" y="6639"/>
                  </a:lnTo>
                  <a:lnTo>
                    <a:pt x="134" y="2436"/>
                  </a:lnTo>
                  <a:lnTo>
                    <a:pt x="4304" y="2202"/>
                  </a:lnTo>
                  <a:close/>
                  <a:moveTo>
                    <a:pt x="38895" y="4404"/>
                  </a:moveTo>
                  <a:lnTo>
                    <a:pt x="39162" y="8607"/>
                  </a:lnTo>
                  <a:lnTo>
                    <a:pt x="34959" y="8840"/>
                  </a:lnTo>
                  <a:lnTo>
                    <a:pt x="34692" y="4671"/>
                  </a:lnTo>
                  <a:lnTo>
                    <a:pt x="38895" y="4404"/>
                  </a:lnTo>
                  <a:close/>
                  <a:moveTo>
                    <a:pt x="34626" y="4671"/>
                  </a:moveTo>
                  <a:lnTo>
                    <a:pt x="34892" y="8874"/>
                  </a:lnTo>
                  <a:lnTo>
                    <a:pt x="30689" y="9107"/>
                  </a:lnTo>
                  <a:lnTo>
                    <a:pt x="30423" y="4904"/>
                  </a:lnTo>
                  <a:lnTo>
                    <a:pt x="34626" y="4671"/>
                  </a:lnTo>
                  <a:close/>
                  <a:moveTo>
                    <a:pt x="30322" y="4938"/>
                  </a:moveTo>
                  <a:lnTo>
                    <a:pt x="30589" y="9107"/>
                  </a:lnTo>
                  <a:lnTo>
                    <a:pt x="26386" y="9374"/>
                  </a:lnTo>
                  <a:lnTo>
                    <a:pt x="26119" y="5171"/>
                  </a:lnTo>
                  <a:lnTo>
                    <a:pt x="30322" y="4938"/>
                  </a:lnTo>
                  <a:close/>
                  <a:moveTo>
                    <a:pt x="26019" y="5171"/>
                  </a:moveTo>
                  <a:lnTo>
                    <a:pt x="26286" y="9374"/>
                  </a:lnTo>
                  <a:lnTo>
                    <a:pt x="22083" y="9608"/>
                  </a:lnTo>
                  <a:lnTo>
                    <a:pt x="21816" y="5438"/>
                  </a:lnTo>
                  <a:lnTo>
                    <a:pt x="26019" y="5171"/>
                  </a:lnTo>
                  <a:close/>
                  <a:moveTo>
                    <a:pt x="21750" y="5471"/>
                  </a:moveTo>
                  <a:lnTo>
                    <a:pt x="21983" y="9641"/>
                  </a:lnTo>
                  <a:lnTo>
                    <a:pt x="17814" y="9908"/>
                  </a:lnTo>
                  <a:lnTo>
                    <a:pt x="17547" y="5705"/>
                  </a:lnTo>
                  <a:lnTo>
                    <a:pt x="21750" y="5471"/>
                  </a:lnTo>
                  <a:close/>
                  <a:moveTo>
                    <a:pt x="17447" y="5705"/>
                  </a:moveTo>
                  <a:lnTo>
                    <a:pt x="17713" y="9908"/>
                  </a:lnTo>
                  <a:lnTo>
                    <a:pt x="13510" y="10175"/>
                  </a:lnTo>
                  <a:lnTo>
                    <a:pt x="13244" y="5972"/>
                  </a:lnTo>
                  <a:lnTo>
                    <a:pt x="17447" y="5705"/>
                  </a:lnTo>
                  <a:close/>
                  <a:moveTo>
                    <a:pt x="13144" y="5972"/>
                  </a:moveTo>
                  <a:lnTo>
                    <a:pt x="13410" y="10141"/>
                  </a:lnTo>
                  <a:lnTo>
                    <a:pt x="9207" y="10408"/>
                  </a:lnTo>
                  <a:lnTo>
                    <a:pt x="8974" y="6205"/>
                  </a:lnTo>
                  <a:lnTo>
                    <a:pt x="13144" y="5972"/>
                  </a:lnTo>
                  <a:close/>
                  <a:moveTo>
                    <a:pt x="8874" y="6238"/>
                  </a:moveTo>
                  <a:lnTo>
                    <a:pt x="9141" y="10442"/>
                  </a:lnTo>
                  <a:lnTo>
                    <a:pt x="4938" y="10708"/>
                  </a:lnTo>
                  <a:lnTo>
                    <a:pt x="4671" y="6505"/>
                  </a:lnTo>
                  <a:lnTo>
                    <a:pt x="8874" y="6238"/>
                  </a:lnTo>
                  <a:close/>
                  <a:moveTo>
                    <a:pt x="4571" y="6472"/>
                  </a:moveTo>
                  <a:lnTo>
                    <a:pt x="4838" y="10675"/>
                  </a:lnTo>
                  <a:lnTo>
                    <a:pt x="635" y="10942"/>
                  </a:lnTo>
                  <a:lnTo>
                    <a:pt x="368" y="6739"/>
                  </a:lnTo>
                  <a:lnTo>
                    <a:pt x="4571" y="6472"/>
                  </a:lnTo>
                  <a:close/>
                  <a:moveTo>
                    <a:pt x="39162" y="8707"/>
                  </a:moveTo>
                  <a:lnTo>
                    <a:pt x="39429" y="12877"/>
                  </a:lnTo>
                  <a:lnTo>
                    <a:pt x="35226" y="13143"/>
                  </a:lnTo>
                  <a:lnTo>
                    <a:pt x="34959" y="8940"/>
                  </a:lnTo>
                  <a:lnTo>
                    <a:pt x="39162" y="8707"/>
                  </a:lnTo>
                  <a:close/>
                  <a:moveTo>
                    <a:pt x="34859" y="8940"/>
                  </a:moveTo>
                  <a:lnTo>
                    <a:pt x="35126" y="13143"/>
                  </a:lnTo>
                  <a:lnTo>
                    <a:pt x="30956" y="13410"/>
                  </a:lnTo>
                  <a:lnTo>
                    <a:pt x="30656" y="9207"/>
                  </a:lnTo>
                  <a:lnTo>
                    <a:pt x="34859" y="8940"/>
                  </a:lnTo>
                  <a:close/>
                  <a:moveTo>
                    <a:pt x="30589" y="9207"/>
                  </a:moveTo>
                  <a:lnTo>
                    <a:pt x="30823" y="13410"/>
                  </a:lnTo>
                  <a:lnTo>
                    <a:pt x="26653" y="13677"/>
                  </a:lnTo>
                  <a:lnTo>
                    <a:pt x="26386" y="9474"/>
                  </a:lnTo>
                  <a:lnTo>
                    <a:pt x="30589" y="9207"/>
                  </a:lnTo>
                  <a:close/>
                  <a:moveTo>
                    <a:pt x="26286" y="9474"/>
                  </a:moveTo>
                  <a:lnTo>
                    <a:pt x="26553" y="13644"/>
                  </a:lnTo>
                  <a:lnTo>
                    <a:pt x="22350" y="13911"/>
                  </a:lnTo>
                  <a:lnTo>
                    <a:pt x="22083" y="9741"/>
                  </a:lnTo>
                  <a:lnTo>
                    <a:pt x="26286" y="9474"/>
                  </a:lnTo>
                  <a:close/>
                  <a:moveTo>
                    <a:pt x="21983" y="9741"/>
                  </a:moveTo>
                  <a:lnTo>
                    <a:pt x="22250" y="13944"/>
                  </a:lnTo>
                  <a:lnTo>
                    <a:pt x="18047" y="14211"/>
                  </a:lnTo>
                  <a:lnTo>
                    <a:pt x="17814" y="10008"/>
                  </a:lnTo>
                  <a:lnTo>
                    <a:pt x="21983" y="9741"/>
                  </a:lnTo>
                  <a:close/>
                  <a:moveTo>
                    <a:pt x="17713" y="10008"/>
                  </a:moveTo>
                  <a:lnTo>
                    <a:pt x="17947" y="14178"/>
                  </a:lnTo>
                  <a:lnTo>
                    <a:pt x="13777" y="14444"/>
                  </a:lnTo>
                  <a:lnTo>
                    <a:pt x="13510" y="10241"/>
                  </a:lnTo>
                  <a:lnTo>
                    <a:pt x="17713" y="10008"/>
                  </a:lnTo>
                  <a:close/>
                  <a:moveTo>
                    <a:pt x="13410" y="10241"/>
                  </a:moveTo>
                  <a:lnTo>
                    <a:pt x="13677" y="14444"/>
                  </a:lnTo>
                  <a:lnTo>
                    <a:pt x="9474" y="14711"/>
                  </a:lnTo>
                  <a:lnTo>
                    <a:pt x="9207" y="10508"/>
                  </a:lnTo>
                  <a:lnTo>
                    <a:pt x="13410" y="10241"/>
                  </a:lnTo>
                  <a:close/>
                  <a:moveTo>
                    <a:pt x="9141" y="10542"/>
                  </a:moveTo>
                  <a:lnTo>
                    <a:pt x="9408" y="14745"/>
                  </a:lnTo>
                  <a:lnTo>
                    <a:pt x="5205" y="14978"/>
                  </a:lnTo>
                  <a:lnTo>
                    <a:pt x="4938" y="10775"/>
                  </a:lnTo>
                  <a:lnTo>
                    <a:pt x="9141" y="10542"/>
                  </a:lnTo>
                  <a:close/>
                  <a:moveTo>
                    <a:pt x="4838" y="10775"/>
                  </a:moveTo>
                  <a:lnTo>
                    <a:pt x="5104" y="14945"/>
                  </a:lnTo>
                  <a:lnTo>
                    <a:pt x="901" y="15212"/>
                  </a:lnTo>
                  <a:lnTo>
                    <a:pt x="635" y="11042"/>
                  </a:lnTo>
                  <a:lnTo>
                    <a:pt x="4838" y="10775"/>
                  </a:lnTo>
                  <a:close/>
                  <a:moveTo>
                    <a:pt x="39429" y="12977"/>
                  </a:moveTo>
                  <a:lnTo>
                    <a:pt x="39662" y="17146"/>
                  </a:lnTo>
                  <a:lnTo>
                    <a:pt x="35493" y="17413"/>
                  </a:lnTo>
                  <a:lnTo>
                    <a:pt x="35259" y="13244"/>
                  </a:lnTo>
                  <a:lnTo>
                    <a:pt x="39429" y="12977"/>
                  </a:lnTo>
                  <a:close/>
                  <a:moveTo>
                    <a:pt x="35126" y="13210"/>
                  </a:moveTo>
                  <a:lnTo>
                    <a:pt x="35393" y="17447"/>
                  </a:lnTo>
                  <a:lnTo>
                    <a:pt x="31190" y="17680"/>
                  </a:lnTo>
                  <a:lnTo>
                    <a:pt x="30923" y="13477"/>
                  </a:lnTo>
                  <a:lnTo>
                    <a:pt x="35126" y="13210"/>
                  </a:lnTo>
                  <a:close/>
                  <a:moveTo>
                    <a:pt x="30823" y="13510"/>
                  </a:moveTo>
                  <a:lnTo>
                    <a:pt x="31090" y="17713"/>
                  </a:lnTo>
                  <a:lnTo>
                    <a:pt x="26887" y="17947"/>
                  </a:lnTo>
                  <a:lnTo>
                    <a:pt x="26653" y="13744"/>
                  </a:lnTo>
                  <a:lnTo>
                    <a:pt x="30823" y="13510"/>
                  </a:lnTo>
                  <a:close/>
                  <a:moveTo>
                    <a:pt x="26553" y="13744"/>
                  </a:moveTo>
                  <a:lnTo>
                    <a:pt x="26820" y="17947"/>
                  </a:lnTo>
                  <a:lnTo>
                    <a:pt x="22617" y="18214"/>
                  </a:lnTo>
                  <a:lnTo>
                    <a:pt x="22350" y="14011"/>
                  </a:lnTo>
                  <a:lnTo>
                    <a:pt x="26553" y="13744"/>
                  </a:lnTo>
                  <a:close/>
                  <a:moveTo>
                    <a:pt x="22250" y="14044"/>
                  </a:moveTo>
                  <a:lnTo>
                    <a:pt x="22517" y="18247"/>
                  </a:lnTo>
                  <a:lnTo>
                    <a:pt x="18314" y="18481"/>
                  </a:lnTo>
                  <a:lnTo>
                    <a:pt x="18047" y="14311"/>
                  </a:lnTo>
                  <a:lnTo>
                    <a:pt x="22250" y="14044"/>
                  </a:lnTo>
                  <a:close/>
                  <a:moveTo>
                    <a:pt x="17980" y="14278"/>
                  </a:moveTo>
                  <a:lnTo>
                    <a:pt x="18214" y="18481"/>
                  </a:lnTo>
                  <a:lnTo>
                    <a:pt x="14044" y="18747"/>
                  </a:lnTo>
                  <a:lnTo>
                    <a:pt x="13777" y="14544"/>
                  </a:lnTo>
                  <a:lnTo>
                    <a:pt x="17980" y="14278"/>
                  </a:lnTo>
                  <a:close/>
                  <a:moveTo>
                    <a:pt x="13677" y="14544"/>
                  </a:moveTo>
                  <a:lnTo>
                    <a:pt x="13944" y="18747"/>
                  </a:lnTo>
                  <a:lnTo>
                    <a:pt x="9741" y="18981"/>
                  </a:lnTo>
                  <a:lnTo>
                    <a:pt x="9474" y="14811"/>
                  </a:lnTo>
                  <a:lnTo>
                    <a:pt x="13677" y="14544"/>
                  </a:lnTo>
                  <a:close/>
                  <a:moveTo>
                    <a:pt x="9374" y="14811"/>
                  </a:moveTo>
                  <a:lnTo>
                    <a:pt x="9641" y="18981"/>
                  </a:lnTo>
                  <a:lnTo>
                    <a:pt x="5438" y="19248"/>
                  </a:lnTo>
                  <a:lnTo>
                    <a:pt x="5205" y="15045"/>
                  </a:lnTo>
                  <a:lnTo>
                    <a:pt x="9374" y="14811"/>
                  </a:lnTo>
                  <a:close/>
                  <a:moveTo>
                    <a:pt x="5104" y="15045"/>
                  </a:moveTo>
                  <a:lnTo>
                    <a:pt x="5338" y="19248"/>
                  </a:lnTo>
                  <a:lnTo>
                    <a:pt x="1168" y="19515"/>
                  </a:lnTo>
                  <a:lnTo>
                    <a:pt x="901" y="15312"/>
                  </a:lnTo>
                  <a:lnTo>
                    <a:pt x="5104" y="15045"/>
                  </a:lnTo>
                  <a:close/>
                  <a:moveTo>
                    <a:pt x="39696" y="17246"/>
                  </a:moveTo>
                  <a:lnTo>
                    <a:pt x="39929" y="21449"/>
                  </a:lnTo>
                  <a:lnTo>
                    <a:pt x="35726" y="21716"/>
                  </a:lnTo>
                  <a:lnTo>
                    <a:pt x="35493" y="17513"/>
                  </a:lnTo>
                  <a:lnTo>
                    <a:pt x="39696" y="17246"/>
                  </a:lnTo>
                  <a:close/>
                  <a:moveTo>
                    <a:pt x="35393" y="17513"/>
                  </a:moveTo>
                  <a:lnTo>
                    <a:pt x="35660" y="21716"/>
                  </a:lnTo>
                  <a:lnTo>
                    <a:pt x="31457" y="21983"/>
                  </a:lnTo>
                  <a:lnTo>
                    <a:pt x="31223" y="17780"/>
                  </a:lnTo>
                  <a:lnTo>
                    <a:pt x="35393" y="17513"/>
                  </a:lnTo>
                  <a:close/>
                  <a:moveTo>
                    <a:pt x="31090" y="17813"/>
                  </a:moveTo>
                  <a:lnTo>
                    <a:pt x="31357" y="21983"/>
                  </a:lnTo>
                  <a:lnTo>
                    <a:pt x="27154" y="22250"/>
                  </a:lnTo>
                  <a:lnTo>
                    <a:pt x="26920" y="18080"/>
                  </a:lnTo>
                  <a:lnTo>
                    <a:pt x="31090" y="17813"/>
                  </a:lnTo>
                  <a:close/>
                  <a:moveTo>
                    <a:pt x="26820" y="18047"/>
                  </a:moveTo>
                  <a:lnTo>
                    <a:pt x="27053" y="22250"/>
                  </a:lnTo>
                  <a:lnTo>
                    <a:pt x="22884" y="22483"/>
                  </a:lnTo>
                  <a:lnTo>
                    <a:pt x="22617" y="18280"/>
                  </a:lnTo>
                  <a:lnTo>
                    <a:pt x="26820" y="18047"/>
                  </a:lnTo>
                  <a:close/>
                  <a:moveTo>
                    <a:pt x="22517" y="18347"/>
                  </a:moveTo>
                  <a:lnTo>
                    <a:pt x="22784" y="22517"/>
                  </a:lnTo>
                  <a:lnTo>
                    <a:pt x="18581" y="22784"/>
                  </a:lnTo>
                  <a:lnTo>
                    <a:pt x="18314" y="18581"/>
                  </a:lnTo>
                  <a:lnTo>
                    <a:pt x="22517" y="18347"/>
                  </a:lnTo>
                  <a:close/>
                  <a:moveTo>
                    <a:pt x="18214" y="18581"/>
                  </a:moveTo>
                  <a:lnTo>
                    <a:pt x="18481" y="22750"/>
                  </a:lnTo>
                  <a:lnTo>
                    <a:pt x="14278" y="23017"/>
                  </a:lnTo>
                  <a:lnTo>
                    <a:pt x="14011" y="18814"/>
                  </a:lnTo>
                  <a:lnTo>
                    <a:pt x="18214" y="18581"/>
                  </a:lnTo>
                  <a:close/>
                  <a:moveTo>
                    <a:pt x="13944" y="18848"/>
                  </a:moveTo>
                  <a:lnTo>
                    <a:pt x="14178" y="23017"/>
                  </a:lnTo>
                  <a:lnTo>
                    <a:pt x="10008" y="23284"/>
                  </a:lnTo>
                  <a:lnTo>
                    <a:pt x="9741" y="19081"/>
                  </a:lnTo>
                  <a:lnTo>
                    <a:pt x="13944" y="18848"/>
                  </a:lnTo>
                  <a:close/>
                  <a:moveTo>
                    <a:pt x="9641" y="19081"/>
                  </a:moveTo>
                  <a:lnTo>
                    <a:pt x="9908" y="23284"/>
                  </a:lnTo>
                  <a:lnTo>
                    <a:pt x="5705" y="23551"/>
                  </a:lnTo>
                  <a:lnTo>
                    <a:pt x="5438" y="19348"/>
                  </a:lnTo>
                  <a:lnTo>
                    <a:pt x="9641" y="19081"/>
                  </a:lnTo>
                  <a:close/>
                  <a:moveTo>
                    <a:pt x="5371" y="19348"/>
                  </a:moveTo>
                  <a:lnTo>
                    <a:pt x="5605" y="23551"/>
                  </a:lnTo>
                  <a:lnTo>
                    <a:pt x="1402" y="23784"/>
                  </a:lnTo>
                  <a:lnTo>
                    <a:pt x="1168" y="19615"/>
                  </a:lnTo>
                  <a:lnTo>
                    <a:pt x="5371" y="19348"/>
                  </a:lnTo>
                  <a:close/>
                  <a:moveTo>
                    <a:pt x="39929" y="21549"/>
                  </a:moveTo>
                  <a:lnTo>
                    <a:pt x="40196" y="25752"/>
                  </a:lnTo>
                  <a:lnTo>
                    <a:pt x="35993" y="25986"/>
                  </a:lnTo>
                  <a:lnTo>
                    <a:pt x="35760" y="21816"/>
                  </a:lnTo>
                  <a:lnTo>
                    <a:pt x="39929" y="21549"/>
                  </a:lnTo>
                  <a:close/>
                  <a:moveTo>
                    <a:pt x="35660" y="21816"/>
                  </a:moveTo>
                  <a:lnTo>
                    <a:pt x="35893" y="26019"/>
                  </a:lnTo>
                  <a:lnTo>
                    <a:pt x="31723" y="26286"/>
                  </a:lnTo>
                  <a:lnTo>
                    <a:pt x="31457" y="22083"/>
                  </a:lnTo>
                  <a:lnTo>
                    <a:pt x="35660" y="21816"/>
                  </a:lnTo>
                  <a:close/>
                  <a:moveTo>
                    <a:pt x="31357" y="22083"/>
                  </a:moveTo>
                  <a:lnTo>
                    <a:pt x="31623" y="26286"/>
                  </a:lnTo>
                  <a:lnTo>
                    <a:pt x="27420" y="26553"/>
                  </a:lnTo>
                  <a:lnTo>
                    <a:pt x="27154" y="22350"/>
                  </a:lnTo>
                  <a:lnTo>
                    <a:pt x="31357" y="22083"/>
                  </a:lnTo>
                  <a:close/>
                  <a:moveTo>
                    <a:pt x="27053" y="22350"/>
                  </a:moveTo>
                  <a:lnTo>
                    <a:pt x="27320" y="26553"/>
                  </a:lnTo>
                  <a:lnTo>
                    <a:pt x="23117" y="26787"/>
                  </a:lnTo>
                  <a:lnTo>
                    <a:pt x="22884" y="22584"/>
                  </a:lnTo>
                  <a:lnTo>
                    <a:pt x="27053" y="22350"/>
                  </a:lnTo>
                  <a:close/>
                  <a:moveTo>
                    <a:pt x="22750" y="22617"/>
                  </a:moveTo>
                  <a:lnTo>
                    <a:pt x="23051" y="26820"/>
                  </a:lnTo>
                  <a:lnTo>
                    <a:pt x="18848" y="27087"/>
                  </a:lnTo>
                  <a:lnTo>
                    <a:pt x="18581" y="22850"/>
                  </a:lnTo>
                  <a:lnTo>
                    <a:pt x="22750" y="22617"/>
                  </a:lnTo>
                  <a:close/>
                  <a:moveTo>
                    <a:pt x="18481" y="22850"/>
                  </a:moveTo>
                  <a:lnTo>
                    <a:pt x="18748" y="27053"/>
                  </a:lnTo>
                  <a:lnTo>
                    <a:pt x="14545" y="27320"/>
                  </a:lnTo>
                  <a:lnTo>
                    <a:pt x="14278" y="23117"/>
                  </a:lnTo>
                  <a:lnTo>
                    <a:pt x="18481" y="22850"/>
                  </a:lnTo>
                  <a:close/>
                  <a:moveTo>
                    <a:pt x="14211" y="23117"/>
                  </a:moveTo>
                  <a:lnTo>
                    <a:pt x="14444" y="27320"/>
                  </a:lnTo>
                  <a:lnTo>
                    <a:pt x="10241" y="27587"/>
                  </a:lnTo>
                  <a:lnTo>
                    <a:pt x="10008" y="23384"/>
                  </a:lnTo>
                  <a:lnTo>
                    <a:pt x="14211" y="23117"/>
                  </a:lnTo>
                  <a:close/>
                  <a:moveTo>
                    <a:pt x="9908" y="23384"/>
                  </a:moveTo>
                  <a:lnTo>
                    <a:pt x="10175" y="27587"/>
                  </a:lnTo>
                  <a:lnTo>
                    <a:pt x="5972" y="27821"/>
                  </a:lnTo>
                  <a:lnTo>
                    <a:pt x="5705" y="23651"/>
                  </a:lnTo>
                  <a:lnTo>
                    <a:pt x="9908" y="23384"/>
                  </a:lnTo>
                  <a:close/>
                  <a:moveTo>
                    <a:pt x="5605" y="23651"/>
                  </a:moveTo>
                  <a:lnTo>
                    <a:pt x="5872" y="27821"/>
                  </a:lnTo>
                  <a:lnTo>
                    <a:pt x="1669" y="28087"/>
                  </a:lnTo>
                  <a:lnTo>
                    <a:pt x="1435" y="23918"/>
                  </a:lnTo>
                  <a:lnTo>
                    <a:pt x="5605" y="23651"/>
                  </a:lnTo>
                  <a:close/>
                  <a:moveTo>
                    <a:pt x="40196" y="25853"/>
                  </a:moveTo>
                  <a:lnTo>
                    <a:pt x="40463" y="30022"/>
                  </a:lnTo>
                  <a:lnTo>
                    <a:pt x="36260" y="30289"/>
                  </a:lnTo>
                  <a:lnTo>
                    <a:pt x="35993" y="26086"/>
                  </a:lnTo>
                  <a:lnTo>
                    <a:pt x="40196" y="25853"/>
                  </a:lnTo>
                  <a:close/>
                  <a:moveTo>
                    <a:pt x="35926" y="26119"/>
                  </a:moveTo>
                  <a:lnTo>
                    <a:pt x="36160" y="30322"/>
                  </a:lnTo>
                  <a:lnTo>
                    <a:pt x="31957" y="30556"/>
                  </a:lnTo>
                  <a:lnTo>
                    <a:pt x="31723" y="26353"/>
                  </a:lnTo>
                  <a:lnTo>
                    <a:pt x="35926" y="26119"/>
                  </a:lnTo>
                  <a:close/>
                  <a:moveTo>
                    <a:pt x="31623" y="26386"/>
                  </a:moveTo>
                  <a:lnTo>
                    <a:pt x="31890" y="30589"/>
                  </a:lnTo>
                  <a:lnTo>
                    <a:pt x="27687" y="30823"/>
                  </a:lnTo>
                  <a:lnTo>
                    <a:pt x="27420" y="26620"/>
                  </a:lnTo>
                  <a:lnTo>
                    <a:pt x="31623" y="26386"/>
                  </a:lnTo>
                  <a:close/>
                  <a:moveTo>
                    <a:pt x="27354" y="26620"/>
                  </a:moveTo>
                  <a:lnTo>
                    <a:pt x="27587" y="30856"/>
                  </a:lnTo>
                  <a:lnTo>
                    <a:pt x="23384" y="31090"/>
                  </a:lnTo>
                  <a:lnTo>
                    <a:pt x="23151" y="26887"/>
                  </a:lnTo>
                  <a:lnTo>
                    <a:pt x="27354" y="26620"/>
                  </a:lnTo>
                  <a:close/>
                  <a:moveTo>
                    <a:pt x="23051" y="26887"/>
                  </a:moveTo>
                  <a:lnTo>
                    <a:pt x="23317" y="31090"/>
                  </a:lnTo>
                  <a:lnTo>
                    <a:pt x="19114" y="31356"/>
                  </a:lnTo>
                  <a:lnTo>
                    <a:pt x="18848" y="27153"/>
                  </a:lnTo>
                  <a:lnTo>
                    <a:pt x="23051" y="26887"/>
                  </a:lnTo>
                  <a:close/>
                  <a:moveTo>
                    <a:pt x="18748" y="27153"/>
                  </a:moveTo>
                  <a:lnTo>
                    <a:pt x="18981" y="31356"/>
                  </a:lnTo>
                  <a:lnTo>
                    <a:pt x="14811" y="31590"/>
                  </a:lnTo>
                  <a:lnTo>
                    <a:pt x="14545" y="27420"/>
                  </a:lnTo>
                  <a:lnTo>
                    <a:pt x="18748" y="27153"/>
                  </a:lnTo>
                  <a:close/>
                  <a:moveTo>
                    <a:pt x="14444" y="27387"/>
                  </a:moveTo>
                  <a:lnTo>
                    <a:pt x="14711" y="31623"/>
                  </a:lnTo>
                  <a:lnTo>
                    <a:pt x="10508" y="31857"/>
                  </a:lnTo>
                  <a:lnTo>
                    <a:pt x="10275" y="27654"/>
                  </a:lnTo>
                  <a:lnTo>
                    <a:pt x="14444" y="27387"/>
                  </a:lnTo>
                  <a:close/>
                  <a:moveTo>
                    <a:pt x="10175" y="27687"/>
                  </a:moveTo>
                  <a:lnTo>
                    <a:pt x="10408" y="31857"/>
                  </a:lnTo>
                  <a:lnTo>
                    <a:pt x="6239" y="32124"/>
                  </a:lnTo>
                  <a:lnTo>
                    <a:pt x="5972" y="27921"/>
                  </a:lnTo>
                  <a:lnTo>
                    <a:pt x="10175" y="27687"/>
                  </a:lnTo>
                  <a:close/>
                  <a:moveTo>
                    <a:pt x="5872" y="27921"/>
                  </a:moveTo>
                  <a:lnTo>
                    <a:pt x="6139" y="32124"/>
                  </a:lnTo>
                  <a:lnTo>
                    <a:pt x="1936" y="32391"/>
                  </a:lnTo>
                  <a:lnTo>
                    <a:pt x="1669" y="28188"/>
                  </a:lnTo>
                  <a:lnTo>
                    <a:pt x="5872" y="27921"/>
                  </a:lnTo>
                  <a:close/>
                  <a:moveTo>
                    <a:pt x="40463" y="30122"/>
                  </a:moveTo>
                  <a:lnTo>
                    <a:pt x="40730" y="34325"/>
                  </a:lnTo>
                  <a:lnTo>
                    <a:pt x="36527" y="34592"/>
                  </a:lnTo>
                  <a:lnTo>
                    <a:pt x="36260" y="30389"/>
                  </a:lnTo>
                  <a:lnTo>
                    <a:pt x="40463" y="30122"/>
                  </a:lnTo>
                  <a:close/>
                  <a:moveTo>
                    <a:pt x="36160" y="30389"/>
                  </a:moveTo>
                  <a:lnTo>
                    <a:pt x="36427" y="34592"/>
                  </a:lnTo>
                  <a:lnTo>
                    <a:pt x="32224" y="34859"/>
                  </a:lnTo>
                  <a:lnTo>
                    <a:pt x="31990" y="30656"/>
                  </a:lnTo>
                  <a:lnTo>
                    <a:pt x="36160" y="30389"/>
                  </a:lnTo>
                  <a:close/>
                  <a:moveTo>
                    <a:pt x="31890" y="30656"/>
                  </a:moveTo>
                  <a:lnTo>
                    <a:pt x="32124" y="34826"/>
                  </a:lnTo>
                  <a:lnTo>
                    <a:pt x="27954" y="35092"/>
                  </a:lnTo>
                  <a:lnTo>
                    <a:pt x="27687" y="30889"/>
                  </a:lnTo>
                  <a:lnTo>
                    <a:pt x="31890" y="30656"/>
                  </a:lnTo>
                  <a:close/>
                  <a:moveTo>
                    <a:pt x="27587" y="30956"/>
                  </a:moveTo>
                  <a:lnTo>
                    <a:pt x="27854" y="35126"/>
                  </a:lnTo>
                  <a:lnTo>
                    <a:pt x="23651" y="35393"/>
                  </a:lnTo>
                  <a:lnTo>
                    <a:pt x="23384" y="31190"/>
                  </a:lnTo>
                  <a:lnTo>
                    <a:pt x="27587" y="30956"/>
                  </a:lnTo>
                  <a:close/>
                  <a:moveTo>
                    <a:pt x="23317" y="31190"/>
                  </a:moveTo>
                  <a:lnTo>
                    <a:pt x="23584" y="35393"/>
                  </a:lnTo>
                  <a:lnTo>
                    <a:pt x="19381" y="35626"/>
                  </a:lnTo>
                  <a:lnTo>
                    <a:pt x="19114" y="31423"/>
                  </a:lnTo>
                  <a:lnTo>
                    <a:pt x="23317" y="31190"/>
                  </a:lnTo>
                  <a:close/>
                  <a:moveTo>
                    <a:pt x="19014" y="31457"/>
                  </a:moveTo>
                  <a:lnTo>
                    <a:pt x="19248" y="35626"/>
                  </a:lnTo>
                  <a:lnTo>
                    <a:pt x="15045" y="35893"/>
                  </a:lnTo>
                  <a:lnTo>
                    <a:pt x="14811" y="31690"/>
                  </a:lnTo>
                  <a:lnTo>
                    <a:pt x="19014" y="31457"/>
                  </a:lnTo>
                  <a:close/>
                  <a:moveTo>
                    <a:pt x="14711" y="31690"/>
                  </a:moveTo>
                  <a:lnTo>
                    <a:pt x="14978" y="35893"/>
                  </a:lnTo>
                  <a:lnTo>
                    <a:pt x="10775" y="36160"/>
                  </a:lnTo>
                  <a:lnTo>
                    <a:pt x="10508" y="31957"/>
                  </a:lnTo>
                  <a:lnTo>
                    <a:pt x="14711" y="31690"/>
                  </a:lnTo>
                  <a:close/>
                  <a:moveTo>
                    <a:pt x="10442" y="31990"/>
                  </a:moveTo>
                  <a:lnTo>
                    <a:pt x="10675" y="36160"/>
                  </a:lnTo>
                  <a:lnTo>
                    <a:pt x="6472" y="36427"/>
                  </a:lnTo>
                  <a:lnTo>
                    <a:pt x="6239" y="32257"/>
                  </a:lnTo>
                  <a:lnTo>
                    <a:pt x="10442" y="31990"/>
                  </a:lnTo>
                  <a:close/>
                  <a:moveTo>
                    <a:pt x="6139" y="32257"/>
                  </a:moveTo>
                  <a:lnTo>
                    <a:pt x="6405" y="36427"/>
                  </a:lnTo>
                  <a:lnTo>
                    <a:pt x="2202" y="36660"/>
                  </a:lnTo>
                  <a:lnTo>
                    <a:pt x="1936" y="32457"/>
                  </a:lnTo>
                  <a:lnTo>
                    <a:pt x="6139" y="32257"/>
                  </a:lnTo>
                  <a:close/>
                  <a:moveTo>
                    <a:pt x="40947" y="37844"/>
                  </a:moveTo>
                  <a:lnTo>
                    <a:pt x="40990" y="38629"/>
                  </a:lnTo>
                  <a:lnTo>
                    <a:pt x="40990" y="38629"/>
                  </a:lnTo>
                  <a:lnTo>
                    <a:pt x="40997" y="38628"/>
                  </a:lnTo>
                  <a:lnTo>
                    <a:pt x="40947" y="37844"/>
                  </a:lnTo>
                  <a:close/>
                  <a:moveTo>
                    <a:pt x="36427" y="34692"/>
                  </a:moveTo>
                  <a:lnTo>
                    <a:pt x="36694" y="38895"/>
                  </a:lnTo>
                  <a:lnTo>
                    <a:pt x="32491" y="39129"/>
                  </a:lnTo>
                  <a:lnTo>
                    <a:pt x="32224" y="34959"/>
                  </a:lnTo>
                  <a:lnTo>
                    <a:pt x="36427" y="34692"/>
                  </a:lnTo>
                  <a:close/>
                  <a:moveTo>
                    <a:pt x="32157" y="34926"/>
                  </a:moveTo>
                  <a:lnTo>
                    <a:pt x="32391" y="39129"/>
                  </a:lnTo>
                  <a:lnTo>
                    <a:pt x="28188" y="39396"/>
                  </a:lnTo>
                  <a:lnTo>
                    <a:pt x="27954" y="35193"/>
                  </a:lnTo>
                  <a:lnTo>
                    <a:pt x="32157" y="34926"/>
                  </a:lnTo>
                  <a:close/>
                  <a:moveTo>
                    <a:pt x="27854" y="35226"/>
                  </a:moveTo>
                  <a:lnTo>
                    <a:pt x="28121" y="39429"/>
                  </a:lnTo>
                  <a:lnTo>
                    <a:pt x="23918" y="39696"/>
                  </a:lnTo>
                  <a:lnTo>
                    <a:pt x="23651" y="35493"/>
                  </a:lnTo>
                  <a:lnTo>
                    <a:pt x="27854" y="35226"/>
                  </a:lnTo>
                  <a:close/>
                  <a:moveTo>
                    <a:pt x="23551" y="35493"/>
                  </a:moveTo>
                  <a:lnTo>
                    <a:pt x="23818" y="39662"/>
                  </a:lnTo>
                  <a:lnTo>
                    <a:pt x="19615" y="39929"/>
                  </a:lnTo>
                  <a:lnTo>
                    <a:pt x="19381" y="35726"/>
                  </a:lnTo>
                  <a:lnTo>
                    <a:pt x="23551" y="35493"/>
                  </a:lnTo>
                  <a:close/>
                  <a:moveTo>
                    <a:pt x="19281" y="35726"/>
                  </a:moveTo>
                  <a:lnTo>
                    <a:pt x="19515" y="39929"/>
                  </a:lnTo>
                  <a:lnTo>
                    <a:pt x="15312" y="40196"/>
                  </a:lnTo>
                  <a:lnTo>
                    <a:pt x="15078" y="35993"/>
                  </a:lnTo>
                  <a:lnTo>
                    <a:pt x="19281" y="35726"/>
                  </a:lnTo>
                  <a:close/>
                  <a:moveTo>
                    <a:pt x="14978" y="35993"/>
                  </a:moveTo>
                  <a:lnTo>
                    <a:pt x="15245" y="40196"/>
                  </a:lnTo>
                  <a:lnTo>
                    <a:pt x="11042" y="40430"/>
                  </a:lnTo>
                  <a:lnTo>
                    <a:pt x="10775" y="36260"/>
                  </a:lnTo>
                  <a:lnTo>
                    <a:pt x="14978" y="35993"/>
                  </a:lnTo>
                  <a:close/>
                  <a:moveTo>
                    <a:pt x="10675" y="36260"/>
                  </a:moveTo>
                  <a:lnTo>
                    <a:pt x="10942" y="40463"/>
                  </a:lnTo>
                  <a:lnTo>
                    <a:pt x="6739" y="40696"/>
                  </a:lnTo>
                  <a:lnTo>
                    <a:pt x="6505" y="36527"/>
                  </a:lnTo>
                  <a:lnTo>
                    <a:pt x="10675" y="36260"/>
                  </a:lnTo>
                  <a:close/>
                  <a:moveTo>
                    <a:pt x="6405" y="36527"/>
                  </a:moveTo>
                  <a:lnTo>
                    <a:pt x="6672" y="40730"/>
                  </a:lnTo>
                  <a:lnTo>
                    <a:pt x="2469" y="40963"/>
                  </a:lnTo>
                  <a:lnTo>
                    <a:pt x="2202" y="36760"/>
                  </a:lnTo>
                  <a:lnTo>
                    <a:pt x="6405" y="36527"/>
                  </a:lnTo>
                  <a:close/>
                  <a:moveTo>
                    <a:pt x="38728" y="1"/>
                  </a:moveTo>
                  <a:lnTo>
                    <a:pt x="34425" y="268"/>
                  </a:lnTo>
                  <a:lnTo>
                    <a:pt x="34359" y="268"/>
                  </a:lnTo>
                  <a:lnTo>
                    <a:pt x="30156" y="534"/>
                  </a:lnTo>
                  <a:lnTo>
                    <a:pt x="30056" y="534"/>
                  </a:lnTo>
                  <a:lnTo>
                    <a:pt x="25853" y="768"/>
                  </a:lnTo>
                  <a:lnTo>
                    <a:pt x="25753" y="768"/>
                  </a:lnTo>
                  <a:lnTo>
                    <a:pt x="21550" y="1035"/>
                  </a:lnTo>
                  <a:lnTo>
                    <a:pt x="21483" y="1035"/>
                  </a:lnTo>
                  <a:lnTo>
                    <a:pt x="17280" y="1302"/>
                  </a:lnTo>
                  <a:lnTo>
                    <a:pt x="17180" y="1302"/>
                  </a:lnTo>
                  <a:lnTo>
                    <a:pt x="13010" y="1535"/>
                  </a:lnTo>
                  <a:lnTo>
                    <a:pt x="12910" y="1535"/>
                  </a:lnTo>
                  <a:lnTo>
                    <a:pt x="8707" y="1802"/>
                  </a:lnTo>
                  <a:lnTo>
                    <a:pt x="8607" y="1802"/>
                  </a:lnTo>
                  <a:lnTo>
                    <a:pt x="4404" y="2102"/>
                  </a:lnTo>
                  <a:lnTo>
                    <a:pt x="4304" y="2102"/>
                  </a:lnTo>
                  <a:lnTo>
                    <a:pt x="1" y="2369"/>
                  </a:lnTo>
                  <a:lnTo>
                    <a:pt x="268" y="6639"/>
                  </a:lnTo>
                  <a:lnTo>
                    <a:pt x="268" y="6739"/>
                  </a:lnTo>
                  <a:lnTo>
                    <a:pt x="501" y="10942"/>
                  </a:lnTo>
                  <a:lnTo>
                    <a:pt x="501" y="11042"/>
                  </a:lnTo>
                  <a:lnTo>
                    <a:pt x="768" y="15212"/>
                  </a:lnTo>
                  <a:lnTo>
                    <a:pt x="768" y="15312"/>
                  </a:lnTo>
                  <a:lnTo>
                    <a:pt x="1035" y="19515"/>
                  </a:lnTo>
                  <a:lnTo>
                    <a:pt x="1035" y="19615"/>
                  </a:lnTo>
                  <a:lnTo>
                    <a:pt x="1268" y="23818"/>
                  </a:lnTo>
                  <a:lnTo>
                    <a:pt x="1268" y="23918"/>
                  </a:lnTo>
                  <a:lnTo>
                    <a:pt x="1535" y="28087"/>
                  </a:lnTo>
                  <a:lnTo>
                    <a:pt x="1535" y="28188"/>
                  </a:lnTo>
                  <a:lnTo>
                    <a:pt x="1802" y="32391"/>
                  </a:lnTo>
                  <a:lnTo>
                    <a:pt x="1802" y="32491"/>
                  </a:lnTo>
                  <a:lnTo>
                    <a:pt x="2036" y="36694"/>
                  </a:lnTo>
                  <a:lnTo>
                    <a:pt x="2036" y="36760"/>
                  </a:lnTo>
                  <a:lnTo>
                    <a:pt x="2302" y="41063"/>
                  </a:lnTo>
                  <a:lnTo>
                    <a:pt x="6606" y="40797"/>
                  </a:lnTo>
                  <a:lnTo>
                    <a:pt x="6706" y="40797"/>
                  </a:lnTo>
                  <a:lnTo>
                    <a:pt x="10875" y="40563"/>
                  </a:lnTo>
                  <a:lnTo>
                    <a:pt x="10975" y="40563"/>
                  </a:lnTo>
                  <a:lnTo>
                    <a:pt x="15178" y="40296"/>
                  </a:lnTo>
                  <a:lnTo>
                    <a:pt x="15278" y="40296"/>
                  </a:lnTo>
                  <a:lnTo>
                    <a:pt x="19481" y="40029"/>
                  </a:lnTo>
                  <a:lnTo>
                    <a:pt x="19548" y="40029"/>
                  </a:lnTo>
                  <a:lnTo>
                    <a:pt x="23751" y="39796"/>
                  </a:lnTo>
                  <a:lnTo>
                    <a:pt x="23851" y="39796"/>
                  </a:lnTo>
                  <a:lnTo>
                    <a:pt x="28054" y="39529"/>
                  </a:lnTo>
                  <a:lnTo>
                    <a:pt x="28154" y="39529"/>
                  </a:lnTo>
                  <a:lnTo>
                    <a:pt x="32324" y="39262"/>
                  </a:lnTo>
                  <a:lnTo>
                    <a:pt x="32424" y="39262"/>
                  </a:lnTo>
                  <a:lnTo>
                    <a:pt x="36627" y="39029"/>
                  </a:lnTo>
                  <a:lnTo>
                    <a:pt x="36727" y="39029"/>
                  </a:lnTo>
                  <a:lnTo>
                    <a:pt x="40997" y="38762"/>
                  </a:lnTo>
                  <a:lnTo>
                    <a:pt x="40990" y="38629"/>
                  </a:lnTo>
                  <a:lnTo>
                    <a:pt x="40990" y="38629"/>
                  </a:lnTo>
                  <a:lnTo>
                    <a:pt x="36794" y="38895"/>
                  </a:lnTo>
                  <a:lnTo>
                    <a:pt x="36560" y="34692"/>
                  </a:lnTo>
                  <a:lnTo>
                    <a:pt x="40730" y="34425"/>
                  </a:lnTo>
                  <a:lnTo>
                    <a:pt x="40947" y="37844"/>
                  </a:lnTo>
                  <a:lnTo>
                    <a:pt x="40763" y="34459"/>
                  </a:lnTo>
                  <a:lnTo>
                    <a:pt x="40763" y="34325"/>
                  </a:lnTo>
                  <a:lnTo>
                    <a:pt x="40563" y="30156"/>
                  </a:lnTo>
                  <a:lnTo>
                    <a:pt x="40563" y="30056"/>
                  </a:lnTo>
                  <a:lnTo>
                    <a:pt x="40296" y="25853"/>
                  </a:lnTo>
                  <a:lnTo>
                    <a:pt x="40296" y="25752"/>
                  </a:lnTo>
                  <a:lnTo>
                    <a:pt x="40029" y="21583"/>
                  </a:lnTo>
                  <a:lnTo>
                    <a:pt x="40029" y="21483"/>
                  </a:lnTo>
                  <a:lnTo>
                    <a:pt x="39796" y="17280"/>
                  </a:lnTo>
                  <a:lnTo>
                    <a:pt x="39796" y="17180"/>
                  </a:lnTo>
                  <a:lnTo>
                    <a:pt x="39529" y="12977"/>
                  </a:lnTo>
                  <a:lnTo>
                    <a:pt x="39529" y="12910"/>
                  </a:lnTo>
                  <a:lnTo>
                    <a:pt x="39262" y="8707"/>
                  </a:lnTo>
                  <a:lnTo>
                    <a:pt x="39262" y="8607"/>
                  </a:lnTo>
                  <a:lnTo>
                    <a:pt x="38995" y="4404"/>
                  </a:lnTo>
                  <a:lnTo>
                    <a:pt x="38995" y="4304"/>
                  </a:lnTo>
                  <a:lnTo>
                    <a:pt x="38728" y="1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3" name="Google Shape;173;p27"/>
          <p:cNvSpPr/>
          <p:nvPr/>
        </p:nvSpPr>
        <p:spPr>
          <a:xfrm rot="-397585">
            <a:off x="1221714" y="3789277"/>
            <a:ext cx="277491" cy="253489"/>
          </a:xfrm>
          <a:custGeom>
            <a:avLst/>
            <a:gdLst/>
            <a:ahLst/>
            <a:cxnLst/>
            <a:rect l="l" t="t" r="r" b="b"/>
            <a:pathLst>
              <a:path w="13110" h="11976" extrusionOk="0">
                <a:moveTo>
                  <a:pt x="6555" y="1"/>
                </a:moveTo>
                <a:cubicBezTo>
                  <a:pt x="5029" y="1"/>
                  <a:pt x="3503" y="584"/>
                  <a:pt x="2335" y="1752"/>
                </a:cubicBezTo>
                <a:cubicBezTo>
                  <a:pt x="0" y="4087"/>
                  <a:pt x="0" y="7890"/>
                  <a:pt x="2335" y="10225"/>
                </a:cubicBezTo>
                <a:cubicBezTo>
                  <a:pt x="3503" y="11392"/>
                  <a:pt x="5029" y="11976"/>
                  <a:pt x="6555" y="11976"/>
                </a:cubicBezTo>
                <a:cubicBezTo>
                  <a:pt x="8081" y="11976"/>
                  <a:pt x="9607" y="11392"/>
                  <a:pt x="10775" y="10225"/>
                </a:cubicBezTo>
                <a:cubicBezTo>
                  <a:pt x="13110" y="7890"/>
                  <a:pt x="13110" y="4087"/>
                  <a:pt x="10775" y="1752"/>
                </a:cubicBezTo>
                <a:cubicBezTo>
                  <a:pt x="9607" y="584"/>
                  <a:pt x="8081" y="1"/>
                  <a:pt x="655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4" name="Google Shape;174;p27"/>
          <p:cNvGrpSpPr/>
          <p:nvPr/>
        </p:nvGrpSpPr>
        <p:grpSpPr>
          <a:xfrm flipH="1">
            <a:off x="1428219" y="1964160"/>
            <a:ext cx="327586" cy="485471"/>
            <a:chOff x="4508863" y="1528200"/>
            <a:chExt cx="318850" cy="472800"/>
          </a:xfrm>
        </p:grpSpPr>
        <p:sp>
          <p:nvSpPr>
            <p:cNvPr id="175" name="Google Shape;175;p27"/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7"/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7"/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7"/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4" name="Google Shape;184;p27"/>
          <p:cNvGrpSpPr/>
          <p:nvPr/>
        </p:nvGrpSpPr>
        <p:grpSpPr>
          <a:xfrm>
            <a:off x="591324" y="474007"/>
            <a:ext cx="270863" cy="401596"/>
            <a:chOff x="4508863" y="1528200"/>
            <a:chExt cx="318850" cy="472800"/>
          </a:xfrm>
        </p:grpSpPr>
        <p:sp>
          <p:nvSpPr>
            <p:cNvPr id="185" name="Google Shape;185;p27"/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7"/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7"/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7"/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9" name="Google Shape;189;p27"/>
          <p:cNvGrpSpPr/>
          <p:nvPr/>
        </p:nvGrpSpPr>
        <p:grpSpPr>
          <a:xfrm>
            <a:off x="977896" y="515330"/>
            <a:ext cx="270863" cy="401596"/>
            <a:chOff x="4508863" y="1528200"/>
            <a:chExt cx="318850" cy="472800"/>
          </a:xfrm>
        </p:grpSpPr>
        <p:sp>
          <p:nvSpPr>
            <p:cNvPr id="190" name="Google Shape;190;p27"/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7"/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7"/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7"/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4" name="Google Shape;194;p27"/>
          <p:cNvGrpSpPr/>
          <p:nvPr/>
        </p:nvGrpSpPr>
        <p:grpSpPr>
          <a:xfrm>
            <a:off x="1364468" y="515330"/>
            <a:ext cx="270863" cy="401596"/>
            <a:chOff x="4508863" y="1528200"/>
            <a:chExt cx="318850" cy="472800"/>
          </a:xfrm>
        </p:grpSpPr>
        <p:sp>
          <p:nvSpPr>
            <p:cNvPr id="195" name="Google Shape;195;p27"/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7"/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7"/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7"/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9" name="Google Shape;199;p27"/>
          <p:cNvSpPr/>
          <p:nvPr/>
        </p:nvSpPr>
        <p:spPr>
          <a:xfrm rot="-4609478">
            <a:off x="7465862" y="3695739"/>
            <a:ext cx="835106" cy="1086427"/>
          </a:xfrm>
          <a:custGeom>
            <a:avLst/>
            <a:gdLst/>
            <a:ahLst/>
            <a:cxnLst/>
            <a:rect l="l" t="t" r="r" b="b"/>
            <a:pathLst>
              <a:path w="28231" h="36727" extrusionOk="0">
                <a:moveTo>
                  <a:pt x="9835" y="1"/>
                </a:moveTo>
                <a:cubicBezTo>
                  <a:pt x="9835" y="1"/>
                  <a:pt x="9694" y="1552"/>
                  <a:pt x="8877" y="2031"/>
                </a:cubicBezTo>
                <a:cubicBezTo>
                  <a:pt x="8631" y="2175"/>
                  <a:pt x="8359" y="2226"/>
                  <a:pt x="8099" y="2226"/>
                </a:cubicBezTo>
                <a:cubicBezTo>
                  <a:pt x="7495" y="2226"/>
                  <a:pt x="6956" y="1955"/>
                  <a:pt x="6956" y="1955"/>
                </a:cubicBezTo>
                <a:cubicBezTo>
                  <a:pt x="6956" y="1955"/>
                  <a:pt x="6815" y="3468"/>
                  <a:pt x="5944" y="3979"/>
                </a:cubicBezTo>
                <a:cubicBezTo>
                  <a:pt x="5694" y="4127"/>
                  <a:pt x="5367" y="4179"/>
                  <a:pt x="5027" y="4179"/>
                </a:cubicBezTo>
                <a:cubicBezTo>
                  <a:pt x="4189" y="4179"/>
                  <a:pt x="3277" y="3860"/>
                  <a:pt x="3277" y="3860"/>
                </a:cubicBezTo>
                <a:cubicBezTo>
                  <a:pt x="3277" y="3860"/>
                  <a:pt x="2940" y="5492"/>
                  <a:pt x="2363" y="5830"/>
                </a:cubicBezTo>
                <a:cubicBezTo>
                  <a:pt x="2184" y="5936"/>
                  <a:pt x="1888" y="5973"/>
                  <a:pt x="1566" y="5973"/>
                </a:cubicBezTo>
                <a:cubicBezTo>
                  <a:pt x="850" y="5973"/>
                  <a:pt x="1" y="5792"/>
                  <a:pt x="1" y="5792"/>
                </a:cubicBezTo>
                <a:lnTo>
                  <a:pt x="1" y="5792"/>
                </a:lnTo>
                <a:lnTo>
                  <a:pt x="18233" y="36726"/>
                </a:lnTo>
                <a:cubicBezTo>
                  <a:pt x="18569" y="35013"/>
                  <a:pt x="19849" y="34712"/>
                  <a:pt x="20707" y="34712"/>
                </a:cubicBezTo>
                <a:cubicBezTo>
                  <a:pt x="21170" y="34712"/>
                  <a:pt x="21509" y="34800"/>
                  <a:pt x="21509" y="34800"/>
                </a:cubicBezTo>
                <a:cubicBezTo>
                  <a:pt x="21509" y="34800"/>
                  <a:pt x="22048" y="33624"/>
                  <a:pt x="22685" y="33053"/>
                </a:cubicBezTo>
                <a:cubicBezTo>
                  <a:pt x="22886" y="32873"/>
                  <a:pt x="23195" y="32811"/>
                  <a:pt x="23525" y="32811"/>
                </a:cubicBezTo>
                <a:cubicBezTo>
                  <a:pt x="24241" y="32811"/>
                  <a:pt x="25052" y="33102"/>
                  <a:pt x="25052" y="33102"/>
                </a:cubicBezTo>
                <a:cubicBezTo>
                  <a:pt x="25052" y="33102"/>
                  <a:pt x="25237" y="31431"/>
                  <a:pt x="25961" y="31006"/>
                </a:cubicBezTo>
                <a:cubicBezTo>
                  <a:pt x="26140" y="30901"/>
                  <a:pt x="26369" y="30861"/>
                  <a:pt x="26614" y="30861"/>
                </a:cubicBezTo>
                <a:cubicBezTo>
                  <a:pt x="27354" y="30861"/>
                  <a:pt x="28231" y="31224"/>
                  <a:pt x="28231" y="31224"/>
                </a:cubicBezTo>
                <a:lnTo>
                  <a:pt x="9835" y="1"/>
                </a:lnTo>
                <a:close/>
              </a:path>
            </a:pathLst>
          </a:custGeom>
          <a:solidFill>
            <a:srgbClr val="FD4D89">
              <a:alpha val="508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27"/>
          <p:cNvSpPr/>
          <p:nvPr/>
        </p:nvSpPr>
        <p:spPr>
          <a:xfrm rot="-4609478">
            <a:off x="7618262" y="3848139"/>
            <a:ext cx="835106" cy="1086427"/>
          </a:xfrm>
          <a:custGeom>
            <a:avLst/>
            <a:gdLst/>
            <a:ahLst/>
            <a:cxnLst/>
            <a:rect l="l" t="t" r="r" b="b"/>
            <a:pathLst>
              <a:path w="28231" h="36727" extrusionOk="0">
                <a:moveTo>
                  <a:pt x="9835" y="1"/>
                </a:moveTo>
                <a:cubicBezTo>
                  <a:pt x="9835" y="1"/>
                  <a:pt x="9694" y="1552"/>
                  <a:pt x="8877" y="2031"/>
                </a:cubicBezTo>
                <a:cubicBezTo>
                  <a:pt x="8631" y="2175"/>
                  <a:pt x="8359" y="2226"/>
                  <a:pt x="8099" y="2226"/>
                </a:cubicBezTo>
                <a:cubicBezTo>
                  <a:pt x="7495" y="2226"/>
                  <a:pt x="6956" y="1955"/>
                  <a:pt x="6956" y="1955"/>
                </a:cubicBezTo>
                <a:cubicBezTo>
                  <a:pt x="6956" y="1955"/>
                  <a:pt x="6815" y="3468"/>
                  <a:pt x="5944" y="3979"/>
                </a:cubicBezTo>
                <a:cubicBezTo>
                  <a:pt x="5694" y="4127"/>
                  <a:pt x="5367" y="4179"/>
                  <a:pt x="5027" y="4179"/>
                </a:cubicBezTo>
                <a:cubicBezTo>
                  <a:pt x="4189" y="4179"/>
                  <a:pt x="3277" y="3860"/>
                  <a:pt x="3277" y="3860"/>
                </a:cubicBezTo>
                <a:cubicBezTo>
                  <a:pt x="3277" y="3860"/>
                  <a:pt x="2940" y="5492"/>
                  <a:pt x="2363" y="5830"/>
                </a:cubicBezTo>
                <a:cubicBezTo>
                  <a:pt x="2184" y="5936"/>
                  <a:pt x="1888" y="5973"/>
                  <a:pt x="1566" y="5973"/>
                </a:cubicBezTo>
                <a:cubicBezTo>
                  <a:pt x="850" y="5973"/>
                  <a:pt x="1" y="5792"/>
                  <a:pt x="1" y="5792"/>
                </a:cubicBezTo>
                <a:lnTo>
                  <a:pt x="1" y="5792"/>
                </a:lnTo>
                <a:lnTo>
                  <a:pt x="18233" y="36726"/>
                </a:lnTo>
                <a:cubicBezTo>
                  <a:pt x="18569" y="35013"/>
                  <a:pt x="19849" y="34712"/>
                  <a:pt x="20707" y="34712"/>
                </a:cubicBezTo>
                <a:cubicBezTo>
                  <a:pt x="21170" y="34712"/>
                  <a:pt x="21509" y="34800"/>
                  <a:pt x="21509" y="34800"/>
                </a:cubicBezTo>
                <a:cubicBezTo>
                  <a:pt x="21509" y="34800"/>
                  <a:pt x="22048" y="33624"/>
                  <a:pt x="22685" y="33053"/>
                </a:cubicBezTo>
                <a:cubicBezTo>
                  <a:pt x="22886" y="32873"/>
                  <a:pt x="23195" y="32811"/>
                  <a:pt x="23525" y="32811"/>
                </a:cubicBezTo>
                <a:cubicBezTo>
                  <a:pt x="24241" y="32811"/>
                  <a:pt x="25052" y="33102"/>
                  <a:pt x="25052" y="33102"/>
                </a:cubicBezTo>
                <a:cubicBezTo>
                  <a:pt x="25052" y="33102"/>
                  <a:pt x="25237" y="31431"/>
                  <a:pt x="25961" y="31006"/>
                </a:cubicBezTo>
                <a:cubicBezTo>
                  <a:pt x="26140" y="30901"/>
                  <a:pt x="26369" y="30861"/>
                  <a:pt x="26614" y="30861"/>
                </a:cubicBezTo>
                <a:cubicBezTo>
                  <a:pt x="27354" y="30861"/>
                  <a:pt x="28231" y="31224"/>
                  <a:pt x="28231" y="31224"/>
                </a:cubicBezTo>
                <a:lnTo>
                  <a:pt x="9835" y="1"/>
                </a:lnTo>
                <a:close/>
              </a:path>
            </a:pathLst>
          </a:custGeom>
          <a:solidFill>
            <a:srgbClr val="FD4D89">
              <a:alpha val="508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2119" y="431508"/>
            <a:ext cx="1446852" cy="469854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326" y="430332"/>
            <a:ext cx="1400578" cy="46440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9" name="Google Shape;1289;p44"/>
          <p:cNvGrpSpPr/>
          <p:nvPr/>
        </p:nvGrpSpPr>
        <p:grpSpPr>
          <a:xfrm>
            <a:off x="2314275" y="1825725"/>
            <a:ext cx="4257295" cy="1193514"/>
            <a:chOff x="4465454" y="3403048"/>
            <a:chExt cx="3912955" cy="1096879"/>
          </a:xfrm>
        </p:grpSpPr>
        <p:sp>
          <p:nvSpPr>
            <p:cNvPr id="1290" name="Google Shape;1290;p44"/>
            <p:cNvSpPr/>
            <p:nvPr/>
          </p:nvSpPr>
          <p:spPr>
            <a:xfrm>
              <a:off x="4483104" y="3403052"/>
              <a:ext cx="3860790" cy="1096875"/>
            </a:xfrm>
            <a:custGeom>
              <a:avLst/>
              <a:gdLst/>
              <a:ahLst/>
              <a:cxnLst/>
              <a:rect l="l" t="t" r="r" b="b"/>
              <a:pathLst>
                <a:path w="160883" h="43875" extrusionOk="0">
                  <a:moveTo>
                    <a:pt x="0" y="0"/>
                  </a:moveTo>
                  <a:lnTo>
                    <a:pt x="341" y="39782"/>
                  </a:lnTo>
                  <a:lnTo>
                    <a:pt x="160883" y="43875"/>
                  </a:lnTo>
                  <a:lnTo>
                    <a:pt x="160883" y="1513"/>
                  </a:lnTo>
                  <a:close/>
                </a:path>
              </a:pathLst>
            </a:custGeom>
            <a:solidFill>
              <a:srgbClr val="A5B7C6">
                <a:alpha val="23560"/>
              </a:srgbClr>
            </a:solidFill>
            <a:ln>
              <a:noFill/>
            </a:ln>
          </p:spPr>
        </p:sp>
        <p:grpSp>
          <p:nvGrpSpPr>
            <p:cNvPr id="1291" name="Google Shape;1291;p44"/>
            <p:cNvGrpSpPr/>
            <p:nvPr/>
          </p:nvGrpSpPr>
          <p:grpSpPr>
            <a:xfrm>
              <a:off x="4465454" y="3403048"/>
              <a:ext cx="3912955" cy="992933"/>
              <a:chOff x="5758371" y="2649126"/>
              <a:chExt cx="2217600" cy="479400"/>
            </a:xfrm>
          </p:grpSpPr>
          <p:sp>
            <p:nvSpPr>
              <p:cNvPr id="1292" name="Google Shape;1292;p44"/>
              <p:cNvSpPr/>
              <p:nvPr/>
            </p:nvSpPr>
            <p:spPr>
              <a:xfrm>
                <a:off x="5758371" y="2649126"/>
                <a:ext cx="2217600" cy="4794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3" name="Google Shape;1293;p44"/>
              <p:cNvSpPr/>
              <p:nvPr/>
            </p:nvSpPr>
            <p:spPr>
              <a:xfrm>
                <a:off x="5758372" y="2649126"/>
                <a:ext cx="221100" cy="479400"/>
              </a:xfrm>
              <a:prstGeom prst="rect">
                <a:avLst/>
              </a:prstGeom>
              <a:solidFill>
                <a:srgbClr val="00C3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94" name="Google Shape;1294;p44"/>
          <p:cNvSpPr/>
          <p:nvPr/>
        </p:nvSpPr>
        <p:spPr>
          <a:xfrm>
            <a:off x="1586531" y="3188000"/>
            <a:ext cx="5970939" cy="235024"/>
          </a:xfrm>
          <a:custGeom>
            <a:avLst/>
            <a:gdLst/>
            <a:ahLst/>
            <a:cxnLst/>
            <a:rect l="l" t="t" r="r" b="b"/>
            <a:pathLst>
              <a:path w="67176" h="7495" extrusionOk="0">
                <a:moveTo>
                  <a:pt x="55745" y="0"/>
                </a:moveTo>
                <a:cubicBezTo>
                  <a:pt x="55693" y="0"/>
                  <a:pt x="55633" y="12"/>
                  <a:pt x="55567" y="39"/>
                </a:cubicBezTo>
                <a:cubicBezTo>
                  <a:pt x="54964" y="313"/>
                  <a:pt x="50924" y="465"/>
                  <a:pt x="48334" y="465"/>
                </a:cubicBezTo>
                <a:cubicBezTo>
                  <a:pt x="47431" y="465"/>
                  <a:pt x="46705" y="447"/>
                  <a:pt x="46361" y="408"/>
                </a:cubicBezTo>
                <a:cubicBezTo>
                  <a:pt x="45885" y="320"/>
                  <a:pt x="45409" y="274"/>
                  <a:pt x="44936" y="274"/>
                </a:cubicBezTo>
                <a:cubicBezTo>
                  <a:pt x="44419" y="274"/>
                  <a:pt x="43906" y="329"/>
                  <a:pt x="43404" y="445"/>
                </a:cubicBezTo>
                <a:cubicBezTo>
                  <a:pt x="41703" y="741"/>
                  <a:pt x="36823" y="482"/>
                  <a:pt x="34605" y="741"/>
                </a:cubicBezTo>
                <a:cubicBezTo>
                  <a:pt x="34434" y="759"/>
                  <a:pt x="34308" y="766"/>
                  <a:pt x="34213" y="766"/>
                </a:cubicBezTo>
                <a:cubicBezTo>
                  <a:pt x="33751" y="766"/>
                  <a:pt x="34044" y="590"/>
                  <a:pt x="33490" y="590"/>
                </a:cubicBezTo>
                <a:cubicBezTo>
                  <a:pt x="33448" y="590"/>
                  <a:pt x="33400" y="591"/>
                  <a:pt x="33348" y="593"/>
                </a:cubicBezTo>
                <a:cubicBezTo>
                  <a:pt x="32608" y="593"/>
                  <a:pt x="27950" y="778"/>
                  <a:pt x="23403" y="889"/>
                </a:cubicBezTo>
                <a:cubicBezTo>
                  <a:pt x="20877" y="951"/>
                  <a:pt x="18376" y="1002"/>
                  <a:pt x="16649" y="1002"/>
                </a:cubicBezTo>
                <a:cubicBezTo>
                  <a:pt x="15292" y="1002"/>
                  <a:pt x="14414" y="970"/>
                  <a:pt x="14382" y="889"/>
                </a:cubicBezTo>
                <a:cubicBezTo>
                  <a:pt x="14370" y="860"/>
                  <a:pt x="14351" y="849"/>
                  <a:pt x="14326" y="849"/>
                </a:cubicBezTo>
                <a:cubicBezTo>
                  <a:pt x="14209" y="849"/>
                  <a:pt x="13968" y="1101"/>
                  <a:pt x="13821" y="1101"/>
                </a:cubicBezTo>
                <a:cubicBezTo>
                  <a:pt x="13795" y="1101"/>
                  <a:pt x="13772" y="1093"/>
                  <a:pt x="13753" y="1074"/>
                </a:cubicBezTo>
                <a:cubicBezTo>
                  <a:pt x="12213" y="1138"/>
                  <a:pt x="5269" y="1509"/>
                  <a:pt x="2979" y="1509"/>
                </a:cubicBezTo>
                <a:cubicBezTo>
                  <a:pt x="2630" y="1509"/>
                  <a:pt x="2390" y="1500"/>
                  <a:pt x="2292" y="1481"/>
                </a:cubicBezTo>
                <a:cubicBezTo>
                  <a:pt x="2115" y="1430"/>
                  <a:pt x="1972" y="1405"/>
                  <a:pt x="1853" y="1405"/>
                </a:cubicBezTo>
                <a:cubicBezTo>
                  <a:pt x="1627" y="1405"/>
                  <a:pt x="1489" y="1495"/>
                  <a:pt x="1368" y="1665"/>
                </a:cubicBezTo>
                <a:cubicBezTo>
                  <a:pt x="813" y="2368"/>
                  <a:pt x="0" y="7211"/>
                  <a:pt x="629" y="7470"/>
                </a:cubicBezTo>
                <a:cubicBezTo>
                  <a:pt x="698" y="7487"/>
                  <a:pt x="850" y="7495"/>
                  <a:pt x="1070" y="7495"/>
                </a:cubicBezTo>
                <a:cubicBezTo>
                  <a:pt x="2549" y="7495"/>
                  <a:pt x="7088" y="7151"/>
                  <a:pt x="10107" y="7151"/>
                </a:cubicBezTo>
                <a:cubicBezTo>
                  <a:pt x="11404" y="7151"/>
                  <a:pt x="12420" y="7215"/>
                  <a:pt x="12792" y="7396"/>
                </a:cubicBezTo>
                <a:cubicBezTo>
                  <a:pt x="14254" y="7255"/>
                  <a:pt x="19434" y="6730"/>
                  <a:pt x="22727" y="6730"/>
                </a:cubicBezTo>
                <a:cubicBezTo>
                  <a:pt x="23765" y="6730"/>
                  <a:pt x="24616" y="6782"/>
                  <a:pt x="25103" y="6915"/>
                </a:cubicBezTo>
                <a:cubicBezTo>
                  <a:pt x="25652" y="6596"/>
                  <a:pt x="28520" y="6541"/>
                  <a:pt x="31411" y="6541"/>
                </a:cubicBezTo>
                <a:cubicBezTo>
                  <a:pt x="32961" y="6541"/>
                  <a:pt x="34519" y="6557"/>
                  <a:pt x="35728" y="6557"/>
                </a:cubicBezTo>
                <a:cubicBezTo>
                  <a:pt x="36968" y="6557"/>
                  <a:pt x="37842" y="6540"/>
                  <a:pt x="37969" y="6472"/>
                </a:cubicBezTo>
                <a:cubicBezTo>
                  <a:pt x="38189" y="6370"/>
                  <a:pt x="38768" y="6323"/>
                  <a:pt x="39361" y="6323"/>
                </a:cubicBezTo>
                <a:cubicBezTo>
                  <a:pt x="40062" y="6323"/>
                  <a:pt x="40783" y="6388"/>
                  <a:pt x="40964" y="6509"/>
                </a:cubicBezTo>
                <a:cubicBezTo>
                  <a:pt x="41169" y="6663"/>
                  <a:pt x="41412" y="6714"/>
                  <a:pt x="41662" y="6714"/>
                </a:cubicBezTo>
                <a:cubicBezTo>
                  <a:pt x="42157" y="6714"/>
                  <a:pt x="42680" y="6513"/>
                  <a:pt x="42994" y="6513"/>
                </a:cubicBezTo>
                <a:cubicBezTo>
                  <a:pt x="43091" y="6513"/>
                  <a:pt x="43168" y="6532"/>
                  <a:pt x="43219" y="6582"/>
                </a:cubicBezTo>
                <a:cubicBezTo>
                  <a:pt x="45634" y="6287"/>
                  <a:pt x="45191" y="6237"/>
                  <a:pt x="49041" y="6237"/>
                </a:cubicBezTo>
                <a:cubicBezTo>
                  <a:pt x="50966" y="6237"/>
                  <a:pt x="53965" y="6250"/>
                  <a:pt x="58931" y="6250"/>
                </a:cubicBezTo>
                <a:cubicBezTo>
                  <a:pt x="59589" y="6111"/>
                  <a:pt x="60283" y="6066"/>
                  <a:pt x="60968" y="6066"/>
                </a:cubicBezTo>
                <a:cubicBezTo>
                  <a:pt x="62264" y="6066"/>
                  <a:pt x="63528" y="6228"/>
                  <a:pt x="64451" y="6228"/>
                </a:cubicBezTo>
                <a:cubicBezTo>
                  <a:pt x="65124" y="6228"/>
                  <a:pt x="65617" y="6142"/>
                  <a:pt x="65808" y="5843"/>
                </a:cubicBezTo>
                <a:cubicBezTo>
                  <a:pt x="66436" y="4919"/>
                  <a:pt x="67176" y="1148"/>
                  <a:pt x="66917" y="260"/>
                </a:cubicBezTo>
                <a:cubicBezTo>
                  <a:pt x="66884" y="162"/>
                  <a:pt x="66393" y="125"/>
                  <a:pt x="65714" y="125"/>
                </a:cubicBezTo>
                <a:cubicBezTo>
                  <a:pt x="64107" y="125"/>
                  <a:pt x="61442" y="330"/>
                  <a:pt x="61261" y="408"/>
                </a:cubicBezTo>
                <a:cubicBezTo>
                  <a:pt x="61221" y="435"/>
                  <a:pt x="61173" y="447"/>
                  <a:pt x="61125" y="447"/>
                </a:cubicBezTo>
                <a:cubicBezTo>
                  <a:pt x="61037" y="447"/>
                  <a:pt x="60952" y="406"/>
                  <a:pt x="60928" y="334"/>
                </a:cubicBezTo>
                <a:cubicBezTo>
                  <a:pt x="60891" y="260"/>
                  <a:pt x="55974" y="113"/>
                  <a:pt x="55900" y="113"/>
                </a:cubicBezTo>
                <a:cubicBezTo>
                  <a:pt x="55900" y="41"/>
                  <a:pt x="55838" y="0"/>
                  <a:pt x="55745" y="0"/>
                </a:cubicBezTo>
                <a:close/>
              </a:path>
            </a:pathLst>
          </a:custGeom>
          <a:solidFill>
            <a:srgbClr val="FFE638">
              <a:alpha val="36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5" name="Google Shape;1295;p44"/>
          <p:cNvSpPr txBox="1">
            <a:spLocks noGrp="1"/>
          </p:cNvSpPr>
          <p:nvPr>
            <p:ph type="title"/>
          </p:nvPr>
        </p:nvSpPr>
        <p:spPr>
          <a:xfrm>
            <a:off x="1902850" y="1988975"/>
            <a:ext cx="5457000" cy="86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GRACIAS</a:t>
            </a:r>
            <a:endParaRPr dirty="0"/>
          </a:p>
        </p:txBody>
      </p:sp>
      <p:sp>
        <p:nvSpPr>
          <p:cNvPr id="1296" name="Google Shape;1296;p44"/>
          <p:cNvSpPr txBox="1">
            <a:spLocks noGrp="1"/>
          </p:cNvSpPr>
          <p:nvPr>
            <p:ph type="body" idx="1"/>
          </p:nvPr>
        </p:nvSpPr>
        <p:spPr>
          <a:xfrm>
            <a:off x="1586550" y="3079900"/>
            <a:ext cx="5970900" cy="3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RAMA JUDICIAL SECCIONAL SANTANDER</a:t>
            </a:r>
            <a:endParaRPr dirty="0"/>
          </a:p>
        </p:txBody>
      </p:sp>
      <p:grpSp>
        <p:nvGrpSpPr>
          <p:cNvPr id="1297" name="Google Shape;1297;p44"/>
          <p:cNvGrpSpPr/>
          <p:nvPr/>
        </p:nvGrpSpPr>
        <p:grpSpPr>
          <a:xfrm rot="-272890">
            <a:off x="7633363" y="3584139"/>
            <a:ext cx="1051658" cy="1049790"/>
            <a:chOff x="6184211" y="3374741"/>
            <a:chExt cx="941234" cy="939562"/>
          </a:xfrm>
        </p:grpSpPr>
        <p:sp>
          <p:nvSpPr>
            <p:cNvPr id="1298" name="Google Shape;1298;p44"/>
            <p:cNvSpPr/>
            <p:nvPr/>
          </p:nvSpPr>
          <p:spPr>
            <a:xfrm>
              <a:off x="6184211" y="3374741"/>
              <a:ext cx="941234" cy="939562"/>
            </a:xfrm>
            <a:custGeom>
              <a:avLst/>
              <a:gdLst/>
              <a:ahLst/>
              <a:cxnLst/>
              <a:rect l="l" t="t" r="r" b="b"/>
              <a:pathLst>
                <a:path w="44466" h="44387" extrusionOk="0">
                  <a:moveTo>
                    <a:pt x="36940" y="1"/>
                  </a:moveTo>
                  <a:cubicBezTo>
                    <a:pt x="36903" y="1"/>
                    <a:pt x="36865" y="4"/>
                    <a:pt x="36827" y="11"/>
                  </a:cubicBezTo>
                  <a:lnTo>
                    <a:pt x="634" y="6783"/>
                  </a:lnTo>
                  <a:cubicBezTo>
                    <a:pt x="234" y="6849"/>
                    <a:pt x="0" y="7216"/>
                    <a:pt x="67" y="7617"/>
                  </a:cubicBezTo>
                  <a:lnTo>
                    <a:pt x="6838" y="43809"/>
                  </a:lnTo>
                  <a:cubicBezTo>
                    <a:pt x="6898" y="44138"/>
                    <a:pt x="7199" y="44386"/>
                    <a:pt x="7525" y="44386"/>
                  </a:cubicBezTo>
                  <a:cubicBezTo>
                    <a:pt x="7563" y="44386"/>
                    <a:pt x="7601" y="44383"/>
                    <a:pt x="7639" y="44376"/>
                  </a:cubicBezTo>
                  <a:lnTo>
                    <a:pt x="43832" y="37571"/>
                  </a:lnTo>
                  <a:cubicBezTo>
                    <a:pt x="44232" y="37505"/>
                    <a:pt x="44465" y="37138"/>
                    <a:pt x="44399" y="36771"/>
                  </a:cubicBezTo>
                  <a:lnTo>
                    <a:pt x="37627" y="578"/>
                  </a:lnTo>
                  <a:cubicBezTo>
                    <a:pt x="37567" y="249"/>
                    <a:pt x="37266" y="1"/>
                    <a:pt x="3694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44"/>
            <p:cNvSpPr/>
            <p:nvPr/>
          </p:nvSpPr>
          <p:spPr>
            <a:xfrm>
              <a:off x="6269643" y="3504879"/>
              <a:ext cx="151115" cy="794374"/>
            </a:xfrm>
            <a:custGeom>
              <a:avLst/>
              <a:gdLst/>
              <a:ahLst/>
              <a:cxnLst/>
              <a:rect l="l" t="t" r="r" b="b"/>
              <a:pathLst>
                <a:path w="7139" h="37528" extrusionOk="0">
                  <a:moveTo>
                    <a:pt x="101" y="1"/>
                  </a:moveTo>
                  <a:lnTo>
                    <a:pt x="0" y="34"/>
                  </a:lnTo>
                  <a:lnTo>
                    <a:pt x="7005" y="37528"/>
                  </a:lnTo>
                  <a:lnTo>
                    <a:pt x="7139" y="37528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44"/>
            <p:cNvSpPr/>
            <p:nvPr/>
          </p:nvSpPr>
          <p:spPr>
            <a:xfrm>
              <a:off x="6196912" y="3446986"/>
              <a:ext cx="795072" cy="151115"/>
            </a:xfrm>
            <a:custGeom>
              <a:avLst/>
              <a:gdLst/>
              <a:ahLst/>
              <a:cxnLst/>
              <a:rect l="l" t="t" r="r" b="b"/>
              <a:pathLst>
                <a:path w="37561" h="7139" extrusionOk="0">
                  <a:moveTo>
                    <a:pt x="37561" y="1"/>
                  </a:moveTo>
                  <a:lnTo>
                    <a:pt x="1" y="7039"/>
                  </a:lnTo>
                  <a:lnTo>
                    <a:pt x="1" y="7139"/>
                  </a:lnTo>
                  <a:lnTo>
                    <a:pt x="37561" y="101"/>
                  </a:lnTo>
                  <a:lnTo>
                    <a:pt x="37561" y="1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44"/>
            <p:cNvSpPr/>
            <p:nvPr/>
          </p:nvSpPr>
          <p:spPr>
            <a:xfrm>
              <a:off x="6211750" y="3527486"/>
              <a:ext cx="795771" cy="151115"/>
            </a:xfrm>
            <a:custGeom>
              <a:avLst/>
              <a:gdLst/>
              <a:ahLst/>
              <a:cxnLst/>
              <a:rect l="l" t="t" r="r" b="b"/>
              <a:pathLst>
                <a:path w="37594" h="7139" extrusionOk="0">
                  <a:moveTo>
                    <a:pt x="37560" y="0"/>
                  </a:moveTo>
                  <a:lnTo>
                    <a:pt x="0" y="7039"/>
                  </a:lnTo>
                  <a:lnTo>
                    <a:pt x="34" y="7139"/>
                  </a:lnTo>
                  <a:lnTo>
                    <a:pt x="37594" y="100"/>
                  </a:lnTo>
                  <a:lnTo>
                    <a:pt x="37560" y="0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44"/>
            <p:cNvSpPr/>
            <p:nvPr/>
          </p:nvSpPr>
          <p:spPr>
            <a:xfrm>
              <a:off x="6226568" y="3607965"/>
              <a:ext cx="795792" cy="151136"/>
            </a:xfrm>
            <a:custGeom>
              <a:avLst/>
              <a:gdLst/>
              <a:ahLst/>
              <a:cxnLst/>
              <a:rect l="l" t="t" r="r" b="b"/>
              <a:pathLst>
                <a:path w="37595" h="7140" extrusionOk="0">
                  <a:moveTo>
                    <a:pt x="37594" y="1"/>
                  </a:moveTo>
                  <a:lnTo>
                    <a:pt x="1" y="7039"/>
                  </a:lnTo>
                  <a:lnTo>
                    <a:pt x="34" y="7139"/>
                  </a:lnTo>
                  <a:lnTo>
                    <a:pt x="37594" y="101"/>
                  </a:lnTo>
                  <a:lnTo>
                    <a:pt x="37594" y="1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44"/>
            <p:cNvSpPr/>
            <p:nvPr/>
          </p:nvSpPr>
          <p:spPr>
            <a:xfrm>
              <a:off x="6242105" y="3688465"/>
              <a:ext cx="795072" cy="151136"/>
            </a:xfrm>
            <a:custGeom>
              <a:avLst/>
              <a:gdLst/>
              <a:ahLst/>
              <a:cxnLst/>
              <a:rect l="l" t="t" r="r" b="b"/>
              <a:pathLst>
                <a:path w="37561" h="7140" extrusionOk="0">
                  <a:moveTo>
                    <a:pt x="37561" y="1"/>
                  </a:moveTo>
                  <a:lnTo>
                    <a:pt x="1" y="7039"/>
                  </a:lnTo>
                  <a:lnTo>
                    <a:pt x="1" y="7139"/>
                  </a:lnTo>
                  <a:lnTo>
                    <a:pt x="37561" y="101"/>
                  </a:lnTo>
                  <a:lnTo>
                    <a:pt x="37561" y="1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44"/>
            <p:cNvSpPr/>
            <p:nvPr/>
          </p:nvSpPr>
          <p:spPr>
            <a:xfrm>
              <a:off x="6256943" y="3768965"/>
              <a:ext cx="795771" cy="151115"/>
            </a:xfrm>
            <a:custGeom>
              <a:avLst/>
              <a:gdLst/>
              <a:ahLst/>
              <a:cxnLst/>
              <a:rect l="l" t="t" r="r" b="b"/>
              <a:pathLst>
                <a:path w="37594" h="7139" extrusionOk="0">
                  <a:moveTo>
                    <a:pt x="37560" y="0"/>
                  </a:moveTo>
                  <a:lnTo>
                    <a:pt x="0" y="7039"/>
                  </a:lnTo>
                  <a:lnTo>
                    <a:pt x="33" y="7139"/>
                  </a:lnTo>
                  <a:lnTo>
                    <a:pt x="37594" y="100"/>
                  </a:lnTo>
                  <a:lnTo>
                    <a:pt x="37560" y="0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44"/>
            <p:cNvSpPr/>
            <p:nvPr/>
          </p:nvSpPr>
          <p:spPr>
            <a:xfrm>
              <a:off x="6271760" y="3849465"/>
              <a:ext cx="795792" cy="151115"/>
            </a:xfrm>
            <a:custGeom>
              <a:avLst/>
              <a:gdLst/>
              <a:ahLst/>
              <a:cxnLst/>
              <a:rect l="l" t="t" r="r" b="b"/>
              <a:pathLst>
                <a:path w="37595" h="7139" extrusionOk="0">
                  <a:moveTo>
                    <a:pt x="37594" y="0"/>
                  </a:moveTo>
                  <a:lnTo>
                    <a:pt x="1" y="7039"/>
                  </a:lnTo>
                  <a:lnTo>
                    <a:pt x="34" y="7139"/>
                  </a:lnTo>
                  <a:lnTo>
                    <a:pt x="37594" y="100"/>
                  </a:lnTo>
                  <a:lnTo>
                    <a:pt x="37594" y="0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44"/>
            <p:cNvSpPr/>
            <p:nvPr/>
          </p:nvSpPr>
          <p:spPr>
            <a:xfrm>
              <a:off x="6287297" y="3929944"/>
              <a:ext cx="795072" cy="151136"/>
            </a:xfrm>
            <a:custGeom>
              <a:avLst/>
              <a:gdLst/>
              <a:ahLst/>
              <a:cxnLst/>
              <a:rect l="l" t="t" r="r" b="b"/>
              <a:pathLst>
                <a:path w="37561" h="7140" extrusionOk="0">
                  <a:moveTo>
                    <a:pt x="37561" y="1"/>
                  </a:moveTo>
                  <a:lnTo>
                    <a:pt x="0" y="7039"/>
                  </a:lnTo>
                  <a:lnTo>
                    <a:pt x="0" y="7139"/>
                  </a:lnTo>
                  <a:lnTo>
                    <a:pt x="37561" y="101"/>
                  </a:lnTo>
                  <a:lnTo>
                    <a:pt x="37561" y="1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44"/>
            <p:cNvSpPr/>
            <p:nvPr/>
          </p:nvSpPr>
          <p:spPr>
            <a:xfrm>
              <a:off x="6302114" y="4010444"/>
              <a:ext cx="795792" cy="151136"/>
            </a:xfrm>
            <a:custGeom>
              <a:avLst/>
              <a:gdLst/>
              <a:ahLst/>
              <a:cxnLst/>
              <a:rect l="l" t="t" r="r" b="b"/>
              <a:pathLst>
                <a:path w="37595" h="7140" extrusionOk="0">
                  <a:moveTo>
                    <a:pt x="37561" y="1"/>
                  </a:moveTo>
                  <a:lnTo>
                    <a:pt x="1" y="7039"/>
                  </a:lnTo>
                  <a:lnTo>
                    <a:pt x="34" y="7139"/>
                  </a:lnTo>
                  <a:lnTo>
                    <a:pt x="37594" y="101"/>
                  </a:lnTo>
                  <a:lnTo>
                    <a:pt x="37561" y="1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44"/>
            <p:cNvSpPr/>
            <p:nvPr/>
          </p:nvSpPr>
          <p:spPr>
            <a:xfrm>
              <a:off x="6316953" y="4090944"/>
              <a:ext cx="795771" cy="151115"/>
            </a:xfrm>
            <a:custGeom>
              <a:avLst/>
              <a:gdLst/>
              <a:ahLst/>
              <a:cxnLst/>
              <a:rect l="l" t="t" r="r" b="b"/>
              <a:pathLst>
                <a:path w="37594" h="7139" extrusionOk="0">
                  <a:moveTo>
                    <a:pt x="37594" y="0"/>
                  </a:moveTo>
                  <a:lnTo>
                    <a:pt x="0" y="7039"/>
                  </a:lnTo>
                  <a:lnTo>
                    <a:pt x="34" y="7139"/>
                  </a:lnTo>
                  <a:lnTo>
                    <a:pt x="37594" y="100"/>
                  </a:lnTo>
                  <a:lnTo>
                    <a:pt x="37594" y="0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09" name="Google Shape;1309;p44"/>
          <p:cNvGrpSpPr/>
          <p:nvPr/>
        </p:nvGrpSpPr>
        <p:grpSpPr>
          <a:xfrm>
            <a:off x="7006807" y="3644614"/>
            <a:ext cx="978253" cy="961769"/>
            <a:chOff x="5290308" y="3500646"/>
            <a:chExt cx="875551" cy="860798"/>
          </a:xfrm>
        </p:grpSpPr>
        <p:sp>
          <p:nvSpPr>
            <p:cNvPr id="1310" name="Google Shape;1310;p44"/>
            <p:cNvSpPr/>
            <p:nvPr/>
          </p:nvSpPr>
          <p:spPr>
            <a:xfrm>
              <a:off x="5745727" y="4155907"/>
              <a:ext cx="6371" cy="6202"/>
            </a:xfrm>
            <a:custGeom>
              <a:avLst/>
              <a:gdLst/>
              <a:ahLst/>
              <a:cxnLst/>
              <a:rect l="l" t="t" r="r" b="b"/>
              <a:pathLst>
                <a:path w="301" h="293" extrusionOk="0">
                  <a:moveTo>
                    <a:pt x="167" y="0"/>
                  </a:moveTo>
                  <a:cubicBezTo>
                    <a:pt x="67" y="0"/>
                    <a:pt x="34" y="67"/>
                    <a:pt x="0" y="134"/>
                  </a:cubicBezTo>
                  <a:lnTo>
                    <a:pt x="0" y="167"/>
                  </a:lnTo>
                  <a:cubicBezTo>
                    <a:pt x="17" y="250"/>
                    <a:pt x="84" y="292"/>
                    <a:pt x="151" y="292"/>
                  </a:cubicBezTo>
                  <a:cubicBezTo>
                    <a:pt x="217" y="292"/>
                    <a:pt x="284" y="250"/>
                    <a:pt x="301" y="167"/>
                  </a:cubicBezTo>
                  <a:lnTo>
                    <a:pt x="301" y="134"/>
                  </a:lnTo>
                  <a:cubicBezTo>
                    <a:pt x="267" y="67"/>
                    <a:pt x="234" y="0"/>
                    <a:pt x="16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44"/>
            <p:cNvSpPr/>
            <p:nvPr/>
          </p:nvSpPr>
          <p:spPr>
            <a:xfrm>
              <a:off x="5747843" y="4103644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01"/>
                  </a:cubicBezTo>
                  <a:lnTo>
                    <a:pt x="1" y="168"/>
                  </a:lnTo>
                  <a:cubicBezTo>
                    <a:pt x="1" y="251"/>
                    <a:pt x="67" y="293"/>
                    <a:pt x="134" y="293"/>
                  </a:cubicBezTo>
                  <a:cubicBezTo>
                    <a:pt x="201" y="293"/>
                    <a:pt x="267" y="251"/>
                    <a:pt x="267" y="168"/>
                  </a:cubicBezTo>
                  <a:lnTo>
                    <a:pt x="267" y="101"/>
                  </a:lnTo>
                  <a:cubicBezTo>
                    <a:pt x="234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44"/>
            <p:cNvSpPr/>
            <p:nvPr/>
          </p:nvSpPr>
          <p:spPr>
            <a:xfrm>
              <a:off x="5744308" y="4208847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01"/>
                  </a:cubicBezTo>
                  <a:lnTo>
                    <a:pt x="1" y="168"/>
                  </a:lnTo>
                  <a:cubicBezTo>
                    <a:pt x="1" y="251"/>
                    <a:pt x="67" y="293"/>
                    <a:pt x="134" y="293"/>
                  </a:cubicBezTo>
                  <a:cubicBezTo>
                    <a:pt x="201" y="293"/>
                    <a:pt x="268" y="251"/>
                    <a:pt x="268" y="168"/>
                  </a:cubicBezTo>
                  <a:lnTo>
                    <a:pt x="268" y="101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44"/>
            <p:cNvSpPr/>
            <p:nvPr/>
          </p:nvSpPr>
          <p:spPr>
            <a:xfrm>
              <a:off x="5741493" y="4314070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34"/>
                    <a:pt x="0" y="100"/>
                  </a:cubicBezTo>
                  <a:lnTo>
                    <a:pt x="0" y="167"/>
                  </a:lnTo>
                  <a:cubicBezTo>
                    <a:pt x="0" y="234"/>
                    <a:pt x="67" y="300"/>
                    <a:pt x="134" y="300"/>
                  </a:cubicBezTo>
                  <a:cubicBezTo>
                    <a:pt x="200" y="300"/>
                    <a:pt x="267" y="234"/>
                    <a:pt x="267" y="167"/>
                  </a:cubicBezTo>
                  <a:lnTo>
                    <a:pt x="267" y="134"/>
                  </a:lnTo>
                  <a:cubicBezTo>
                    <a:pt x="267" y="34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44"/>
            <p:cNvSpPr/>
            <p:nvPr/>
          </p:nvSpPr>
          <p:spPr>
            <a:xfrm>
              <a:off x="5742911" y="4261109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3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01"/>
                    <a:pt x="133" y="301"/>
                  </a:cubicBezTo>
                  <a:cubicBezTo>
                    <a:pt x="200" y="301"/>
                    <a:pt x="267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3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44"/>
            <p:cNvSpPr/>
            <p:nvPr/>
          </p:nvSpPr>
          <p:spPr>
            <a:xfrm>
              <a:off x="5804339" y="4105063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4" y="0"/>
                  </a:moveTo>
                  <a:cubicBezTo>
                    <a:pt x="67" y="0"/>
                    <a:pt x="0" y="34"/>
                    <a:pt x="0" y="134"/>
                  </a:cubicBezTo>
                  <a:lnTo>
                    <a:pt x="0" y="201"/>
                  </a:lnTo>
                  <a:cubicBezTo>
                    <a:pt x="17" y="267"/>
                    <a:pt x="75" y="301"/>
                    <a:pt x="134" y="301"/>
                  </a:cubicBezTo>
                  <a:cubicBezTo>
                    <a:pt x="192" y="301"/>
                    <a:pt x="250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44"/>
            <p:cNvSpPr/>
            <p:nvPr/>
          </p:nvSpPr>
          <p:spPr>
            <a:xfrm>
              <a:off x="5802921" y="4157833"/>
              <a:ext cx="5673" cy="7091"/>
            </a:xfrm>
            <a:custGeom>
              <a:avLst/>
              <a:gdLst/>
              <a:ahLst/>
              <a:cxnLst/>
              <a:rect l="l" t="t" r="r" b="b"/>
              <a:pathLst>
                <a:path w="268" h="335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209"/>
                  </a:lnTo>
                  <a:cubicBezTo>
                    <a:pt x="0" y="293"/>
                    <a:pt x="67" y="334"/>
                    <a:pt x="134" y="334"/>
                  </a:cubicBezTo>
                  <a:cubicBezTo>
                    <a:pt x="201" y="334"/>
                    <a:pt x="267" y="293"/>
                    <a:pt x="267" y="209"/>
                  </a:cubicBezTo>
                  <a:lnTo>
                    <a:pt x="267" y="143"/>
                  </a:lnTo>
                  <a:cubicBezTo>
                    <a:pt x="267" y="76"/>
                    <a:pt x="201" y="9"/>
                    <a:pt x="134" y="9"/>
                  </a:cubicBezTo>
                  <a:cubicBezTo>
                    <a:pt x="122" y="3"/>
                    <a:pt x="109" y="0"/>
                    <a:pt x="9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44"/>
            <p:cNvSpPr/>
            <p:nvPr/>
          </p:nvSpPr>
          <p:spPr>
            <a:xfrm>
              <a:off x="5797968" y="4315468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34" y="1"/>
                  </a:moveTo>
                  <a:cubicBezTo>
                    <a:pt x="68" y="1"/>
                    <a:pt x="1" y="68"/>
                    <a:pt x="1" y="134"/>
                  </a:cubicBezTo>
                  <a:lnTo>
                    <a:pt x="1" y="168"/>
                  </a:lnTo>
                  <a:cubicBezTo>
                    <a:pt x="1" y="268"/>
                    <a:pt x="68" y="301"/>
                    <a:pt x="134" y="301"/>
                  </a:cubicBezTo>
                  <a:cubicBezTo>
                    <a:pt x="201" y="301"/>
                    <a:pt x="268" y="268"/>
                    <a:pt x="268" y="201"/>
                  </a:cubicBezTo>
                  <a:lnTo>
                    <a:pt x="268" y="134"/>
                  </a:lnTo>
                  <a:cubicBezTo>
                    <a:pt x="268" y="68"/>
                    <a:pt x="234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44"/>
            <p:cNvSpPr/>
            <p:nvPr/>
          </p:nvSpPr>
          <p:spPr>
            <a:xfrm>
              <a:off x="5799386" y="4263226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67" y="0"/>
                  </a:moveTo>
                  <a:cubicBezTo>
                    <a:pt x="67" y="0"/>
                    <a:pt x="34" y="34"/>
                    <a:pt x="1" y="101"/>
                  </a:cubicBezTo>
                  <a:lnTo>
                    <a:pt x="1" y="167"/>
                  </a:lnTo>
                  <a:cubicBezTo>
                    <a:pt x="1" y="251"/>
                    <a:pt x="67" y="292"/>
                    <a:pt x="134" y="292"/>
                  </a:cubicBezTo>
                  <a:cubicBezTo>
                    <a:pt x="201" y="292"/>
                    <a:pt x="267" y="251"/>
                    <a:pt x="267" y="167"/>
                  </a:cubicBezTo>
                  <a:lnTo>
                    <a:pt x="267" y="101"/>
                  </a:lnTo>
                  <a:cubicBezTo>
                    <a:pt x="267" y="34"/>
                    <a:pt x="201" y="0"/>
                    <a:pt x="16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44"/>
            <p:cNvSpPr/>
            <p:nvPr/>
          </p:nvSpPr>
          <p:spPr>
            <a:xfrm>
              <a:off x="5801503" y="4210265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67"/>
                    <a:pt x="1" y="134"/>
                  </a:cubicBezTo>
                  <a:lnTo>
                    <a:pt x="1" y="167"/>
                  </a:lnTo>
                  <a:cubicBezTo>
                    <a:pt x="1" y="251"/>
                    <a:pt x="59" y="293"/>
                    <a:pt x="122" y="293"/>
                  </a:cubicBezTo>
                  <a:cubicBezTo>
                    <a:pt x="184" y="293"/>
                    <a:pt x="251" y="251"/>
                    <a:pt x="268" y="167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44"/>
            <p:cNvSpPr/>
            <p:nvPr/>
          </p:nvSpPr>
          <p:spPr>
            <a:xfrm>
              <a:off x="5860814" y="4106989"/>
              <a:ext cx="5673" cy="6054"/>
            </a:xfrm>
            <a:custGeom>
              <a:avLst/>
              <a:gdLst/>
              <a:ahLst/>
              <a:cxnLst/>
              <a:rect l="l" t="t" r="r" b="b"/>
              <a:pathLst>
                <a:path w="268" h="286" extrusionOk="0">
                  <a:moveTo>
                    <a:pt x="119" y="1"/>
                  </a:moveTo>
                  <a:cubicBezTo>
                    <a:pt x="55" y="1"/>
                    <a:pt x="28" y="55"/>
                    <a:pt x="1" y="110"/>
                  </a:cubicBezTo>
                  <a:lnTo>
                    <a:pt x="1" y="176"/>
                  </a:lnTo>
                  <a:cubicBezTo>
                    <a:pt x="1" y="231"/>
                    <a:pt x="45" y="285"/>
                    <a:pt x="98" y="285"/>
                  </a:cubicBezTo>
                  <a:cubicBezTo>
                    <a:pt x="110" y="285"/>
                    <a:pt x="122" y="282"/>
                    <a:pt x="134" y="276"/>
                  </a:cubicBezTo>
                  <a:cubicBezTo>
                    <a:pt x="146" y="282"/>
                    <a:pt x="159" y="285"/>
                    <a:pt x="170" y="285"/>
                  </a:cubicBezTo>
                  <a:cubicBezTo>
                    <a:pt x="223" y="285"/>
                    <a:pt x="268" y="231"/>
                    <a:pt x="268" y="176"/>
                  </a:cubicBezTo>
                  <a:lnTo>
                    <a:pt x="268" y="110"/>
                  </a:lnTo>
                  <a:cubicBezTo>
                    <a:pt x="268" y="55"/>
                    <a:pt x="245" y="1"/>
                    <a:pt x="201" y="1"/>
                  </a:cubicBezTo>
                  <a:cubicBezTo>
                    <a:pt x="191" y="1"/>
                    <a:pt x="180" y="3"/>
                    <a:pt x="167" y="10"/>
                  </a:cubicBezTo>
                  <a:cubicBezTo>
                    <a:pt x="149" y="3"/>
                    <a:pt x="133" y="1"/>
                    <a:pt x="119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44"/>
            <p:cNvSpPr/>
            <p:nvPr/>
          </p:nvSpPr>
          <p:spPr>
            <a:xfrm>
              <a:off x="5859396" y="4159421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34" y="1"/>
                  </a:moveTo>
                  <a:cubicBezTo>
                    <a:pt x="68" y="1"/>
                    <a:pt x="1" y="34"/>
                    <a:pt x="1" y="134"/>
                  </a:cubicBezTo>
                  <a:lnTo>
                    <a:pt x="1" y="168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68"/>
                    <a:pt x="268" y="201"/>
                  </a:cubicBezTo>
                  <a:lnTo>
                    <a:pt x="268" y="134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44"/>
            <p:cNvSpPr/>
            <p:nvPr/>
          </p:nvSpPr>
          <p:spPr>
            <a:xfrm>
              <a:off x="5857999" y="4212191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7" y="1"/>
                  </a:moveTo>
                  <a:cubicBezTo>
                    <a:pt x="45" y="1"/>
                    <a:pt x="0" y="55"/>
                    <a:pt x="0" y="110"/>
                  </a:cubicBezTo>
                  <a:lnTo>
                    <a:pt x="0" y="177"/>
                  </a:lnTo>
                  <a:cubicBezTo>
                    <a:pt x="0" y="260"/>
                    <a:pt x="67" y="302"/>
                    <a:pt x="134" y="302"/>
                  </a:cubicBezTo>
                  <a:cubicBezTo>
                    <a:pt x="200" y="302"/>
                    <a:pt x="267" y="260"/>
                    <a:pt x="267" y="177"/>
                  </a:cubicBezTo>
                  <a:lnTo>
                    <a:pt x="267" y="143"/>
                  </a:lnTo>
                  <a:cubicBezTo>
                    <a:pt x="267" y="43"/>
                    <a:pt x="200" y="10"/>
                    <a:pt x="134" y="10"/>
                  </a:cubicBezTo>
                  <a:cubicBezTo>
                    <a:pt x="121" y="4"/>
                    <a:pt x="109" y="1"/>
                    <a:pt x="97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44"/>
            <p:cNvSpPr/>
            <p:nvPr/>
          </p:nvSpPr>
          <p:spPr>
            <a:xfrm>
              <a:off x="5856581" y="4264644"/>
              <a:ext cx="6371" cy="6371"/>
            </a:xfrm>
            <a:custGeom>
              <a:avLst/>
              <a:gdLst/>
              <a:ahLst/>
              <a:cxnLst/>
              <a:rect l="l" t="t" r="r" b="b"/>
              <a:pathLst>
                <a:path w="301" h="301" extrusionOk="0">
                  <a:moveTo>
                    <a:pt x="167" y="0"/>
                  </a:moveTo>
                  <a:cubicBezTo>
                    <a:pt x="67" y="0"/>
                    <a:pt x="34" y="34"/>
                    <a:pt x="1" y="100"/>
                  </a:cubicBezTo>
                  <a:lnTo>
                    <a:pt x="1" y="167"/>
                  </a:lnTo>
                  <a:cubicBezTo>
                    <a:pt x="1" y="234"/>
                    <a:pt x="67" y="300"/>
                    <a:pt x="134" y="300"/>
                  </a:cubicBezTo>
                  <a:cubicBezTo>
                    <a:pt x="201" y="300"/>
                    <a:pt x="267" y="267"/>
                    <a:pt x="301" y="200"/>
                  </a:cubicBezTo>
                  <a:lnTo>
                    <a:pt x="301" y="134"/>
                  </a:lnTo>
                  <a:cubicBezTo>
                    <a:pt x="301" y="67"/>
                    <a:pt x="234" y="0"/>
                    <a:pt x="16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44"/>
            <p:cNvSpPr/>
            <p:nvPr/>
          </p:nvSpPr>
          <p:spPr>
            <a:xfrm>
              <a:off x="5855163" y="4317415"/>
              <a:ext cx="5673" cy="5842"/>
            </a:xfrm>
            <a:custGeom>
              <a:avLst/>
              <a:gdLst/>
              <a:ahLst/>
              <a:cxnLst/>
              <a:rect l="l" t="t" r="r" b="b"/>
              <a:pathLst>
                <a:path w="268" h="276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42"/>
                    <a:pt x="34" y="276"/>
                    <a:pt x="134" y="276"/>
                  </a:cubicBezTo>
                  <a:cubicBezTo>
                    <a:pt x="201" y="276"/>
                    <a:pt x="234" y="242"/>
                    <a:pt x="268" y="176"/>
                  </a:cubicBezTo>
                  <a:lnTo>
                    <a:pt x="268" y="109"/>
                  </a:lnTo>
                  <a:cubicBezTo>
                    <a:pt x="234" y="42"/>
                    <a:pt x="201" y="9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44"/>
            <p:cNvSpPr/>
            <p:nvPr/>
          </p:nvSpPr>
          <p:spPr>
            <a:xfrm>
              <a:off x="5914474" y="4213800"/>
              <a:ext cx="6393" cy="6371"/>
            </a:xfrm>
            <a:custGeom>
              <a:avLst/>
              <a:gdLst/>
              <a:ahLst/>
              <a:cxnLst/>
              <a:rect l="l" t="t" r="r" b="b"/>
              <a:pathLst>
                <a:path w="302" h="301" extrusionOk="0">
                  <a:moveTo>
                    <a:pt x="168" y="0"/>
                  </a:moveTo>
                  <a:cubicBezTo>
                    <a:pt x="101" y="0"/>
                    <a:pt x="34" y="34"/>
                    <a:pt x="1" y="101"/>
                  </a:cubicBezTo>
                  <a:lnTo>
                    <a:pt x="1" y="167"/>
                  </a:lnTo>
                  <a:cubicBezTo>
                    <a:pt x="34" y="234"/>
                    <a:pt x="68" y="301"/>
                    <a:pt x="134" y="301"/>
                  </a:cubicBezTo>
                  <a:cubicBezTo>
                    <a:pt x="234" y="301"/>
                    <a:pt x="268" y="234"/>
                    <a:pt x="301" y="167"/>
                  </a:cubicBezTo>
                  <a:lnTo>
                    <a:pt x="301" y="134"/>
                  </a:lnTo>
                  <a:cubicBezTo>
                    <a:pt x="301" y="34"/>
                    <a:pt x="234" y="0"/>
                    <a:pt x="168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44"/>
            <p:cNvSpPr/>
            <p:nvPr/>
          </p:nvSpPr>
          <p:spPr>
            <a:xfrm>
              <a:off x="5916591" y="4160839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134" y="1"/>
                  </a:moveTo>
                  <a:cubicBezTo>
                    <a:pt x="68" y="1"/>
                    <a:pt x="1" y="67"/>
                    <a:pt x="1" y="134"/>
                  </a:cubicBezTo>
                  <a:lnTo>
                    <a:pt x="1" y="201"/>
                  </a:lnTo>
                  <a:cubicBezTo>
                    <a:pt x="1" y="268"/>
                    <a:pt x="34" y="301"/>
                    <a:pt x="134" y="301"/>
                  </a:cubicBezTo>
                  <a:cubicBezTo>
                    <a:pt x="147" y="307"/>
                    <a:pt x="158" y="310"/>
                    <a:pt x="168" y="310"/>
                  </a:cubicBezTo>
                  <a:cubicBezTo>
                    <a:pt x="213" y="310"/>
                    <a:pt x="241" y="255"/>
                    <a:pt x="268" y="201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44"/>
            <p:cNvSpPr/>
            <p:nvPr/>
          </p:nvSpPr>
          <p:spPr>
            <a:xfrm>
              <a:off x="5911659" y="431900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0" y="34"/>
                    <a:pt x="0" y="101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34"/>
                    <a:pt x="267" y="167"/>
                  </a:cubicBezTo>
                  <a:lnTo>
                    <a:pt x="267" y="134"/>
                  </a:lnTo>
                  <a:cubicBezTo>
                    <a:pt x="267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44"/>
            <p:cNvSpPr/>
            <p:nvPr/>
          </p:nvSpPr>
          <p:spPr>
            <a:xfrm>
              <a:off x="5913077" y="4266041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134" y="1"/>
                  </a:moveTo>
                  <a:cubicBezTo>
                    <a:pt x="67" y="1"/>
                    <a:pt x="0" y="68"/>
                    <a:pt x="0" y="134"/>
                  </a:cubicBezTo>
                  <a:lnTo>
                    <a:pt x="0" y="201"/>
                  </a:lnTo>
                  <a:cubicBezTo>
                    <a:pt x="0" y="268"/>
                    <a:pt x="67" y="301"/>
                    <a:pt x="134" y="301"/>
                  </a:cubicBezTo>
                  <a:cubicBezTo>
                    <a:pt x="146" y="307"/>
                    <a:pt x="158" y="310"/>
                    <a:pt x="170" y="310"/>
                  </a:cubicBezTo>
                  <a:cubicBezTo>
                    <a:pt x="222" y="310"/>
                    <a:pt x="267" y="256"/>
                    <a:pt x="267" y="201"/>
                  </a:cubicBezTo>
                  <a:lnTo>
                    <a:pt x="267" y="134"/>
                  </a:lnTo>
                  <a:cubicBezTo>
                    <a:pt x="267" y="68"/>
                    <a:pt x="200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44"/>
            <p:cNvSpPr/>
            <p:nvPr/>
          </p:nvSpPr>
          <p:spPr>
            <a:xfrm>
              <a:off x="5918009" y="4109106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6"/>
                  </a:lnTo>
                  <a:cubicBezTo>
                    <a:pt x="1" y="243"/>
                    <a:pt x="67" y="310"/>
                    <a:pt x="134" y="310"/>
                  </a:cubicBezTo>
                  <a:cubicBezTo>
                    <a:pt x="201" y="310"/>
                    <a:pt x="267" y="243"/>
                    <a:pt x="267" y="176"/>
                  </a:cubicBezTo>
                  <a:lnTo>
                    <a:pt x="267" y="110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9" y="1"/>
                    <a:pt x="146" y="3"/>
                    <a:pt x="134" y="10"/>
                  </a:cubicBezTo>
                  <a:cubicBezTo>
                    <a:pt x="122" y="3"/>
                    <a:pt x="110" y="1"/>
                    <a:pt x="98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44"/>
            <p:cNvSpPr/>
            <p:nvPr/>
          </p:nvSpPr>
          <p:spPr>
            <a:xfrm>
              <a:off x="5970271" y="4267989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97" y="0"/>
                  </a:moveTo>
                  <a:cubicBezTo>
                    <a:pt x="44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2"/>
                    <a:pt x="67" y="309"/>
                    <a:pt x="133" y="309"/>
                  </a:cubicBezTo>
                  <a:cubicBezTo>
                    <a:pt x="200" y="309"/>
                    <a:pt x="267" y="242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2" y="0"/>
                    <a:pt x="170" y="0"/>
                  </a:cubicBezTo>
                  <a:cubicBezTo>
                    <a:pt x="158" y="0"/>
                    <a:pt x="146" y="3"/>
                    <a:pt x="133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44"/>
            <p:cNvSpPr/>
            <p:nvPr/>
          </p:nvSpPr>
          <p:spPr>
            <a:xfrm>
              <a:off x="5973087" y="4162956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0" y="34"/>
                    <a:pt x="0" y="101"/>
                  </a:cubicBezTo>
                  <a:lnTo>
                    <a:pt x="0" y="168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34"/>
                    <a:pt x="267" y="168"/>
                  </a:cubicBezTo>
                  <a:lnTo>
                    <a:pt x="267" y="134"/>
                  </a:lnTo>
                  <a:cubicBezTo>
                    <a:pt x="267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44"/>
            <p:cNvSpPr/>
            <p:nvPr/>
          </p:nvSpPr>
          <p:spPr>
            <a:xfrm>
              <a:off x="5974505" y="4109995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67" y="1"/>
                  </a:moveTo>
                  <a:cubicBezTo>
                    <a:pt x="67" y="1"/>
                    <a:pt x="0" y="68"/>
                    <a:pt x="0" y="134"/>
                  </a:cubicBezTo>
                  <a:lnTo>
                    <a:pt x="0" y="168"/>
                  </a:lnTo>
                  <a:cubicBezTo>
                    <a:pt x="0" y="268"/>
                    <a:pt x="67" y="301"/>
                    <a:pt x="134" y="301"/>
                  </a:cubicBezTo>
                  <a:cubicBezTo>
                    <a:pt x="200" y="301"/>
                    <a:pt x="267" y="268"/>
                    <a:pt x="267" y="201"/>
                  </a:cubicBezTo>
                  <a:lnTo>
                    <a:pt x="267" y="134"/>
                  </a:lnTo>
                  <a:cubicBezTo>
                    <a:pt x="267" y="68"/>
                    <a:pt x="234" y="1"/>
                    <a:pt x="167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44"/>
            <p:cNvSpPr/>
            <p:nvPr/>
          </p:nvSpPr>
          <p:spPr>
            <a:xfrm>
              <a:off x="5968853" y="4320929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7" y="1"/>
                  </a:moveTo>
                  <a:cubicBezTo>
                    <a:pt x="45" y="1"/>
                    <a:pt x="0" y="55"/>
                    <a:pt x="0" y="110"/>
                  </a:cubicBezTo>
                  <a:lnTo>
                    <a:pt x="0" y="177"/>
                  </a:lnTo>
                  <a:cubicBezTo>
                    <a:pt x="0" y="243"/>
                    <a:pt x="34" y="310"/>
                    <a:pt x="100" y="310"/>
                  </a:cubicBezTo>
                  <a:cubicBezTo>
                    <a:pt x="167" y="310"/>
                    <a:pt x="234" y="243"/>
                    <a:pt x="267" y="177"/>
                  </a:cubicBezTo>
                  <a:lnTo>
                    <a:pt x="267" y="110"/>
                  </a:lnTo>
                  <a:cubicBezTo>
                    <a:pt x="234" y="43"/>
                    <a:pt x="200" y="10"/>
                    <a:pt x="134" y="10"/>
                  </a:cubicBezTo>
                  <a:cubicBezTo>
                    <a:pt x="121" y="4"/>
                    <a:pt x="109" y="1"/>
                    <a:pt x="97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44"/>
            <p:cNvSpPr/>
            <p:nvPr/>
          </p:nvSpPr>
          <p:spPr>
            <a:xfrm>
              <a:off x="5971669" y="4215218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67"/>
                    <a:pt x="1" y="134"/>
                  </a:cubicBezTo>
                  <a:lnTo>
                    <a:pt x="1" y="167"/>
                  </a:lnTo>
                  <a:cubicBezTo>
                    <a:pt x="1" y="267"/>
                    <a:pt x="67" y="300"/>
                    <a:pt x="134" y="300"/>
                  </a:cubicBezTo>
                  <a:cubicBezTo>
                    <a:pt x="201" y="300"/>
                    <a:pt x="268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44"/>
            <p:cNvSpPr/>
            <p:nvPr/>
          </p:nvSpPr>
          <p:spPr>
            <a:xfrm>
              <a:off x="6031700" y="4111942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3"/>
                    <a:pt x="67" y="309"/>
                    <a:pt x="134" y="309"/>
                  </a:cubicBezTo>
                  <a:cubicBezTo>
                    <a:pt x="200" y="309"/>
                    <a:pt x="267" y="243"/>
                    <a:pt x="267" y="176"/>
                  </a:cubicBezTo>
                  <a:lnTo>
                    <a:pt x="267" y="109"/>
                  </a:lnTo>
                  <a:cubicBezTo>
                    <a:pt x="267" y="42"/>
                    <a:pt x="200" y="9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44"/>
            <p:cNvSpPr/>
            <p:nvPr/>
          </p:nvSpPr>
          <p:spPr>
            <a:xfrm>
              <a:off x="6025328" y="4322347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6"/>
                  </a:lnTo>
                  <a:cubicBezTo>
                    <a:pt x="1" y="260"/>
                    <a:pt x="68" y="301"/>
                    <a:pt x="134" y="301"/>
                  </a:cubicBezTo>
                  <a:cubicBezTo>
                    <a:pt x="201" y="301"/>
                    <a:pt x="268" y="260"/>
                    <a:pt x="268" y="176"/>
                  </a:cubicBezTo>
                  <a:lnTo>
                    <a:pt x="268" y="110"/>
                  </a:lnTo>
                  <a:cubicBezTo>
                    <a:pt x="268" y="43"/>
                    <a:pt x="201" y="9"/>
                    <a:pt x="134" y="9"/>
                  </a:cubicBezTo>
                  <a:cubicBezTo>
                    <a:pt x="122" y="3"/>
                    <a:pt x="110" y="1"/>
                    <a:pt x="98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44"/>
            <p:cNvSpPr/>
            <p:nvPr/>
          </p:nvSpPr>
          <p:spPr>
            <a:xfrm>
              <a:off x="6037330" y="3901516"/>
              <a:ext cx="6393" cy="6562"/>
            </a:xfrm>
            <a:custGeom>
              <a:avLst/>
              <a:gdLst/>
              <a:ahLst/>
              <a:cxnLst/>
              <a:rect l="l" t="t" r="r" b="b"/>
              <a:pathLst>
                <a:path w="302" h="310" extrusionOk="0">
                  <a:moveTo>
                    <a:pt x="131" y="1"/>
                  </a:moveTo>
                  <a:cubicBezTo>
                    <a:pt x="79" y="1"/>
                    <a:pt x="34" y="55"/>
                    <a:pt x="34" y="110"/>
                  </a:cubicBezTo>
                  <a:lnTo>
                    <a:pt x="34" y="176"/>
                  </a:lnTo>
                  <a:cubicBezTo>
                    <a:pt x="1" y="243"/>
                    <a:pt x="68" y="310"/>
                    <a:pt x="134" y="310"/>
                  </a:cubicBezTo>
                  <a:cubicBezTo>
                    <a:pt x="201" y="310"/>
                    <a:pt x="268" y="243"/>
                    <a:pt x="301" y="176"/>
                  </a:cubicBezTo>
                  <a:lnTo>
                    <a:pt x="301" y="110"/>
                  </a:lnTo>
                  <a:cubicBezTo>
                    <a:pt x="301" y="55"/>
                    <a:pt x="257" y="1"/>
                    <a:pt x="204" y="1"/>
                  </a:cubicBezTo>
                  <a:cubicBezTo>
                    <a:pt x="192" y="1"/>
                    <a:pt x="180" y="3"/>
                    <a:pt x="168" y="10"/>
                  </a:cubicBezTo>
                  <a:cubicBezTo>
                    <a:pt x="155" y="3"/>
                    <a:pt x="143" y="1"/>
                    <a:pt x="131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44"/>
            <p:cNvSpPr/>
            <p:nvPr/>
          </p:nvSpPr>
          <p:spPr>
            <a:xfrm>
              <a:off x="6028165" y="4217144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18" y="0"/>
                  </a:moveTo>
                  <a:cubicBezTo>
                    <a:pt x="55" y="0"/>
                    <a:pt x="28" y="55"/>
                    <a:pt x="0" y="109"/>
                  </a:cubicBezTo>
                  <a:lnTo>
                    <a:pt x="0" y="176"/>
                  </a:lnTo>
                  <a:cubicBezTo>
                    <a:pt x="0" y="259"/>
                    <a:pt x="67" y="301"/>
                    <a:pt x="134" y="301"/>
                  </a:cubicBezTo>
                  <a:cubicBezTo>
                    <a:pt x="200" y="301"/>
                    <a:pt x="267" y="259"/>
                    <a:pt x="267" y="176"/>
                  </a:cubicBezTo>
                  <a:lnTo>
                    <a:pt x="267" y="109"/>
                  </a:lnTo>
                  <a:cubicBezTo>
                    <a:pt x="267" y="43"/>
                    <a:pt x="234" y="9"/>
                    <a:pt x="167" y="9"/>
                  </a:cubicBezTo>
                  <a:cubicBezTo>
                    <a:pt x="149" y="3"/>
                    <a:pt x="133" y="0"/>
                    <a:pt x="118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44"/>
            <p:cNvSpPr/>
            <p:nvPr/>
          </p:nvSpPr>
          <p:spPr>
            <a:xfrm>
              <a:off x="6026746" y="4269576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1" y="34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67" y="301"/>
                    <a:pt x="134" y="301"/>
                  </a:cubicBezTo>
                  <a:cubicBezTo>
                    <a:pt x="201" y="301"/>
                    <a:pt x="267" y="268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44"/>
            <p:cNvSpPr/>
            <p:nvPr/>
          </p:nvSpPr>
          <p:spPr>
            <a:xfrm>
              <a:off x="6030281" y="4164374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34" y="301"/>
                    <a:pt x="134" y="301"/>
                  </a:cubicBezTo>
                  <a:cubicBezTo>
                    <a:pt x="201" y="301"/>
                    <a:pt x="234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44"/>
            <p:cNvSpPr/>
            <p:nvPr/>
          </p:nvSpPr>
          <p:spPr>
            <a:xfrm>
              <a:off x="5980855" y="3899590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44"/>
            <p:cNvSpPr/>
            <p:nvPr/>
          </p:nvSpPr>
          <p:spPr>
            <a:xfrm>
              <a:off x="5753495" y="3893239"/>
              <a:ext cx="5673" cy="6901"/>
            </a:xfrm>
            <a:custGeom>
              <a:avLst/>
              <a:gdLst/>
              <a:ahLst/>
              <a:cxnLst/>
              <a:rect l="l" t="t" r="r" b="b"/>
              <a:pathLst>
                <a:path w="268" h="326" extrusionOk="0">
                  <a:moveTo>
                    <a:pt x="134" y="0"/>
                  </a:moveTo>
                  <a:cubicBezTo>
                    <a:pt x="67" y="0"/>
                    <a:pt x="0" y="34"/>
                    <a:pt x="0" y="100"/>
                  </a:cubicBezTo>
                  <a:lnTo>
                    <a:pt x="0" y="200"/>
                  </a:lnTo>
                  <a:cubicBezTo>
                    <a:pt x="0" y="284"/>
                    <a:pt x="67" y="326"/>
                    <a:pt x="134" y="326"/>
                  </a:cubicBezTo>
                  <a:cubicBezTo>
                    <a:pt x="201" y="326"/>
                    <a:pt x="267" y="284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34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44"/>
            <p:cNvSpPr/>
            <p:nvPr/>
          </p:nvSpPr>
          <p:spPr>
            <a:xfrm>
              <a:off x="5924359" y="3898171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8" y="1"/>
                    <a:pt x="1" y="34"/>
                    <a:pt x="1" y="101"/>
                  </a:cubicBezTo>
                  <a:lnTo>
                    <a:pt x="1" y="168"/>
                  </a:lnTo>
                  <a:cubicBezTo>
                    <a:pt x="1" y="234"/>
                    <a:pt x="34" y="301"/>
                    <a:pt x="134" y="301"/>
                  </a:cubicBezTo>
                  <a:cubicBezTo>
                    <a:pt x="201" y="301"/>
                    <a:pt x="268" y="234"/>
                    <a:pt x="268" y="168"/>
                  </a:cubicBezTo>
                  <a:lnTo>
                    <a:pt x="268" y="134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44"/>
            <p:cNvSpPr/>
            <p:nvPr/>
          </p:nvSpPr>
          <p:spPr>
            <a:xfrm>
              <a:off x="5867165" y="3896055"/>
              <a:ext cx="5673" cy="7091"/>
            </a:xfrm>
            <a:custGeom>
              <a:avLst/>
              <a:gdLst/>
              <a:ahLst/>
              <a:cxnLst/>
              <a:rect l="l" t="t" r="r" b="b"/>
              <a:pathLst>
                <a:path w="268" h="335" extrusionOk="0">
                  <a:moveTo>
                    <a:pt x="134" y="1"/>
                  </a:moveTo>
                  <a:cubicBezTo>
                    <a:pt x="68" y="1"/>
                    <a:pt x="1" y="67"/>
                    <a:pt x="1" y="134"/>
                  </a:cubicBezTo>
                  <a:lnTo>
                    <a:pt x="1" y="201"/>
                  </a:lnTo>
                  <a:cubicBezTo>
                    <a:pt x="1" y="268"/>
                    <a:pt x="68" y="334"/>
                    <a:pt x="134" y="334"/>
                  </a:cubicBezTo>
                  <a:cubicBezTo>
                    <a:pt x="201" y="334"/>
                    <a:pt x="268" y="268"/>
                    <a:pt x="268" y="201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44"/>
            <p:cNvSpPr/>
            <p:nvPr/>
          </p:nvSpPr>
          <p:spPr>
            <a:xfrm>
              <a:off x="5696999" y="389112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8" y="0"/>
                    <a:pt x="1" y="67"/>
                    <a:pt x="1" y="134"/>
                  </a:cubicBezTo>
                  <a:lnTo>
                    <a:pt x="1" y="200"/>
                  </a:lnTo>
                  <a:cubicBezTo>
                    <a:pt x="17" y="267"/>
                    <a:pt x="76" y="300"/>
                    <a:pt x="134" y="300"/>
                  </a:cubicBezTo>
                  <a:cubicBezTo>
                    <a:pt x="193" y="300"/>
                    <a:pt x="251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44"/>
            <p:cNvSpPr/>
            <p:nvPr/>
          </p:nvSpPr>
          <p:spPr>
            <a:xfrm>
              <a:off x="5810690" y="3894636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0" y="34"/>
                    <a:pt x="0" y="134"/>
                  </a:cubicBezTo>
                  <a:lnTo>
                    <a:pt x="0" y="168"/>
                  </a:lnTo>
                  <a:cubicBezTo>
                    <a:pt x="17" y="251"/>
                    <a:pt x="75" y="293"/>
                    <a:pt x="134" y="293"/>
                  </a:cubicBezTo>
                  <a:cubicBezTo>
                    <a:pt x="192" y="293"/>
                    <a:pt x="250" y="251"/>
                    <a:pt x="267" y="168"/>
                  </a:cubicBezTo>
                  <a:lnTo>
                    <a:pt x="267" y="134"/>
                  </a:lnTo>
                  <a:cubicBezTo>
                    <a:pt x="267" y="34"/>
                    <a:pt x="200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44"/>
            <p:cNvSpPr/>
            <p:nvPr/>
          </p:nvSpPr>
          <p:spPr>
            <a:xfrm>
              <a:off x="5699836" y="3785899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34" y="1"/>
                  </a:moveTo>
                  <a:cubicBezTo>
                    <a:pt x="67" y="1"/>
                    <a:pt x="0" y="68"/>
                    <a:pt x="0" y="134"/>
                  </a:cubicBezTo>
                  <a:lnTo>
                    <a:pt x="0" y="201"/>
                  </a:lnTo>
                  <a:cubicBezTo>
                    <a:pt x="17" y="268"/>
                    <a:pt x="84" y="301"/>
                    <a:pt x="146" y="301"/>
                  </a:cubicBezTo>
                  <a:cubicBezTo>
                    <a:pt x="209" y="301"/>
                    <a:pt x="267" y="268"/>
                    <a:pt x="267" y="201"/>
                  </a:cubicBezTo>
                  <a:lnTo>
                    <a:pt x="267" y="134"/>
                  </a:lnTo>
                  <a:cubicBezTo>
                    <a:pt x="267" y="68"/>
                    <a:pt x="200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44"/>
            <p:cNvSpPr/>
            <p:nvPr/>
          </p:nvSpPr>
          <p:spPr>
            <a:xfrm>
              <a:off x="5698417" y="3838860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01"/>
                  </a:cubicBezTo>
                  <a:lnTo>
                    <a:pt x="1" y="168"/>
                  </a:lnTo>
                  <a:cubicBezTo>
                    <a:pt x="1" y="251"/>
                    <a:pt x="67" y="293"/>
                    <a:pt x="134" y="293"/>
                  </a:cubicBezTo>
                  <a:cubicBezTo>
                    <a:pt x="201" y="293"/>
                    <a:pt x="267" y="251"/>
                    <a:pt x="267" y="168"/>
                  </a:cubicBezTo>
                  <a:lnTo>
                    <a:pt x="267" y="101"/>
                  </a:lnTo>
                  <a:cubicBezTo>
                    <a:pt x="267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44"/>
            <p:cNvSpPr/>
            <p:nvPr/>
          </p:nvSpPr>
          <p:spPr>
            <a:xfrm>
              <a:off x="5701233" y="3733658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68" y="1"/>
                  </a:moveTo>
                  <a:cubicBezTo>
                    <a:pt x="68" y="1"/>
                    <a:pt x="34" y="34"/>
                    <a:pt x="1" y="101"/>
                  </a:cubicBezTo>
                  <a:lnTo>
                    <a:pt x="1" y="167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34"/>
                    <a:pt x="268" y="167"/>
                  </a:cubicBezTo>
                  <a:lnTo>
                    <a:pt x="268" y="134"/>
                  </a:lnTo>
                  <a:cubicBezTo>
                    <a:pt x="268" y="34"/>
                    <a:pt x="234" y="1"/>
                    <a:pt x="168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44"/>
            <p:cNvSpPr/>
            <p:nvPr/>
          </p:nvSpPr>
          <p:spPr>
            <a:xfrm>
              <a:off x="5695602" y="3944084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4" y="0"/>
                  </a:moveTo>
                  <a:cubicBezTo>
                    <a:pt x="67" y="0"/>
                    <a:pt x="33" y="33"/>
                    <a:pt x="0" y="67"/>
                  </a:cubicBezTo>
                  <a:cubicBezTo>
                    <a:pt x="0" y="67"/>
                    <a:pt x="0" y="100"/>
                    <a:pt x="0" y="100"/>
                  </a:cubicBezTo>
                  <a:lnTo>
                    <a:pt x="0" y="167"/>
                  </a:lnTo>
                  <a:cubicBezTo>
                    <a:pt x="0" y="234"/>
                    <a:pt x="67" y="300"/>
                    <a:pt x="134" y="300"/>
                  </a:cubicBezTo>
                  <a:cubicBezTo>
                    <a:pt x="200" y="300"/>
                    <a:pt x="267" y="267"/>
                    <a:pt x="267" y="167"/>
                  </a:cubicBezTo>
                  <a:lnTo>
                    <a:pt x="267" y="133"/>
                  </a:lnTo>
                  <a:cubicBezTo>
                    <a:pt x="267" y="100"/>
                    <a:pt x="267" y="100"/>
                    <a:pt x="267" y="67"/>
                  </a:cubicBezTo>
                  <a:cubicBezTo>
                    <a:pt x="234" y="33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44"/>
            <p:cNvSpPr/>
            <p:nvPr/>
          </p:nvSpPr>
          <p:spPr>
            <a:xfrm>
              <a:off x="5757030" y="3788037"/>
              <a:ext cx="5673" cy="5652"/>
            </a:xfrm>
            <a:custGeom>
              <a:avLst/>
              <a:gdLst/>
              <a:ahLst/>
              <a:cxnLst/>
              <a:rect l="l" t="t" r="r" b="b"/>
              <a:pathLst>
                <a:path w="268" h="267" extrusionOk="0">
                  <a:moveTo>
                    <a:pt x="134" y="0"/>
                  </a:moveTo>
                  <a:cubicBezTo>
                    <a:pt x="67" y="0"/>
                    <a:pt x="0" y="33"/>
                    <a:pt x="0" y="100"/>
                  </a:cubicBezTo>
                  <a:lnTo>
                    <a:pt x="0" y="167"/>
                  </a:lnTo>
                  <a:cubicBezTo>
                    <a:pt x="0" y="234"/>
                    <a:pt x="34" y="267"/>
                    <a:pt x="134" y="267"/>
                  </a:cubicBezTo>
                  <a:cubicBezTo>
                    <a:pt x="200" y="267"/>
                    <a:pt x="234" y="234"/>
                    <a:pt x="267" y="167"/>
                  </a:cubicBezTo>
                  <a:lnTo>
                    <a:pt x="267" y="100"/>
                  </a:lnTo>
                  <a:cubicBezTo>
                    <a:pt x="234" y="33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44"/>
            <p:cNvSpPr/>
            <p:nvPr/>
          </p:nvSpPr>
          <p:spPr>
            <a:xfrm>
              <a:off x="5758427" y="3735076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0"/>
                  </a:moveTo>
                  <a:cubicBezTo>
                    <a:pt x="68" y="0"/>
                    <a:pt x="1" y="67"/>
                    <a:pt x="1" y="134"/>
                  </a:cubicBezTo>
                  <a:lnTo>
                    <a:pt x="1" y="167"/>
                  </a:lnTo>
                  <a:cubicBezTo>
                    <a:pt x="18" y="250"/>
                    <a:pt x="76" y="292"/>
                    <a:pt x="134" y="292"/>
                  </a:cubicBezTo>
                  <a:cubicBezTo>
                    <a:pt x="193" y="292"/>
                    <a:pt x="251" y="250"/>
                    <a:pt x="268" y="167"/>
                  </a:cubicBez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44"/>
            <p:cNvSpPr/>
            <p:nvPr/>
          </p:nvSpPr>
          <p:spPr>
            <a:xfrm>
              <a:off x="5755612" y="3840278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201"/>
                  </a:lnTo>
                  <a:cubicBezTo>
                    <a:pt x="0" y="267"/>
                    <a:pt x="59" y="301"/>
                    <a:pt x="121" y="301"/>
                  </a:cubicBezTo>
                  <a:cubicBezTo>
                    <a:pt x="184" y="301"/>
                    <a:pt x="251" y="267"/>
                    <a:pt x="267" y="201"/>
                  </a:cubicBezTo>
                  <a:lnTo>
                    <a:pt x="267" y="134"/>
                  </a:lnTo>
                  <a:cubicBezTo>
                    <a:pt x="234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44"/>
            <p:cNvSpPr/>
            <p:nvPr/>
          </p:nvSpPr>
          <p:spPr>
            <a:xfrm>
              <a:off x="5752077" y="3945481"/>
              <a:ext cx="6371" cy="6371"/>
            </a:xfrm>
            <a:custGeom>
              <a:avLst/>
              <a:gdLst/>
              <a:ahLst/>
              <a:cxnLst/>
              <a:rect l="l" t="t" r="r" b="b"/>
              <a:pathLst>
                <a:path w="301" h="301" extrusionOk="0">
                  <a:moveTo>
                    <a:pt x="134" y="1"/>
                  </a:moveTo>
                  <a:cubicBezTo>
                    <a:pt x="101" y="1"/>
                    <a:pt x="34" y="34"/>
                    <a:pt x="34" y="67"/>
                  </a:cubicBezTo>
                  <a:cubicBezTo>
                    <a:pt x="1" y="101"/>
                    <a:pt x="1" y="101"/>
                    <a:pt x="34" y="134"/>
                  </a:cubicBezTo>
                  <a:lnTo>
                    <a:pt x="34" y="201"/>
                  </a:lnTo>
                  <a:cubicBezTo>
                    <a:pt x="34" y="268"/>
                    <a:pt x="92" y="301"/>
                    <a:pt x="155" y="301"/>
                  </a:cubicBezTo>
                  <a:cubicBezTo>
                    <a:pt x="217" y="301"/>
                    <a:pt x="284" y="268"/>
                    <a:pt x="301" y="201"/>
                  </a:cubicBezTo>
                  <a:lnTo>
                    <a:pt x="301" y="134"/>
                  </a:lnTo>
                  <a:cubicBezTo>
                    <a:pt x="301" y="101"/>
                    <a:pt x="301" y="101"/>
                    <a:pt x="301" y="67"/>
                  </a:cubicBez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44"/>
            <p:cNvSpPr/>
            <p:nvPr/>
          </p:nvSpPr>
          <p:spPr>
            <a:xfrm>
              <a:off x="5749262" y="4050683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34" y="1"/>
                  </a:moveTo>
                  <a:cubicBezTo>
                    <a:pt x="67" y="1"/>
                    <a:pt x="0" y="68"/>
                    <a:pt x="0" y="134"/>
                  </a:cubicBezTo>
                  <a:lnTo>
                    <a:pt x="0" y="201"/>
                  </a:lnTo>
                  <a:cubicBezTo>
                    <a:pt x="17" y="268"/>
                    <a:pt x="75" y="301"/>
                    <a:pt x="134" y="301"/>
                  </a:cubicBezTo>
                  <a:cubicBezTo>
                    <a:pt x="192" y="301"/>
                    <a:pt x="250" y="268"/>
                    <a:pt x="267" y="201"/>
                  </a:cubicBezTo>
                  <a:lnTo>
                    <a:pt x="267" y="134"/>
                  </a:lnTo>
                  <a:cubicBezTo>
                    <a:pt x="267" y="68"/>
                    <a:pt x="200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44"/>
            <p:cNvSpPr/>
            <p:nvPr/>
          </p:nvSpPr>
          <p:spPr>
            <a:xfrm>
              <a:off x="5750659" y="3998442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68" y="1"/>
                  </a:moveTo>
                  <a:cubicBezTo>
                    <a:pt x="68" y="1"/>
                    <a:pt x="34" y="34"/>
                    <a:pt x="1" y="101"/>
                  </a:cubicBezTo>
                  <a:lnTo>
                    <a:pt x="1" y="167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34"/>
                    <a:pt x="268" y="167"/>
                  </a:cubicBezTo>
                  <a:lnTo>
                    <a:pt x="268" y="134"/>
                  </a:lnTo>
                  <a:cubicBezTo>
                    <a:pt x="268" y="34"/>
                    <a:pt x="234" y="1"/>
                    <a:pt x="168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44"/>
            <p:cNvSpPr/>
            <p:nvPr/>
          </p:nvSpPr>
          <p:spPr>
            <a:xfrm>
              <a:off x="5812108" y="3842205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97" y="1"/>
                  </a:moveTo>
                  <a:cubicBezTo>
                    <a:pt x="44" y="1"/>
                    <a:pt x="0" y="55"/>
                    <a:pt x="0" y="110"/>
                  </a:cubicBezTo>
                  <a:lnTo>
                    <a:pt x="0" y="176"/>
                  </a:lnTo>
                  <a:cubicBezTo>
                    <a:pt x="0" y="243"/>
                    <a:pt x="67" y="310"/>
                    <a:pt x="133" y="310"/>
                  </a:cubicBezTo>
                  <a:cubicBezTo>
                    <a:pt x="200" y="310"/>
                    <a:pt x="267" y="243"/>
                    <a:pt x="267" y="176"/>
                  </a:cubicBezTo>
                  <a:lnTo>
                    <a:pt x="267" y="110"/>
                  </a:lnTo>
                  <a:cubicBezTo>
                    <a:pt x="267" y="43"/>
                    <a:pt x="200" y="10"/>
                    <a:pt x="133" y="10"/>
                  </a:cubicBezTo>
                  <a:cubicBezTo>
                    <a:pt x="121" y="3"/>
                    <a:pt x="109" y="1"/>
                    <a:pt x="97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44"/>
            <p:cNvSpPr/>
            <p:nvPr/>
          </p:nvSpPr>
          <p:spPr>
            <a:xfrm>
              <a:off x="5813505" y="3789434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34"/>
                  </a:cubicBezTo>
                  <a:lnTo>
                    <a:pt x="1" y="168"/>
                  </a:lnTo>
                  <a:cubicBezTo>
                    <a:pt x="17" y="251"/>
                    <a:pt x="76" y="293"/>
                    <a:pt x="134" y="293"/>
                  </a:cubicBezTo>
                  <a:cubicBezTo>
                    <a:pt x="193" y="293"/>
                    <a:pt x="251" y="251"/>
                    <a:pt x="268" y="168"/>
                  </a:cubicBezTo>
                  <a:lnTo>
                    <a:pt x="268" y="134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44"/>
            <p:cNvSpPr/>
            <p:nvPr/>
          </p:nvSpPr>
          <p:spPr>
            <a:xfrm>
              <a:off x="5805737" y="4052631"/>
              <a:ext cx="5673" cy="5842"/>
            </a:xfrm>
            <a:custGeom>
              <a:avLst/>
              <a:gdLst/>
              <a:ahLst/>
              <a:cxnLst/>
              <a:rect l="l" t="t" r="r" b="b"/>
              <a:pathLst>
                <a:path w="268" h="276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43"/>
                    <a:pt x="68" y="276"/>
                    <a:pt x="134" y="276"/>
                  </a:cubicBezTo>
                  <a:cubicBezTo>
                    <a:pt x="201" y="276"/>
                    <a:pt x="268" y="243"/>
                    <a:pt x="268" y="176"/>
                  </a:cubicBezTo>
                  <a:lnTo>
                    <a:pt x="268" y="109"/>
                  </a:lnTo>
                  <a:cubicBezTo>
                    <a:pt x="268" y="42"/>
                    <a:pt x="201" y="9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44"/>
            <p:cNvSpPr/>
            <p:nvPr/>
          </p:nvSpPr>
          <p:spPr>
            <a:xfrm>
              <a:off x="5814923" y="3737002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00" y="0"/>
                  </a:moveTo>
                  <a:cubicBezTo>
                    <a:pt x="55" y="0"/>
                    <a:pt x="28" y="55"/>
                    <a:pt x="0" y="109"/>
                  </a:cubicBezTo>
                  <a:lnTo>
                    <a:pt x="0" y="176"/>
                  </a:lnTo>
                  <a:cubicBezTo>
                    <a:pt x="0" y="260"/>
                    <a:pt x="67" y="301"/>
                    <a:pt x="134" y="301"/>
                  </a:cubicBezTo>
                  <a:cubicBezTo>
                    <a:pt x="201" y="301"/>
                    <a:pt x="267" y="260"/>
                    <a:pt x="267" y="176"/>
                  </a:cubicBezTo>
                  <a:lnTo>
                    <a:pt x="267" y="109"/>
                  </a:lnTo>
                  <a:cubicBezTo>
                    <a:pt x="267" y="43"/>
                    <a:pt x="201" y="9"/>
                    <a:pt x="134" y="9"/>
                  </a:cubicBezTo>
                  <a:cubicBezTo>
                    <a:pt x="122" y="3"/>
                    <a:pt x="111" y="0"/>
                    <a:pt x="100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44"/>
            <p:cNvSpPr/>
            <p:nvPr/>
          </p:nvSpPr>
          <p:spPr>
            <a:xfrm>
              <a:off x="5807155" y="3999860"/>
              <a:ext cx="6371" cy="6202"/>
            </a:xfrm>
            <a:custGeom>
              <a:avLst/>
              <a:gdLst/>
              <a:ahLst/>
              <a:cxnLst/>
              <a:rect l="l" t="t" r="r" b="b"/>
              <a:pathLst>
                <a:path w="301" h="293" extrusionOk="0">
                  <a:moveTo>
                    <a:pt x="167" y="0"/>
                  </a:moveTo>
                  <a:cubicBezTo>
                    <a:pt x="67" y="0"/>
                    <a:pt x="34" y="34"/>
                    <a:pt x="1" y="134"/>
                  </a:cubicBezTo>
                  <a:lnTo>
                    <a:pt x="1" y="167"/>
                  </a:lnTo>
                  <a:cubicBezTo>
                    <a:pt x="17" y="250"/>
                    <a:pt x="84" y="292"/>
                    <a:pt x="151" y="292"/>
                  </a:cubicBezTo>
                  <a:cubicBezTo>
                    <a:pt x="217" y="292"/>
                    <a:pt x="284" y="250"/>
                    <a:pt x="301" y="167"/>
                  </a:cubicBezTo>
                  <a:cubicBezTo>
                    <a:pt x="301" y="67"/>
                    <a:pt x="234" y="0"/>
                    <a:pt x="16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44"/>
            <p:cNvSpPr/>
            <p:nvPr/>
          </p:nvSpPr>
          <p:spPr>
            <a:xfrm>
              <a:off x="5809271" y="3947322"/>
              <a:ext cx="5673" cy="6477"/>
            </a:xfrm>
            <a:custGeom>
              <a:avLst/>
              <a:gdLst/>
              <a:ahLst/>
              <a:cxnLst/>
              <a:rect l="l" t="t" r="r" b="b"/>
              <a:pathLst>
                <a:path w="268" h="306" extrusionOk="0">
                  <a:moveTo>
                    <a:pt x="87" y="1"/>
                  </a:moveTo>
                  <a:cubicBezTo>
                    <a:pt x="49" y="1"/>
                    <a:pt x="25" y="32"/>
                    <a:pt x="1" y="81"/>
                  </a:cubicBezTo>
                  <a:cubicBezTo>
                    <a:pt x="1" y="81"/>
                    <a:pt x="1" y="114"/>
                    <a:pt x="1" y="114"/>
                  </a:cubicBezTo>
                  <a:lnTo>
                    <a:pt x="1" y="181"/>
                  </a:lnTo>
                  <a:cubicBezTo>
                    <a:pt x="1" y="264"/>
                    <a:pt x="67" y="306"/>
                    <a:pt x="134" y="306"/>
                  </a:cubicBezTo>
                  <a:cubicBezTo>
                    <a:pt x="201" y="306"/>
                    <a:pt x="267" y="264"/>
                    <a:pt x="267" y="181"/>
                  </a:cubicBezTo>
                  <a:lnTo>
                    <a:pt x="267" y="147"/>
                  </a:lnTo>
                  <a:cubicBezTo>
                    <a:pt x="267" y="114"/>
                    <a:pt x="267" y="81"/>
                    <a:pt x="267" y="81"/>
                  </a:cubicBezTo>
                  <a:cubicBezTo>
                    <a:pt x="243" y="32"/>
                    <a:pt x="201" y="1"/>
                    <a:pt x="167" y="1"/>
                  </a:cubicBezTo>
                  <a:cubicBezTo>
                    <a:pt x="154" y="1"/>
                    <a:pt x="143" y="5"/>
                    <a:pt x="134" y="14"/>
                  </a:cubicBezTo>
                  <a:cubicBezTo>
                    <a:pt x="116" y="5"/>
                    <a:pt x="101" y="1"/>
                    <a:pt x="87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44"/>
            <p:cNvSpPr/>
            <p:nvPr/>
          </p:nvSpPr>
          <p:spPr>
            <a:xfrm>
              <a:off x="5872118" y="3738420"/>
              <a:ext cx="5673" cy="5842"/>
            </a:xfrm>
            <a:custGeom>
              <a:avLst/>
              <a:gdLst/>
              <a:ahLst/>
              <a:cxnLst/>
              <a:rect l="l" t="t" r="r" b="b"/>
              <a:pathLst>
                <a:path w="268" h="276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17" y="243"/>
                    <a:pt x="75" y="276"/>
                    <a:pt x="134" y="276"/>
                  </a:cubicBezTo>
                  <a:cubicBezTo>
                    <a:pt x="192" y="276"/>
                    <a:pt x="251" y="243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0"/>
                    <a:pt x="170" y="0"/>
                  </a:cubicBezTo>
                  <a:cubicBezTo>
                    <a:pt x="158" y="0"/>
                    <a:pt x="146" y="3"/>
                    <a:pt x="134" y="9"/>
                  </a:cubicBezTo>
                  <a:cubicBezTo>
                    <a:pt x="122" y="3"/>
                    <a:pt x="109" y="0"/>
                    <a:pt x="9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44"/>
            <p:cNvSpPr/>
            <p:nvPr/>
          </p:nvSpPr>
          <p:spPr>
            <a:xfrm>
              <a:off x="5868583" y="3844321"/>
              <a:ext cx="6371" cy="5863"/>
            </a:xfrm>
            <a:custGeom>
              <a:avLst/>
              <a:gdLst/>
              <a:ahLst/>
              <a:cxnLst/>
              <a:rect l="l" t="t" r="r" b="b"/>
              <a:pathLst>
                <a:path w="301" h="277" extrusionOk="0">
                  <a:moveTo>
                    <a:pt x="119" y="1"/>
                  </a:moveTo>
                  <a:cubicBezTo>
                    <a:pt x="55" y="1"/>
                    <a:pt x="28" y="55"/>
                    <a:pt x="1" y="110"/>
                  </a:cubicBezTo>
                  <a:lnTo>
                    <a:pt x="1" y="176"/>
                  </a:lnTo>
                  <a:cubicBezTo>
                    <a:pt x="17" y="243"/>
                    <a:pt x="84" y="276"/>
                    <a:pt x="151" y="276"/>
                  </a:cubicBezTo>
                  <a:cubicBezTo>
                    <a:pt x="217" y="276"/>
                    <a:pt x="284" y="243"/>
                    <a:pt x="301" y="176"/>
                  </a:cubicBezTo>
                  <a:lnTo>
                    <a:pt x="301" y="110"/>
                  </a:lnTo>
                  <a:cubicBezTo>
                    <a:pt x="274" y="55"/>
                    <a:pt x="246" y="1"/>
                    <a:pt x="201" y="1"/>
                  </a:cubicBezTo>
                  <a:cubicBezTo>
                    <a:pt x="191" y="1"/>
                    <a:pt x="180" y="4"/>
                    <a:pt x="167" y="10"/>
                  </a:cubicBezTo>
                  <a:cubicBezTo>
                    <a:pt x="149" y="4"/>
                    <a:pt x="133" y="1"/>
                    <a:pt x="119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44"/>
            <p:cNvSpPr/>
            <p:nvPr/>
          </p:nvSpPr>
          <p:spPr>
            <a:xfrm>
              <a:off x="5870700" y="3791360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7"/>
                  </a:lnTo>
                  <a:cubicBezTo>
                    <a:pt x="1" y="260"/>
                    <a:pt x="67" y="302"/>
                    <a:pt x="134" y="302"/>
                  </a:cubicBezTo>
                  <a:cubicBezTo>
                    <a:pt x="201" y="302"/>
                    <a:pt x="268" y="260"/>
                    <a:pt x="268" y="177"/>
                  </a:cubicBezTo>
                  <a:lnTo>
                    <a:pt x="268" y="110"/>
                  </a:lnTo>
                  <a:cubicBezTo>
                    <a:pt x="234" y="43"/>
                    <a:pt x="201" y="10"/>
                    <a:pt x="134" y="10"/>
                  </a:cubicBezTo>
                  <a:cubicBezTo>
                    <a:pt x="122" y="4"/>
                    <a:pt x="110" y="1"/>
                    <a:pt x="98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44"/>
            <p:cNvSpPr/>
            <p:nvPr/>
          </p:nvSpPr>
          <p:spPr>
            <a:xfrm>
              <a:off x="5865768" y="3949016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34" y="34"/>
                    <a:pt x="0" y="67"/>
                  </a:cubicBezTo>
                  <a:cubicBezTo>
                    <a:pt x="0" y="67"/>
                    <a:pt x="0" y="101"/>
                    <a:pt x="0" y="134"/>
                  </a:cubicBezTo>
                  <a:lnTo>
                    <a:pt x="0" y="167"/>
                  </a:lnTo>
                  <a:cubicBezTo>
                    <a:pt x="17" y="251"/>
                    <a:pt x="84" y="292"/>
                    <a:pt x="146" y="292"/>
                  </a:cubicBezTo>
                  <a:cubicBezTo>
                    <a:pt x="209" y="292"/>
                    <a:pt x="267" y="251"/>
                    <a:pt x="267" y="167"/>
                  </a:cubicBezTo>
                  <a:lnTo>
                    <a:pt x="267" y="134"/>
                  </a:lnTo>
                  <a:cubicBezTo>
                    <a:pt x="267" y="101"/>
                    <a:pt x="267" y="67"/>
                    <a:pt x="267" y="67"/>
                  </a:cubicBezTo>
                  <a:cubicBezTo>
                    <a:pt x="234" y="1"/>
                    <a:pt x="200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44"/>
            <p:cNvSpPr/>
            <p:nvPr/>
          </p:nvSpPr>
          <p:spPr>
            <a:xfrm>
              <a:off x="5864349" y="4001786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8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59"/>
                    <a:pt x="67" y="301"/>
                    <a:pt x="134" y="301"/>
                  </a:cubicBezTo>
                  <a:cubicBezTo>
                    <a:pt x="201" y="301"/>
                    <a:pt x="267" y="259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0"/>
                    <a:pt x="170" y="0"/>
                  </a:cubicBezTo>
                  <a:cubicBezTo>
                    <a:pt x="158" y="0"/>
                    <a:pt x="146" y="3"/>
                    <a:pt x="134" y="9"/>
                  </a:cubicBezTo>
                  <a:cubicBezTo>
                    <a:pt x="122" y="3"/>
                    <a:pt x="109" y="0"/>
                    <a:pt x="98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44"/>
            <p:cNvSpPr/>
            <p:nvPr/>
          </p:nvSpPr>
          <p:spPr>
            <a:xfrm>
              <a:off x="5862931" y="4054218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34"/>
                  </a:cubicBezTo>
                  <a:lnTo>
                    <a:pt x="1" y="168"/>
                  </a:lnTo>
                  <a:cubicBezTo>
                    <a:pt x="1" y="251"/>
                    <a:pt x="59" y="293"/>
                    <a:pt x="122" y="293"/>
                  </a:cubicBezTo>
                  <a:cubicBezTo>
                    <a:pt x="184" y="293"/>
                    <a:pt x="251" y="251"/>
                    <a:pt x="268" y="168"/>
                  </a:cubicBezTo>
                  <a:lnTo>
                    <a:pt x="268" y="134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44"/>
            <p:cNvSpPr/>
            <p:nvPr/>
          </p:nvSpPr>
          <p:spPr>
            <a:xfrm>
              <a:off x="5922962" y="3950434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134" y="0"/>
                  </a:moveTo>
                  <a:cubicBezTo>
                    <a:pt x="67" y="0"/>
                    <a:pt x="33" y="34"/>
                    <a:pt x="0" y="67"/>
                  </a:cubicBezTo>
                  <a:cubicBezTo>
                    <a:pt x="0" y="100"/>
                    <a:pt x="0" y="100"/>
                    <a:pt x="0" y="134"/>
                  </a:cubicBezTo>
                  <a:lnTo>
                    <a:pt x="0" y="200"/>
                  </a:lnTo>
                  <a:cubicBezTo>
                    <a:pt x="0" y="267"/>
                    <a:pt x="67" y="300"/>
                    <a:pt x="134" y="300"/>
                  </a:cubicBezTo>
                  <a:cubicBezTo>
                    <a:pt x="146" y="307"/>
                    <a:pt x="158" y="309"/>
                    <a:pt x="170" y="309"/>
                  </a:cubicBezTo>
                  <a:cubicBezTo>
                    <a:pt x="222" y="309"/>
                    <a:pt x="267" y="255"/>
                    <a:pt x="267" y="200"/>
                  </a:cubicBezTo>
                  <a:lnTo>
                    <a:pt x="267" y="134"/>
                  </a:lnTo>
                  <a:cubicBezTo>
                    <a:pt x="267" y="134"/>
                    <a:pt x="267" y="100"/>
                    <a:pt x="267" y="100"/>
                  </a:cubicBezTo>
                  <a:cubicBezTo>
                    <a:pt x="234" y="34"/>
                    <a:pt x="167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44"/>
            <p:cNvSpPr/>
            <p:nvPr/>
          </p:nvSpPr>
          <p:spPr>
            <a:xfrm>
              <a:off x="5928593" y="3740008"/>
              <a:ext cx="5673" cy="6901"/>
            </a:xfrm>
            <a:custGeom>
              <a:avLst/>
              <a:gdLst/>
              <a:ahLst/>
              <a:cxnLst/>
              <a:rect l="l" t="t" r="r" b="b"/>
              <a:pathLst>
                <a:path w="268" h="326" extrusionOk="0">
                  <a:moveTo>
                    <a:pt x="134" y="1"/>
                  </a:moveTo>
                  <a:cubicBezTo>
                    <a:pt x="68" y="1"/>
                    <a:pt x="1" y="67"/>
                    <a:pt x="1" y="134"/>
                  </a:cubicBezTo>
                  <a:lnTo>
                    <a:pt x="1" y="201"/>
                  </a:lnTo>
                  <a:cubicBezTo>
                    <a:pt x="1" y="284"/>
                    <a:pt x="68" y="326"/>
                    <a:pt x="134" y="326"/>
                  </a:cubicBezTo>
                  <a:cubicBezTo>
                    <a:pt x="201" y="326"/>
                    <a:pt x="268" y="284"/>
                    <a:pt x="268" y="201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44"/>
            <p:cNvSpPr/>
            <p:nvPr/>
          </p:nvSpPr>
          <p:spPr>
            <a:xfrm>
              <a:off x="5927196" y="3792969"/>
              <a:ext cx="6371" cy="6371"/>
            </a:xfrm>
            <a:custGeom>
              <a:avLst/>
              <a:gdLst/>
              <a:ahLst/>
              <a:cxnLst/>
              <a:rect l="l" t="t" r="r" b="b"/>
              <a:pathLst>
                <a:path w="301" h="301" extrusionOk="0">
                  <a:moveTo>
                    <a:pt x="167" y="1"/>
                  </a:moveTo>
                  <a:cubicBezTo>
                    <a:pt x="67" y="1"/>
                    <a:pt x="34" y="34"/>
                    <a:pt x="0" y="101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0" y="301"/>
                    <a:pt x="267" y="234"/>
                    <a:pt x="300" y="167"/>
                  </a:cubicBezTo>
                  <a:lnTo>
                    <a:pt x="300" y="134"/>
                  </a:lnTo>
                  <a:cubicBezTo>
                    <a:pt x="300" y="34"/>
                    <a:pt x="234" y="1"/>
                    <a:pt x="167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44"/>
            <p:cNvSpPr/>
            <p:nvPr/>
          </p:nvSpPr>
          <p:spPr>
            <a:xfrm>
              <a:off x="5919427" y="4056144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7" y="1"/>
                  </a:moveTo>
                  <a:cubicBezTo>
                    <a:pt x="45" y="1"/>
                    <a:pt x="0" y="55"/>
                    <a:pt x="0" y="110"/>
                  </a:cubicBezTo>
                  <a:lnTo>
                    <a:pt x="0" y="177"/>
                  </a:lnTo>
                  <a:cubicBezTo>
                    <a:pt x="0" y="243"/>
                    <a:pt x="67" y="310"/>
                    <a:pt x="134" y="310"/>
                  </a:cubicBezTo>
                  <a:cubicBezTo>
                    <a:pt x="200" y="310"/>
                    <a:pt x="267" y="243"/>
                    <a:pt x="267" y="177"/>
                  </a:cubicBezTo>
                  <a:lnTo>
                    <a:pt x="267" y="110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8" y="1"/>
                    <a:pt x="146" y="4"/>
                    <a:pt x="134" y="10"/>
                  </a:cubicBezTo>
                  <a:cubicBezTo>
                    <a:pt x="121" y="4"/>
                    <a:pt x="109" y="1"/>
                    <a:pt x="97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44"/>
            <p:cNvSpPr/>
            <p:nvPr/>
          </p:nvSpPr>
          <p:spPr>
            <a:xfrm>
              <a:off x="5920845" y="4003205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97" y="0"/>
                  </a:moveTo>
                  <a:cubicBezTo>
                    <a:pt x="44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3"/>
                    <a:pt x="67" y="309"/>
                    <a:pt x="133" y="309"/>
                  </a:cubicBezTo>
                  <a:cubicBezTo>
                    <a:pt x="200" y="309"/>
                    <a:pt x="267" y="243"/>
                    <a:pt x="267" y="176"/>
                  </a:cubicBezTo>
                  <a:lnTo>
                    <a:pt x="267" y="142"/>
                  </a:lnTo>
                  <a:cubicBezTo>
                    <a:pt x="267" y="60"/>
                    <a:pt x="244" y="0"/>
                    <a:pt x="181" y="0"/>
                  </a:cubicBezTo>
                  <a:cubicBezTo>
                    <a:pt x="167" y="0"/>
                    <a:pt x="151" y="3"/>
                    <a:pt x="133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44"/>
            <p:cNvSpPr/>
            <p:nvPr/>
          </p:nvSpPr>
          <p:spPr>
            <a:xfrm>
              <a:off x="5925777" y="3845210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34" y="1"/>
                  </a:moveTo>
                  <a:cubicBezTo>
                    <a:pt x="67" y="1"/>
                    <a:pt x="1" y="68"/>
                    <a:pt x="1" y="134"/>
                  </a:cubicBezTo>
                  <a:lnTo>
                    <a:pt x="1" y="168"/>
                  </a:lnTo>
                  <a:cubicBezTo>
                    <a:pt x="1" y="268"/>
                    <a:pt x="67" y="318"/>
                    <a:pt x="134" y="318"/>
                  </a:cubicBezTo>
                  <a:cubicBezTo>
                    <a:pt x="201" y="318"/>
                    <a:pt x="267" y="268"/>
                    <a:pt x="267" y="168"/>
                  </a:cubicBezTo>
                  <a:lnTo>
                    <a:pt x="267" y="134"/>
                  </a:lnTo>
                  <a:cubicBezTo>
                    <a:pt x="267" y="68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44"/>
            <p:cNvSpPr/>
            <p:nvPr/>
          </p:nvSpPr>
          <p:spPr>
            <a:xfrm>
              <a:off x="5978019" y="4004792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8" y="1"/>
                    <a:pt x="1" y="67"/>
                    <a:pt x="1" y="134"/>
                  </a:cubicBezTo>
                  <a:lnTo>
                    <a:pt x="1" y="168"/>
                  </a:lnTo>
                  <a:cubicBezTo>
                    <a:pt x="1" y="234"/>
                    <a:pt x="34" y="301"/>
                    <a:pt x="101" y="301"/>
                  </a:cubicBezTo>
                  <a:cubicBezTo>
                    <a:pt x="201" y="301"/>
                    <a:pt x="234" y="268"/>
                    <a:pt x="268" y="201"/>
                  </a:cubicBezTo>
                  <a:lnTo>
                    <a:pt x="268" y="134"/>
                  </a:lnTo>
                  <a:cubicBezTo>
                    <a:pt x="234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44"/>
            <p:cNvSpPr/>
            <p:nvPr/>
          </p:nvSpPr>
          <p:spPr>
            <a:xfrm>
              <a:off x="5982273" y="3847158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3"/>
                    <a:pt x="67" y="309"/>
                    <a:pt x="134" y="309"/>
                  </a:cubicBezTo>
                  <a:cubicBezTo>
                    <a:pt x="200" y="309"/>
                    <a:pt x="267" y="243"/>
                    <a:pt x="267" y="176"/>
                  </a:cubicBezTo>
                  <a:lnTo>
                    <a:pt x="267" y="109"/>
                  </a:lnTo>
                  <a:cubicBezTo>
                    <a:pt x="267" y="42"/>
                    <a:pt x="200" y="9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44"/>
            <p:cNvSpPr/>
            <p:nvPr/>
          </p:nvSpPr>
          <p:spPr>
            <a:xfrm>
              <a:off x="5983671" y="3794387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68" y="0"/>
                  </a:moveTo>
                  <a:cubicBezTo>
                    <a:pt x="68" y="0"/>
                    <a:pt x="34" y="67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68" y="300"/>
                    <a:pt x="134" y="300"/>
                  </a:cubicBezTo>
                  <a:cubicBezTo>
                    <a:pt x="201" y="300"/>
                    <a:pt x="268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34" y="0"/>
                    <a:pt x="168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44"/>
            <p:cNvSpPr/>
            <p:nvPr/>
          </p:nvSpPr>
          <p:spPr>
            <a:xfrm>
              <a:off x="5975902" y="4057563"/>
              <a:ext cx="6393" cy="6562"/>
            </a:xfrm>
            <a:custGeom>
              <a:avLst/>
              <a:gdLst/>
              <a:ahLst/>
              <a:cxnLst/>
              <a:rect l="l" t="t" r="r" b="b"/>
              <a:pathLst>
                <a:path w="302" h="310" extrusionOk="0">
                  <a:moveTo>
                    <a:pt x="119" y="1"/>
                  </a:moveTo>
                  <a:cubicBezTo>
                    <a:pt x="55" y="1"/>
                    <a:pt x="28" y="55"/>
                    <a:pt x="1" y="110"/>
                  </a:cubicBezTo>
                  <a:lnTo>
                    <a:pt x="1" y="176"/>
                  </a:lnTo>
                  <a:cubicBezTo>
                    <a:pt x="1" y="243"/>
                    <a:pt x="68" y="310"/>
                    <a:pt x="134" y="310"/>
                  </a:cubicBezTo>
                  <a:cubicBezTo>
                    <a:pt x="234" y="310"/>
                    <a:pt x="268" y="243"/>
                    <a:pt x="301" y="176"/>
                  </a:cubicBezTo>
                  <a:lnTo>
                    <a:pt x="301" y="143"/>
                  </a:lnTo>
                  <a:cubicBezTo>
                    <a:pt x="301" y="43"/>
                    <a:pt x="234" y="10"/>
                    <a:pt x="168" y="10"/>
                  </a:cubicBezTo>
                  <a:cubicBezTo>
                    <a:pt x="149" y="3"/>
                    <a:pt x="133" y="1"/>
                    <a:pt x="119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44"/>
            <p:cNvSpPr/>
            <p:nvPr/>
          </p:nvSpPr>
          <p:spPr>
            <a:xfrm>
              <a:off x="5985787" y="3741934"/>
              <a:ext cx="5673" cy="6583"/>
            </a:xfrm>
            <a:custGeom>
              <a:avLst/>
              <a:gdLst/>
              <a:ahLst/>
              <a:cxnLst/>
              <a:rect l="l" t="t" r="r" b="b"/>
              <a:pathLst>
                <a:path w="268" h="311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7"/>
                  </a:lnTo>
                  <a:cubicBezTo>
                    <a:pt x="1" y="243"/>
                    <a:pt x="34" y="310"/>
                    <a:pt x="134" y="310"/>
                  </a:cubicBezTo>
                  <a:cubicBezTo>
                    <a:pt x="201" y="310"/>
                    <a:pt x="234" y="243"/>
                    <a:pt x="268" y="177"/>
                  </a:cubicBezTo>
                  <a:lnTo>
                    <a:pt x="268" y="110"/>
                  </a:lnTo>
                  <a:cubicBezTo>
                    <a:pt x="268" y="43"/>
                    <a:pt x="201" y="10"/>
                    <a:pt x="134" y="10"/>
                  </a:cubicBezTo>
                  <a:cubicBezTo>
                    <a:pt x="122" y="4"/>
                    <a:pt x="110" y="1"/>
                    <a:pt x="98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44"/>
            <p:cNvSpPr/>
            <p:nvPr/>
          </p:nvSpPr>
          <p:spPr>
            <a:xfrm>
              <a:off x="5979437" y="3952276"/>
              <a:ext cx="5673" cy="6647"/>
            </a:xfrm>
            <a:custGeom>
              <a:avLst/>
              <a:gdLst/>
              <a:ahLst/>
              <a:cxnLst/>
              <a:rect l="l" t="t" r="r" b="b"/>
              <a:pathLst>
                <a:path w="268" h="314" extrusionOk="0">
                  <a:moveTo>
                    <a:pt x="186" y="0"/>
                  </a:moveTo>
                  <a:cubicBezTo>
                    <a:pt x="170" y="0"/>
                    <a:pt x="152" y="4"/>
                    <a:pt x="134" y="13"/>
                  </a:cubicBezTo>
                  <a:cubicBezTo>
                    <a:pt x="67" y="13"/>
                    <a:pt x="34" y="13"/>
                    <a:pt x="1" y="80"/>
                  </a:cubicBezTo>
                  <a:cubicBezTo>
                    <a:pt x="1" y="80"/>
                    <a:pt x="1" y="113"/>
                    <a:pt x="1" y="113"/>
                  </a:cubicBezTo>
                  <a:lnTo>
                    <a:pt x="1" y="180"/>
                  </a:lnTo>
                  <a:cubicBezTo>
                    <a:pt x="1" y="247"/>
                    <a:pt x="67" y="314"/>
                    <a:pt x="134" y="314"/>
                  </a:cubicBezTo>
                  <a:cubicBezTo>
                    <a:pt x="201" y="314"/>
                    <a:pt x="268" y="247"/>
                    <a:pt x="268" y="180"/>
                  </a:cubicBezTo>
                  <a:lnTo>
                    <a:pt x="268" y="113"/>
                  </a:lnTo>
                  <a:cubicBezTo>
                    <a:pt x="268" y="113"/>
                    <a:pt x="268" y="80"/>
                    <a:pt x="268" y="80"/>
                  </a:cubicBezTo>
                  <a:cubicBezTo>
                    <a:pt x="268" y="31"/>
                    <a:pt x="232" y="0"/>
                    <a:pt x="186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44"/>
            <p:cNvSpPr/>
            <p:nvPr/>
          </p:nvSpPr>
          <p:spPr>
            <a:xfrm>
              <a:off x="6040865" y="3796313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43"/>
                    <a:pt x="67" y="310"/>
                    <a:pt x="134" y="310"/>
                  </a:cubicBezTo>
                  <a:cubicBezTo>
                    <a:pt x="201" y="310"/>
                    <a:pt x="268" y="243"/>
                    <a:pt x="268" y="176"/>
                  </a:cubicBezTo>
                  <a:lnTo>
                    <a:pt x="268" y="143"/>
                  </a:lnTo>
                  <a:cubicBezTo>
                    <a:pt x="268" y="60"/>
                    <a:pt x="222" y="1"/>
                    <a:pt x="169" y="1"/>
                  </a:cubicBezTo>
                  <a:cubicBezTo>
                    <a:pt x="158" y="1"/>
                    <a:pt x="146" y="3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44"/>
            <p:cNvSpPr/>
            <p:nvPr/>
          </p:nvSpPr>
          <p:spPr>
            <a:xfrm>
              <a:off x="6042283" y="374354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34"/>
                    <a:pt x="267" y="167"/>
                  </a:cubicBezTo>
                  <a:lnTo>
                    <a:pt x="267" y="134"/>
                  </a:lnTo>
                  <a:cubicBezTo>
                    <a:pt x="267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44"/>
            <p:cNvSpPr/>
            <p:nvPr/>
          </p:nvSpPr>
          <p:spPr>
            <a:xfrm>
              <a:off x="6039468" y="3848745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3" y="1"/>
                  </a:moveTo>
                  <a:cubicBezTo>
                    <a:pt x="67" y="1"/>
                    <a:pt x="0" y="34"/>
                    <a:pt x="0" y="101"/>
                  </a:cubicBezTo>
                  <a:lnTo>
                    <a:pt x="0" y="168"/>
                  </a:lnTo>
                  <a:cubicBezTo>
                    <a:pt x="0" y="234"/>
                    <a:pt x="33" y="301"/>
                    <a:pt x="100" y="301"/>
                  </a:cubicBezTo>
                  <a:cubicBezTo>
                    <a:pt x="200" y="301"/>
                    <a:pt x="267" y="268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0" y="1"/>
                    <a:pt x="133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44"/>
            <p:cNvSpPr/>
            <p:nvPr/>
          </p:nvSpPr>
          <p:spPr>
            <a:xfrm>
              <a:off x="6043702" y="3691111"/>
              <a:ext cx="5673" cy="6033"/>
            </a:xfrm>
            <a:custGeom>
              <a:avLst/>
              <a:gdLst/>
              <a:ahLst/>
              <a:cxnLst/>
              <a:rect l="l" t="t" r="r" b="b"/>
              <a:pathLst>
                <a:path w="268" h="285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30"/>
                    <a:pt x="45" y="285"/>
                    <a:pt x="97" y="285"/>
                  </a:cubicBezTo>
                  <a:cubicBezTo>
                    <a:pt x="109" y="285"/>
                    <a:pt x="121" y="282"/>
                    <a:pt x="134" y="276"/>
                  </a:cubicBezTo>
                  <a:cubicBezTo>
                    <a:pt x="146" y="282"/>
                    <a:pt x="158" y="285"/>
                    <a:pt x="170" y="285"/>
                  </a:cubicBezTo>
                  <a:cubicBezTo>
                    <a:pt x="223" y="285"/>
                    <a:pt x="267" y="230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0"/>
                    <a:pt x="170" y="0"/>
                  </a:cubicBezTo>
                  <a:cubicBezTo>
                    <a:pt x="158" y="0"/>
                    <a:pt x="146" y="3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44"/>
            <p:cNvSpPr/>
            <p:nvPr/>
          </p:nvSpPr>
          <p:spPr>
            <a:xfrm>
              <a:off x="6033097" y="4059171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68" y="0"/>
                  </a:moveTo>
                  <a:cubicBezTo>
                    <a:pt x="68" y="0"/>
                    <a:pt x="1" y="34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68" y="300"/>
                    <a:pt x="134" y="300"/>
                  </a:cubicBezTo>
                  <a:cubicBezTo>
                    <a:pt x="201" y="300"/>
                    <a:pt x="268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34" y="0"/>
                    <a:pt x="168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44"/>
            <p:cNvSpPr/>
            <p:nvPr/>
          </p:nvSpPr>
          <p:spPr>
            <a:xfrm>
              <a:off x="6045099" y="3638340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68" y="0"/>
                  </a:moveTo>
                  <a:cubicBezTo>
                    <a:pt x="68" y="0"/>
                    <a:pt x="34" y="34"/>
                    <a:pt x="1" y="134"/>
                  </a:cubicBezTo>
                  <a:lnTo>
                    <a:pt x="1" y="167"/>
                  </a:lnTo>
                  <a:cubicBezTo>
                    <a:pt x="34" y="234"/>
                    <a:pt x="68" y="301"/>
                    <a:pt x="134" y="301"/>
                  </a:cubicBezTo>
                  <a:cubicBezTo>
                    <a:pt x="201" y="301"/>
                    <a:pt x="268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34" y="0"/>
                    <a:pt x="168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44"/>
            <p:cNvSpPr/>
            <p:nvPr/>
          </p:nvSpPr>
          <p:spPr>
            <a:xfrm>
              <a:off x="6036632" y="3953969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33"/>
                    <a:pt x="1" y="67"/>
                  </a:cubicBezTo>
                  <a:lnTo>
                    <a:pt x="1" y="133"/>
                  </a:lnTo>
                  <a:lnTo>
                    <a:pt x="1" y="167"/>
                  </a:lnTo>
                  <a:cubicBezTo>
                    <a:pt x="1" y="234"/>
                    <a:pt x="34" y="300"/>
                    <a:pt x="134" y="300"/>
                  </a:cubicBezTo>
                  <a:cubicBezTo>
                    <a:pt x="201" y="300"/>
                    <a:pt x="234" y="267"/>
                    <a:pt x="267" y="200"/>
                  </a:cubicBezTo>
                  <a:lnTo>
                    <a:pt x="267" y="133"/>
                  </a:lnTo>
                  <a:cubicBezTo>
                    <a:pt x="267" y="100"/>
                    <a:pt x="267" y="100"/>
                    <a:pt x="267" y="67"/>
                  </a:cubicBezTo>
                  <a:cubicBezTo>
                    <a:pt x="234" y="33"/>
                    <a:pt x="167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44"/>
            <p:cNvSpPr/>
            <p:nvPr/>
          </p:nvSpPr>
          <p:spPr>
            <a:xfrm>
              <a:off x="6034515" y="4006718"/>
              <a:ext cx="5673" cy="6054"/>
            </a:xfrm>
            <a:custGeom>
              <a:avLst/>
              <a:gdLst/>
              <a:ahLst/>
              <a:cxnLst/>
              <a:rect l="l" t="t" r="r" b="b"/>
              <a:pathLst>
                <a:path w="268" h="286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7"/>
                  </a:lnTo>
                  <a:cubicBezTo>
                    <a:pt x="1" y="231"/>
                    <a:pt x="45" y="286"/>
                    <a:pt x="98" y="286"/>
                  </a:cubicBezTo>
                  <a:cubicBezTo>
                    <a:pt x="109" y="286"/>
                    <a:pt x="122" y="283"/>
                    <a:pt x="134" y="277"/>
                  </a:cubicBezTo>
                  <a:cubicBezTo>
                    <a:pt x="146" y="283"/>
                    <a:pt x="158" y="286"/>
                    <a:pt x="170" y="286"/>
                  </a:cubicBezTo>
                  <a:cubicBezTo>
                    <a:pt x="223" y="286"/>
                    <a:pt x="267" y="231"/>
                    <a:pt x="267" y="177"/>
                  </a:cubicBezTo>
                  <a:lnTo>
                    <a:pt x="267" y="110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8" y="1"/>
                    <a:pt x="146" y="4"/>
                    <a:pt x="134" y="10"/>
                  </a:cubicBezTo>
                  <a:cubicBezTo>
                    <a:pt x="122" y="4"/>
                    <a:pt x="109" y="1"/>
                    <a:pt x="98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44"/>
            <p:cNvSpPr/>
            <p:nvPr/>
          </p:nvSpPr>
          <p:spPr>
            <a:xfrm>
              <a:off x="5988624" y="3636732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7" y="1"/>
                  </a:moveTo>
                  <a:cubicBezTo>
                    <a:pt x="45" y="1"/>
                    <a:pt x="0" y="55"/>
                    <a:pt x="0" y="110"/>
                  </a:cubicBezTo>
                  <a:lnTo>
                    <a:pt x="0" y="176"/>
                  </a:lnTo>
                  <a:cubicBezTo>
                    <a:pt x="0" y="243"/>
                    <a:pt x="67" y="310"/>
                    <a:pt x="134" y="310"/>
                  </a:cubicBezTo>
                  <a:cubicBezTo>
                    <a:pt x="200" y="310"/>
                    <a:pt x="267" y="243"/>
                    <a:pt x="267" y="176"/>
                  </a:cubicBezTo>
                  <a:lnTo>
                    <a:pt x="267" y="110"/>
                  </a:lnTo>
                  <a:cubicBezTo>
                    <a:pt x="267" y="43"/>
                    <a:pt x="200" y="10"/>
                    <a:pt x="134" y="10"/>
                  </a:cubicBezTo>
                  <a:cubicBezTo>
                    <a:pt x="121" y="3"/>
                    <a:pt x="109" y="1"/>
                    <a:pt x="97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44"/>
            <p:cNvSpPr/>
            <p:nvPr/>
          </p:nvSpPr>
          <p:spPr>
            <a:xfrm>
              <a:off x="5761264" y="3629873"/>
              <a:ext cx="5673" cy="6181"/>
            </a:xfrm>
            <a:custGeom>
              <a:avLst/>
              <a:gdLst/>
              <a:ahLst/>
              <a:cxnLst/>
              <a:rect l="l" t="t" r="r" b="b"/>
              <a:pathLst>
                <a:path w="268" h="292" extrusionOk="0">
                  <a:moveTo>
                    <a:pt x="134" y="0"/>
                  </a:moveTo>
                  <a:cubicBezTo>
                    <a:pt x="67" y="0"/>
                    <a:pt x="0" y="67"/>
                    <a:pt x="0" y="133"/>
                  </a:cubicBezTo>
                  <a:lnTo>
                    <a:pt x="0" y="167"/>
                  </a:lnTo>
                  <a:cubicBezTo>
                    <a:pt x="17" y="250"/>
                    <a:pt x="84" y="292"/>
                    <a:pt x="146" y="292"/>
                  </a:cubicBezTo>
                  <a:cubicBezTo>
                    <a:pt x="209" y="292"/>
                    <a:pt x="267" y="250"/>
                    <a:pt x="267" y="167"/>
                  </a:cubicBezTo>
                  <a:lnTo>
                    <a:pt x="267" y="133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44"/>
            <p:cNvSpPr/>
            <p:nvPr/>
          </p:nvSpPr>
          <p:spPr>
            <a:xfrm>
              <a:off x="5932128" y="3634805"/>
              <a:ext cx="5313" cy="6901"/>
            </a:xfrm>
            <a:custGeom>
              <a:avLst/>
              <a:gdLst/>
              <a:ahLst/>
              <a:cxnLst/>
              <a:rect l="l" t="t" r="r" b="b"/>
              <a:pathLst>
                <a:path w="251" h="326" extrusionOk="0">
                  <a:moveTo>
                    <a:pt x="134" y="1"/>
                  </a:moveTo>
                  <a:cubicBezTo>
                    <a:pt x="67" y="1"/>
                    <a:pt x="1" y="67"/>
                    <a:pt x="1" y="134"/>
                  </a:cubicBezTo>
                  <a:lnTo>
                    <a:pt x="1" y="201"/>
                  </a:lnTo>
                  <a:cubicBezTo>
                    <a:pt x="1" y="284"/>
                    <a:pt x="67" y="326"/>
                    <a:pt x="130" y="326"/>
                  </a:cubicBezTo>
                  <a:cubicBezTo>
                    <a:pt x="193" y="326"/>
                    <a:pt x="251" y="284"/>
                    <a:pt x="234" y="201"/>
                  </a:cubicBezTo>
                  <a:lnTo>
                    <a:pt x="234" y="134"/>
                  </a:lnTo>
                  <a:cubicBezTo>
                    <a:pt x="234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44"/>
            <p:cNvSpPr/>
            <p:nvPr/>
          </p:nvSpPr>
          <p:spPr>
            <a:xfrm>
              <a:off x="5874933" y="3633387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8" y="1"/>
                    <a:pt x="1" y="34"/>
                    <a:pt x="1" y="101"/>
                  </a:cubicBezTo>
                  <a:lnTo>
                    <a:pt x="1" y="168"/>
                  </a:lnTo>
                  <a:cubicBezTo>
                    <a:pt x="17" y="251"/>
                    <a:pt x="76" y="293"/>
                    <a:pt x="134" y="293"/>
                  </a:cubicBezTo>
                  <a:cubicBezTo>
                    <a:pt x="193" y="293"/>
                    <a:pt x="251" y="251"/>
                    <a:pt x="268" y="168"/>
                  </a:cubicBezTo>
                  <a:lnTo>
                    <a:pt x="268" y="101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44"/>
            <p:cNvSpPr/>
            <p:nvPr/>
          </p:nvSpPr>
          <p:spPr>
            <a:xfrm>
              <a:off x="5704768" y="3628455"/>
              <a:ext cx="5673" cy="6901"/>
            </a:xfrm>
            <a:custGeom>
              <a:avLst/>
              <a:gdLst/>
              <a:ahLst/>
              <a:cxnLst/>
              <a:rect l="l" t="t" r="r" b="b"/>
              <a:pathLst>
                <a:path w="268" h="326" extrusionOk="0">
                  <a:moveTo>
                    <a:pt x="134" y="0"/>
                  </a:moveTo>
                  <a:cubicBezTo>
                    <a:pt x="67" y="0"/>
                    <a:pt x="1" y="34"/>
                    <a:pt x="1" y="100"/>
                  </a:cubicBezTo>
                  <a:lnTo>
                    <a:pt x="1" y="200"/>
                  </a:lnTo>
                  <a:cubicBezTo>
                    <a:pt x="1" y="284"/>
                    <a:pt x="67" y="326"/>
                    <a:pt x="134" y="326"/>
                  </a:cubicBezTo>
                  <a:cubicBezTo>
                    <a:pt x="201" y="326"/>
                    <a:pt x="268" y="284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44"/>
            <p:cNvSpPr/>
            <p:nvPr/>
          </p:nvSpPr>
          <p:spPr>
            <a:xfrm>
              <a:off x="5818458" y="3631800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59"/>
                    <a:pt x="67" y="301"/>
                    <a:pt x="134" y="301"/>
                  </a:cubicBezTo>
                  <a:cubicBezTo>
                    <a:pt x="200" y="301"/>
                    <a:pt x="267" y="259"/>
                    <a:pt x="267" y="176"/>
                  </a:cubicBezTo>
                  <a:lnTo>
                    <a:pt x="267" y="109"/>
                  </a:lnTo>
                  <a:cubicBezTo>
                    <a:pt x="240" y="55"/>
                    <a:pt x="213" y="0"/>
                    <a:pt x="167" y="0"/>
                  </a:cubicBezTo>
                  <a:cubicBezTo>
                    <a:pt x="157" y="0"/>
                    <a:pt x="146" y="3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44"/>
            <p:cNvSpPr/>
            <p:nvPr/>
          </p:nvSpPr>
          <p:spPr>
            <a:xfrm>
              <a:off x="5703370" y="3680697"/>
              <a:ext cx="5652" cy="6202"/>
            </a:xfrm>
            <a:custGeom>
              <a:avLst/>
              <a:gdLst/>
              <a:ahLst/>
              <a:cxnLst/>
              <a:rect l="l" t="t" r="r" b="b"/>
              <a:pathLst>
                <a:path w="267" h="293" extrusionOk="0">
                  <a:moveTo>
                    <a:pt x="133" y="1"/>
                  </a:moveTo>
                  <a:cubicBezTo>
                    <a:pt x="67" y="1"/>
                    <a:pt x="0" y="67"/>
                    <a:pt x="0" y="134"/>
                  </a:cubicBezTo>
                  <a:lnTo>
                    <a:pt x="0" y="168"/>
                  </a:lnTo>
                  <a:cubicBezTo>
                    <a:pt x="0" y="251"/>
                    <a:pt x="58" y="293"/>
                    <a:pt x="121" y="293"/>
                  </a:cubicBezTo>
                  <a:cubicBezTo>
                    <a:pt x="183" y="293"/>
                    <a:pt x="250" y="251"/>
                    <a:pt x="267" y="168"/>
                  </a:cubicBezTo>
                  <a:lnTo>
                    <a:pt x="267" y="134"/>
                  </a:lnTo>
                  <a:cubicBezTo>
                    <a:pt x="234" y="67"/>
                    <a:pt x="200" y="1"/>
                    <a:pt x="133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44"/>
            <p:cNvSpPr/>
            <p:nvPr/>
          </p:nvSpPr>
          <p:spPr>
            <a:xfrm>
              <a:off x="5759845" y="3682623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7"/>
                  </a:lnTo>
                  <a:cubicBezTo>
                    <a:pt x="1" y="260"/>
                    <a:pt x="67" y="302"/>
                    <a:pt x="134" y="302"/>
                  </a:cubicBezTo>
                  <a:cubicBezTo>
                    <a:pt x="201" y="302"/>
                    <a:pt x="267" y="260"/>
                    <a:pt x="267" y="177"/>
                  </a:cubicBezTo>
                  <a:lnTo>
                    <a:pt x="267" y="143"/>
                  </a:lnTo>
                  <a:cubicBezTo>
                    <a:pt x="267" y="43"/>
                    <a:pt x="201" y="10"/>
                    <a:pt x="134" y="10"/>
                  </a:cubicBezTo>
                  <a:cubicBezTo>
                    <a:pt x="122" y="4"/>
                    <a:pt x="110" y="1"/>
                    <a:pt x="98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44"/>
            <p:cNvSpPr/>
            <p:nvPr/>
          </p:nvSpPr>
          <p:spPr>
            <a:xfrm>
              <a:off x="5817040" y="3684232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34"/>
                  </a:cubicBezTo>
                  <a:lnTo>
                    <a:pt x="1" y="167"/>
                  </a:lnTo>
                  <a:cubicBezTo>
                    <a:pt x="1" y="251"/>
                    <a:pt x="59" y="292"/>
                    <a:pt x="121" y="292"/>
                  </a:cubicBezTo>
                  <a:cubicBezTo>
                    <a:pt x="184" y="292"/>
                    <a:pt x="251" y="251"/>
                    <a:pt x="267" y="167"/>
                  </a:cubicBezTo>
                  <a:lnTo>
                    <a:pt x="267" y="134"/>
                  </a:lnTo>
                  <a:cubicBezTo>
                    <a:pt x="234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44"/>
            <p:cNvSpPr/>
            <p:nvPr/>
          </p:nvSpPr>
          <p:spPr>
            <a:xfrm>
              <a:off x="5873536" y="3685650"/>
              <a:ext cx="5652" cy="6901"/>
            </a:xfrm>
            <a:custGeom>
              <a:avLst/>
              <a:gdLst/>
              <a:ahLst/>
              <a:cxnLst/>
              <a:rect l="l" t="t" r="r" b="b"/>
              <a:pathLst>
                <a:path w="267" h="326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200"/>
                  </a:lnTo>
                  <a:cubicBezTo>
                    <a:pt x="0" y="284"/>
                    <a:pt x="67" y="325"/>
                    <a:pt x="134" y="325"/>
                  </a:cubicBezTo>
                  <a:cubicBezTo>
                    <a:pt x="200" y="325"/>
                    <a:pt x="267" y="284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44"/>
            <p:cNvSpPr/>
            <p:nvPr/>
          </p:nvSpPr>
          <p:spPr>
            <a:xfrm>
              <a:off x="5930011" y="3687766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67" y="0"/>
                  </a:moveTo>
                  <a:cubicBezTo>
                    <a:pt x="67" y="0"/>
                    <a:pt x="34" y="34"/>
                    <a:pt x="1" y="100"/>
                  </a:cubicBezTo>
                  <a:lnTo>
                    <a:pt x="1" y="167"/>
                  </a:lnTo>
                  <a:cubicBezTo>
                    <a:pt x="17" y="251"/>
                    <a:pt x="84" y="292"/>
                    <a:pt x="147" y="292"/>
                  </a:cubicBezTo>
                  <a:cubicBezTo>
                    <a:pt x="209" y="292"/>
                    <a:pt x="268" y="251"/>
                    <a:pt x="268" y="167"/>
                  </a:cubicBezTo>
                  <a:lnTo>
                    <a:pt x="268" y="100"/>
                  </a:lnTo>
                  <a:cubicBezTo>
                    <a:pt x="268" y="34"/>
                    <a:pt x="234" y="0"/>
                    <a:pt x="16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44"/>
            <p:cNvSpPr/>
            <p:nvPr/>
          </p:nvSpPr>
          <p:spPr>
            <a:xfrm>
              <a:off x="5987205" y="3689185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67"/>
                    <a:pt x="1" y="133"/>
                  </a:cubicBezTo>
                  <a:lnTo>
                    <a:pt x="1" y="167"/>
                  </a:lnTo>
                  <a:cubicBezTo>
                    <a:pt x="1" y="234"/>
                    <a:pt x="67" y="300"/>
                    <a:pt x="134" y="300"/>
                  </a:cubicBezTo>
                  <a:cubicBezTo>
                    <a:pt x="201" y="300"/>
                    <a:pt x="267" y="267"/>
                    <a:pt x="267" y="200"/>
                  </a:cubicBezTo>
                  <a:lnTo>
                    <a:pt x="267" y="133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44"/>
            <p:cNvSpPr/>
            <p:nvPr/>
          </p:nvSpPr>
          <p:spPr>
            <a:xfrm>
              <a:off x="5290308" y="3566964"/>
              <a:ext cx="795771" cy="794480"/>
            </a:xfrm>
            <a:custGeom>
              <a:avLst/>
              <a:gdLst/>
              <a:ahLst/>
              <a:cxnLst/>
              <a:rect l="l" t="t" r="r" b="b"/>
              <a:pathLst>
                <a:path w="37594" h="37533" extrusionOk="0">
                  <a:moveTo>
                    <a:pt x="1712" y="1"/>
                  </a:moveTo>
                  <a:cubicBezTo>
                    <a:pt x="1368" y="1"/>
                    <a:pt x="1068" y="290"/>
                    <a:pt x="1068" y="670"/>
                  </a:cubicBezTo>
                  <a:lnTo>
                    <a:pt x="33" y="35796"/>
                  </a:lnTo>
                  <a:cubicBezTo>
                    <a:pt x="0" y="36162"/>
                    <a:pt x="334" y="36496"/>
                    <a:pt x="701" y="36496"/>
                  </a:cubicBezTo>
                  <a:lnTo>
                    <a:pt x="35826" y="37530"/>
                  </a:lnTo>
                  <a:cubicBezTo>
                    <a:pt x="35846" y="37532"/>
                    <a:pt x="35866" y="37533"/>
                    <a:pt x="35886" y="37533"/>
                  </a:cubicBezTo>
                  <a:cubicBezTo>
                    <a:pt x="36256" y="37533"/>
                    <a:pt x="36528" y="37243"/>
                    <a:pt x="36560" y="36863"/>
                  </a:cubicBezTo>
                  <a:lnTo>
                    <a:pt x="37560" y="1738"/>
                  </a:lnTo>
                  <a:cubicBezTo>
                    <a:pt x="37594" y="1371"/>
                    <a:pt x="37293" y="1037"/>
                    <a:pt x="36893" y="1037"/>
                  </a:cubicBezTo>
                  <a:lnTo>
                    <a:pt x="1768" y="3"/>
                  </a:lnTo>
                  <a:cubicBezTo>
                    <a:pt x="1749" y="2"/>
                    <a:pt x="1731" y="1"/>
                    <a:pt x="17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44"/>
            <p:cNvSpPr/>
            <p:nvPr/>
          </p:nvSpPr>
          <p:spPr>
            <a:xfrm>
              <a:off x="5736540" y="4146720"/>
              <a:ext cx="5673" cy="6901"/>
            </a:xfrm>
            <a:custGeom>
              <a:avLst/>
              <a:gdLst/>
              <a:ahLst/>
              <a:cxnLst/>
              <a:rect l="l" t="t" r="r" b="b"/>
              <a:pathLst>
                <a:path w="268" h="326" extrusionOk="0">
                  <a:moveTo>
                    <a:pt x="134" y="1"/>
                  </a:moveTo>
                  <a:cubicBezTo>
                    <a:pt x="68" y="1"/>
                    <a:pt x="1" y="67"/>
                    <a:pt x="1" y="134"/>
                  </a:cubicBezTo>
                  <a:lnTo>
                    <a:pt x="1" y="201"/>
                  </a:lnTo>
                  <a:cubicBezTo>
                    <a:pt x="1" y="284"/>
                    <a:pt x="68" y="326"/>
                    <a:pt x="134" y="326"/>
                  </a:cubicBezTo>
                  <a:cubicBezTo>
                    <a:pt x="201" y="326"/>
                    <a:pt x="268" y="284"/>
                    <a:pt x="268" y="201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44"/>
            <p:cNvSpPr/>
            <p:nvPr/>
          </p:nvSpPr>
          <p:spPr>
            <a:xfrm>
              <a:off x="5738657" y="4094479"/>
              <a:ext cx="5673" cy="6181"/>
            </a:xfrm>
            <a:custGeom>
              <a:avLst/>
              <a:gdLst/>
              <a:ahLst/>
              <a:cxnLst/>
              <a:rect l="l" t="t" r="r" b="b"/>
              <a:pathLst>
                <a:path w="268" h="292" extrusionOk="0">
                  <a:moveTo>
                    <a:pt x="134" y="0"/>
                  </a:moveTo>
                  <a:cubicBezTo>
                    <a:pt x="68" y="0"/>
                    <a:pt x="1" y="33"/>
                    <a:pt x="1" y="100"/>
                  </a:cubicBezTo>
                  <a:lnTo>
                    <a:pt x="1" y="167"/>
                  </a:lnTo>
                  <a:cubicBezTo>
                    <a:pt x="1" y="250"/>
                    <a:pt x="59" y="292"/>
                    <a:pt x="122" y="292"/>
                  </a:cubicBezTo>
                  <a:cubicBezTo>
                    <a:pt x="184" y="292"/>
                    <a:pt x="251" y="250"/>
                    <a:pt x="268" y="167"/>
                  </a:cubicBezTo>
                  <a:lnTo>
                    <a:pt x="268" y="100"/>
                  </a:lnTo>
                  <a:cubicBezTo>
                    <a:pt x="234" y="33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44"/>
            <p:cNvSpPr/>
            <p:nvPr/>
          </p:nvSpPr>
          <p:spPr>
            <a:xfrm>
              <a:off x="5735143" y="4199681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4" y="0"/>
                  </a:moveTo>
                  <a:cubicBezTo>
                    <a:pt x="67" y="0"/>
                    <a:pt x="0" y="34"/>
                    <a:pt x="0" y="100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0" y="301"/>
                    <a:pt x="267" y="234"/>
                    <a:pt x="267" y="167"/>
                  </a:cubicBezTo>
                  <a:lnTo>
                    <a:pt x="267" y="134"/>
                  </a:lnTo>
                  <a:cubicBezTo>
                    <a:pt x="267" y="34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44"/>
            <p:cNvSpPr/>
            <p:nvPr/>
          </p:nvSpPr>
          <p:spPr>
            <a:xfrm>
              <a:off x="5732306" y="4304884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01"/>
                  </a:cubicBezTo>
                  <a:lnTo>
                    <a:pt x="1" y="167"/>
                  </a:lnTo>
                  <a:cubicBezTo>
                    <a:pt x="17" y="251"/>
                    <a:pt x="76" y="292"/>
                    <a:pt x="134" y="292"/>
                  </a:cubicBezTo>
                  <a:cubicBezTo>
                    <a:pt x="192" y="292"/>
                    <a:pt x="251" y="251"/>
                    <a:pt x="268" y="167"/>
                  </a:cubicBezTo>
                  <a:lnTo>
                    <a:pt x="268" y="101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44"/>
            <p:cNvSpPr/>
            <p:nvPr/>
          </p:nvSpPr>
          <p:spPr>
            <a:xfrm>
              <a:off x="5733026" y="4251923"/>
              <a:ext cx="5652" cy="6901"/>
            </a:xfrm>
            <a:custGeom>
              <a:avLst/>
              <a:gdLst/>
              <a:ahLst/>
              <a:cxnLst/>
              <a:rect l="l" t="t" r="r" b="b"/>
              <a:pathLst>
                <a:path w="267" h="326" extrusionOk="0">
                  <a:moveTo>
                    <a:pt x="167" y="1"/>
                  </a:moveTo>
                  <a:cubicBezTo>
                    <a:pt x="67" y="1"/>
                    <a:pt x="33" y="67"/>
                    <a:pt x="0" y="134"/>
                  </a:cubicBezTo>
                  <a:lnTo>
                    <a:pt x="0" y="201"/>
                  </a:lnTo>
                  <a:cubicBezTo>
                    <a:pt x="0" y="284"/>
                    <a:pt x="67" y="326"/>
                    <a:pt x="133" y="326"/>
                  </a:cubicBezTo>
                  <a:cubicBezTo>
                    <a:pt x="200" y="326"/>
                    <a:pt x="267" y="284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34" y="1"/>
                    <a:pt x="167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44"/>
            <p:cNvSpPr/>
            <p:nvPr/>
          </p:nvSpPr>
          <p:spPr>
            <a:xfrm>
              <a:off x="5795153" y="4095876"/>
              <a:ext cx="5673" cy="7091"/>
            </a:xfrm>
            <a:custGeom>
              <a:avLst/>
              <a:gdLst/>
              <a:ahLst/>
              <a:cxnLst/>
              <a:rect l="l" t="t" r="r" b="b"/>
              <a:pathLst>
                <a:path w="268" h="335" extrusionOk="0">
                  <a:moveTo>
                    <a:pt x="134" y="1"/>
                  </a:moveTo>
                  <a:cubicBezTo>
                    <a:pt x="67" y="1"/>
                    <a:pt x="0" y="68"/>
                    <a:pt x="0" y="134"/>
                  </a:cubicBezTo>
                  <a:lnTo>
                    <a:pt x="0" y="201"/>
                  </a:lnTo>
                  <a:cubicBezTo>
                    <a:pt x="0" y="268"/>
                    <a:pt x="67" y="334"/>
                    <a:pt x="134" y="334"/>
                  </a:cubicBezTo>
                  <a:cubicBezTo>
                    <a:pt x="201" y="334"/>
                    <a:pt x="267" y="268"/>
                    <a:pt x="267" y="201"/>
                  </a:cubicBezTo>
                  <a:lnTo>
                    <a:pt x="267" y="168"/>
                  </a:lnTo>
                  <a:cubicBezTo>
                    <a:pt x="267" y="68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44"/>
            <p:cNvSpPr/>
            <p:nvPr/>
          </p:nvSpPr>
          <p:spPr>
            <a:xfrm>
              <a:off x="5793735" y="4148646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6"/>
                  </a:lnTo>
                  <a:cubicBezTo>
                    <a:pt x="1" y="243"/>
                    <a:pt x="67" y="310"/>
                    <a:pt x="134" y="310"/>
                  </a:cubicBezTo>
                  <a:cubicBezTo>
                    <a:pt x="201" y="310"/>
                    <a:pt x="268" y="243"/>
                    <a:pt x="268" y="176"/>
                  </a:cubicBezTo>
                  <a:lnTo>
                    <a:pt x="268" y="110"/>
                  </a:lnTo>
                  <a:cubicBezTo>
                    <a:pt x="268" y="55"/>
                    <a:pt x="223" y="1"/>
                    <a:pt x="170" y="1"/>
                  </a:cubicBezTo>
                  <a:cubicBezTo>
                    <a:pt x="159" y="1"/>
                    <a:pt x="146" y="3"/>
                    <a:pt x="134" y="10"/>
                  </a:cubicBezTo>
                  <a:cubicBezTo>
                    <a:pt x="122" y="3"/>
                    <a:pt x="110" y="1"/>
                    <a:pt x="98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44"/>
            <p:cNvSpPr/>
            <p:nvPr/>
          </p:nvSpPr>
          <p:spPr>
            <a:xfrm>
              <a:off x="5788803" y="4306302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0"/>
                    <a:pt x="134" y="300"/>
                  </a:cubicBezTo>
                  <a:cubicBezTo>
                    <a:pt x="200" y="300"/>
                    <a:pt x="267" y="267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44"/>
            <p:cNvSpPr/>
            <p:nvPr/>
          </p:nvSpPr>
          <p:spPr>
            <a:xfrm>
              <a:off x="5790200" y="4253849"/>
              <a:ext cx="6393" cy="6583"/>
            </a:xfrm>
            <a:custGeom>
              <a:avLst/>
              <a:gdLst/>
              <a:ahLst/>
              <a:cxnLst/>
              <a:rect l="l" t="t" r="r" b="b"/>
              <a:pathLst>
                <a:path w="302" h="311" extrusionOk="0">
                  <a:moveTo>
                    <a:pt x="119" y="1"/>
                  </a:moveTo>
                  <a:cubicBezTo>
                    <a:pt x="55" y="1"/>
                    <a:pt x="28" y="55"/>
                    <a:pt x="1" y="110"/>
                  </a:cubicBezTo>
                  <a:lnTo>
                    <a:pt x="1" y="177"/>
                  </a:lnTo>
                  <a:cubicBezTo>
                    <a:pt x="34" y="243"/>
                    <a:pt x="68" y="310"/>
                    <a:pt x="134" y="310"/>
                  </a:cubicBezTo>
                  <a:cubicBezTo>
                    <a:pt x="201" y="310"/>
                    <a:pt x="268" y="243"/>
                    <a:pt x="301" y="177"/>
                  </a:cubicBezTo>
                  <a:lnTo>
                    <a:pt x="301" y="110"/>
                  </a:lnTo>
                  <a:cubicBezTo>
                    <a:pt x="301" y="55"/>
                    <a:pt x="257" y="1"/>
                    <a:pt x="204" y="1"/>
                  </a:cubicBezTo>
                  <a:cubicBezTo>
                    <a:pt x="192" y="1"/>
                    <a:pt x="180" y="4"/>
                    <a:pt x="168" y="10"/>
                  </a:cubicBezTo>
                  <a:cubicBezTo>
                    <a:pt x="149" y="4"/>
                    <a:pt x="133" y="1"/>
                    <a:pt x="119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44"/>
            <p:cNvSpPr/>
            <p:nvPr/>
          </p:nvSpPr>
          <p:spPr>
            <a:xfrm>
              <a:off x="5792337" y="4201100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3" y="0"/>
                  </a:moveTo>
                  <a:cubicBezTo>
                    <a:pt x="67" y="0"/>
                    <a:pt x="0" y="67"/>
                    <a:pt x="0" y="133"/>
                  </a:cubicBezTo>
                  <a:lnTo>
                    <a:pt x="0" y="167"/>
                  </a:lnTo>
                  <a:cubicBezTo>
                    <a:pt x="0" y="234"/>
                    <a:pt x="33" y="300"/>
                    <a:pt x="100" y="300"/>
                  </a:cubicBezTo>
                  <a:cubicBezTo>
                    <a:pt x="167" y="300"/>
                    <a:pt x="234" y="267"/>
                    <a:pt x="267" y="200"/>
                  </a:cubicBezTo>
                  <a:lnTo>
                    <a:pt x="267" y="133"/>
                  </a:lnTo>
                  <a:cubicBezTo>
                    <a:pt x="234" y="67"/>
                    <a:pt x="200" y="0"/>
                    <a:pt x="133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44"/>
            <p:cNvSpPr/>
            <p:nvPr/>
          </p:nvSpPr>
          <p:spPr>
            <a:xfrm>
              <a:off x="5851649" y="4097294"/>
              <a:ext cx="6371" cy="6371"/>
            </a:xfrm>
            <a:custGeom>
              <a:avLst/>
              <a:gdLst/>
              <a:ahLst/>
              <a:cxnLst/>
              <a:rect l="l" t="t" r="r" b="b"/>
              <a:pathLst>
                <a:path w="301" h="301" extrusionOk="0">
                  <a:moveTo>
                    <a:pt x="167" y="1"/>
                  </a:moveTo>
                  <a:cubicBezTo>
                    <a:pt x="67" y="1"/>
                    <a:pt x="33" y="67"/>
                    <a:pt x="0" y="134"/>
                  </a:cubicBezTo>
                  <a:lnTo>
                    <a:pt x="0" y="201"/>
                  </a:lnTo>
                  <a:cubicBezTo>
                    <a:pt x="17" y="267"/>
                    <a:pt x="83" y="301"/>
                    <a:pt x="150" y="301"/>
                  </a:cubicBezTo>
                  <a:cubicBezTo>
                    <a:pt x="217" y="301"/>
                    <a:pt x="284" y="267"/>
                    <a:pt x="300" y="201"/>
                  </a:cubicBezTo>
                  <a:lnTo>
                    <a:pt x="300" y="134"/>
                  </a:lnTo>
                  <a:cubicBezTo>
                    <a:pt x="267" y="67"/>
                    <a:pt x="234" y="1"/>
                    <a:pt x="167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44"/>
            <p:cNvSpPr/>
            <p:nvPr/>
          </p:nvSpPr>
          <p:spPr>
            <a:xfrm>
              <a:off x="5850231" y="4150255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0" y="301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44"/>
            <p:cNvSpPr/>
            <p:nvPr/>
          </p:nvSpPr>
          <p:spPr>
            <a:xfrm>
              <a:off x="5848812" y="4203026"/>
              <a:ext cx="5673" cy="6033"/>
            </a:xfrm>
            <a:custGeom>
              <a:avLst/>
              <a:gdLst/>
              <a:ahLst/>
              <a:cxnLst/>
              <a:rect l="l" t="t" r="r" b="b"/>
              <a:pathLst>
                <a:path w="268" h="285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30"/>
                    <a:pt x="45" y="285"/>
                    <a:pt x="98" y="285"/>
                  </a:cubicBezTo>
                  <a:cubicBezTo>
                    <a:pt x="110" y="285"/>
                    <a:pt x="122" y="282"/>
                    <a:pt x="134" y="276"/>
                  </a:cubicBezTo>
                  <a:cubicBezTo>
                    <a:pt x="146" y="282"/>
                    <a:pt x="159" y="285"/>
                    <a:pt x="170" y="285"/>
                  </a:cubicBezTo>
                  <a:cubicBezTo>
                    <a:pt x="223" y="285"/>
                    <a:pt x="267" y="230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0"/>
                    <a:pt x="170" y="0"/>
                  </a:cubicBezTo>
                  <a:cubicBezTo>
                    <a:pt x="159" y="0"/>
                    <a:pt x="146" y="3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44"/>
            <p:cNvSpPr/>
            <p:nvPr/>
          </p:nvSpPr>
          <p:spPr>
            <a:xfrm>
              <a:off x="5847394" y="4255458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8" y="1"/>
                    <a:pt x="1" y="34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34"/>
                    <a:pt x="268" y="167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44"/>
            <p:cNvSpPr/>
            <p:nvPr/>
          </p:nvSpPr>
          <p:spPr>
            <a:xfrm>
              <a:off x="5845997" y="4308228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3"/>
                    <a:pt x="67" y="310"/>
                    <a:pt x="134" y="310"/>
                  </a:cubicBezTo>
                  <a:cubicBezTo>
                    <a:pt x="200" y="310"/>
                    <a:pt x="267" y="243"/>
                    <a:pt x="267" y="176"/>
                  </a:cubicBezTo>
                  <a:lnTo>
                    <a:pt x="267" y="143"/>
                  </a:lnTo>
                  <a:cubicBezTo>
                    <a:pt x="267" y="60"/>
                    <a:pt x="222" y="1"/>
                    <a:pt x="169" y="1"/>
                  </a:cubicBezTo>
                  <a:cubicBezTo>
                    <a:pt x="157" y="1"/>
                    <a:pt x="145" y="3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44"/>
            <p:cNvSpPr/>
            <p:nvPr/>
          </p:nvSpPr>
          <p:spPr>
            <a:xfrm>
              <a:off x="5905308" y="4204613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67" y="1"/>
                  </a:moveTo>
                  <a:cubicBezTo>
                    <a:pt x="67" y="1"/>
                    <a:pt x="34" y="34"/>
                    <a:pt x="0" y="101"/>
                  </a:cubicBezTo>
                  <a:lnTo>
                    <a:pt x="0" y="168"/>
                  </a:lnTo>
                  <a:cubicBezTo>
                    <a:pt x="34" y="234"/>
                    <a:pt x="67" y="301"/>
                    <a:pt x="134" y="301"/>
                  </a:cubicBezTo>
                  <a:cubicBezTo>
                    <a:pt x="200" y="301"/>
                    <a:pt x="267" y="234"/>
                    <a:pt x="267" y="168"/>
                  </a:cubicBezTo>
                  <a:lnTo>
                    <a:pt x="267" y="134"/>
                  </a:lnTo>
                  <a:cubicBezTo>
                    <a:pt x="267" y="68"/>
                    <a:pt x="234" y="1"/>
                    <a:pt x="167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44"/>
            <p:cNvSpPr/>
            <p:nvPr/>
          </p:nvSpPr>
          <p:spPr>
            <a:xfrm>
              <a:off x="5907425" y="415167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67"/>
                    <a:pt x="0" y="133"/>
                  </a:cubicBezTo>
                  <a:lnTo>
                    <a:pt x="0" y="200"/>
                  </a:lnTo>
                  <a:cubicBezTo>
                    <a:pt x="0" y="267"/>
                    <a:pt x="34" y="300"/>
                    <a:pt x="100" y="300"/>
                  </a:cubicBezTo>
                  <a:cubicBezTo>
                    <a:pt x="200" y="300"/>
                    <a:pt x="234" y="267"/>
                    <a:pt x="267" y="200"/>
                  </a:cubicBezTo>
                  <a:lnTo>
                    <a:pt x="267" y="133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44"/>
            <p:cNvSpPr/>
            <p:nvPr/>
          </p:nvSpPr>
          <p:spPr>
            <a:xfrm>
              <a:off x="5902472" y="4309837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33"/>
                    <a:pt x="1" y="100"/>
                  </a:cubicBezTo>
                  <a:lnTo>
                    <a:pt x="1" y="167"/>
                  </a:lnTo>
                  <a:cubicBezTo>
                    <a:pt x="1" y="234"/>
                    <a:pt x="67" y="300"/>
                    <a:pt x="134" y="300"/>
                  </a:cubicBezTo>
                  <a:cubicBezTo>
                    <a:pt x="201" y="300"/>
                    <a:pt x="268" y="234"/>
                    <a:pt x="268" y="167"/>
                  </a:cubicBezTo>
                  <a:lnTo>
                    <a:pt x="268" y="133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44"/>
            <p:cNvSpPr/>
            <p:nvPr/>
          </p:nvSpPr>
          <p:spPr>
            <a:xfrm>
              <a:off x="5903890" y="4256876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200"/>
                  </a:lnTo>
                  <a:cubicBezTo>
                    <a:pt x="0" y="267"/>
                    <a:pt x="67" y="300"/>
                    <a:pt x="134" y="300"/>
                  </a:cubicBezTo>
                  <a:cubicBezTo>
                    <a:pt x="146" y="307"/>
                    <a:pt x="158" y="309"/>
                    <a:pt x="170" y="309"/>
                  </a:cubicBezTo>
                  <a:cubicBezTo>
                    <a:pt x="223" y="309"/>
                    <a:pt x="267" y="255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44"/>
            <p:cNvSpPr/>
            <p:nvPr/>
          </p:nvSpPr>
          <p:spPr>
            <a:xfrm>
              <a:off x="5908822" y="4099411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8" y="1"/>
                    <a:pt x="1" y="34"/>
                    <a:pt x="1" y="101"/>
                  </a:cubicBezTo>
                  <a:lnTo>
                    <a:pt x="1" y="167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34"/>
                    <a:pt x="268" y="167"/>
                  </a:cubicBezTo>
                  <a:lnTo>
                    <a:pt x="268" y="134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44"/>
            <p:cNvSpPr/>
            <p:nvPr/>
          </p:nvSpPr>
          <p:spPr>
            <a:xfrm>
              <a:off x="5961085" y="425899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67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44"/>
            <p:cNvSpPr/>
            <p:nvPr/>
          </p:nvSpPr>
          <p:spPr>
            <a:xfrm>
              <a:off x="5963900" y="4153600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43"/>
                    <a:pt x="68" y="309"/>
                    <a:pt x="134" y="309"/>
                  </a:cubicBezTo>
                  <a:cubicBezTo>
                    <a:pt x="201" y="309"/>
                    <a:pt x="268" y="243"/>
                    <a:pt x="268" y="176"/>
                  </a:cubicBezTo>
                  <a:lnTo>
                    <a:pt x="268" y="109"/>
                  </a:lnTo>
                  <a:cubicBezTo>
                    <a:pt x="268" y="42"/>
                    <a:pt x="201" y="9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44"/>
            <p:cNvSpPr/>
            <p:nvPr/>
          </p:nvSpPr>
          <p:spPr>
            <a:xfrm>
              <a:off x="5965318" y="4100829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34" y="0"/>
                  </a:moveTo>
                  <a:cubicBezTo>
                    <a:pt x="67" y="0"/>
                    <a:pt x="1" y="67"/>
                    <a:pt x="1" y="134"/>
                  </a:cubicBezTo>
                  <a:lnTo>
                    <a:pt x="1" y="167"/>
                  </a:lnTo>
                  <a:cubicBezTo>
                    <a:pt x="1" y="267"/>
                    <a:pt x="67" y="317"/>
                    <a:pt x="134" y="317"/>
                  </a:cubicBezTo>
                  <a:cubicBezTo>
                    <a:pt x="201" y="317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44"/>
            <p:cNvSpPr/>
            <p:nvPr/>
          </p:nvSpPr>
          <p:spPr>
            <a:xfrm>
              <a:off x="5959667" y="4311234"/>
              <a:ext cx="5313" cy="6731"/>
            </a:xfrm>
            <a:custGeom>
              <a:avLst/>
              <a:gdLst/>
              <a:ahLst/>
              <a:cxnLst/>
              <a:rect l="l" t="t" r="r" b="b"/>
              <a:pathLst>
                <a:path w="251" h="318" extrusionOk="0">
                  <a:moveTo>
                    <a:pt x="134" y="1"/>
                  </a:moveTo>
                  <a:cubicBezTo>
                    <a:pt x="67" y="1"/>
                    <a:pt x="1" y="67"/>
                    <a:pt x="1" y="134"/>
                  </a:cubicBezTo>
                  <a:lnTo>
                    <a:pt x="1" y="168"/>
                  </a:lnTo>
                  <a:cubicBezTo>
                    <a:pt x="1" y="268"/>
                    <a:pt x="67" y="318"/>
                    <a:pt x="130" y="318"/>
                  </a:cubicBezTo>
                  <a:cubicBezTo>
                    <a:pt x="192" y="318"/>
                    <a:pt x="251" y="268"/>
                    <a:pt x="234" y="168"/>
                  </a:cubicBezTo>
                  <a:lnTo>
                    <a:pt x="234" y="134"/>
                  </a:lnTo>
                  <a:cubicBezTo>
                    <a:pt x="234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44"/>
            <p:cNvSpPr/>
            <p:nvPr/>
          </p:nvSpPr>
          <p:spPr>
            <a:xfrm>
              <a:off x="5962503" y="4206032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67" y="1"/>
                  </a:moveTo>
                  <a:cubicBezTo>
                    <a:pt x="67" y="1"/>
                    <a:pt x="33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0" y="301"/>
                    <a:pt x="267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34" y="1"/>
                    <a:pt x="167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44"/>
            <p:cNvSpPr/>
            <p:nvPr/>
          </p:nvSpPr>
          <p:spPr>
            <a:xfrm>
              <a:off x="6022513" y="4102755"/>
              <a:ext cx="5673" cy="5863"/>
            </a:xfrm>
            <a:custGeom>
              <a:avLst/>
              <a:gdLst/>
              <a:ahLst/>
              <a:cxnLst/>
              <a:rect l="l" t="t" r="r" b="b"/>
              <a:pathLst>
                <a:path w="268" h="277" extrusionOk="0">
                  <a:moveTo>
                    <a:pt x="98" y="1"/>
                  </a:moveTo>
                  <a:cubicBezTo>
                    <a:pt x="45" y="1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17" y="243"/>
                    <a:pt x="76" y="276"/>
                    <a:pt x="134" y="276"/>
                  </a:cubicBezTo>
                  <a:cubicBezTo>
                    <a:pt x="192" y="276"/>
                    <a:pt x="251" y="243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8" y="1"/>
                    <a:pt x="146" y="3"/>
                    <a:pt x="134" y="9"/>
                  </a:cubicBezTo>
                  <a:cubicBezTo>
                    <a:pt x="122" y="3"/>
                    <a:pt x="109" y="1"/>
                    <a:pt x="98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44"/>
            <p:cNvSpPr/>
            <p:nvPr/>
          </p:nvSpPr>
          <p:spPr>
            <a:xfrm>
              <a:off x="6016163" y="4313160"/>
              <a:ext cx="5673" cy="5863"/>
            </a:xfrm>
            <a:custGeom>
              <a:avLst/>
              <a:gdLst/>
              <a:ahLst/>
              <a:cxnLst/>
              <a:rect l="l" t="t" r="r" b="b"/>
              <a:pathLst>
                <a:path w="268" h="277" extrusionOk="0">
                  <a:moveTo>
                    <a:pt x="97" y="1"/>
                  </a:moveTo>
                  <a:cubicBezTo>
                    <a:pt x="45" y="1"/>
                    <a:pt x="0" y="55"/>
                    <a:pt x="0" y="110"/>
                  </a:cubicBezTo>
                  <a:lnTo>
                    <a:pt x="0" y="177"/>
                  </a:lnTo>
                  <a:cubicBezTo>
                    <a:pt x="17" y="243"/>
                    <a:pt x="75" y="277"/>
                    <a:pt x="134" y="277"/>
                  </a:cubicBezTo>
                  <a:cubicBezTo>
                    <a:pt x="192" y="277"/>
                    <a:pt x="250" y="243"/>
                    <a:pt x="267" y="177"/>
                  </a:cubicBezTo>
                  <a:lnTo>
                    <a:pt x="267" y="110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8" y="1"/>
                    <a:pt x="146" y="4"/>
                    <a:pt x="134" y="10"/>
                  </a:cubicBezTo>
                  <a:cubicBezTo>
                    <a:pt x="121" y="4"/>
                    <a:pt x="109" y="1"/>
                    <a:pt x="97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44"/>
            <p:cNvSpPr/>
            <p:nvPr/>
          </p:nvSpPr>
          <p:spPr>
            <a:xfrm>
              <a:off x="6028165" y="3892350"/>
              <a:ext cx="6371" cy="6562"/>
            </a:xfrm>
            <a:custGeom>
              <a:avLst/>
              <a:gdLst/>
              <a:ahLst/>
              <a:cxnLst/>
              <a:rect l="l" t="t" r="r" b="b"/>
              <a:pathLst>
                <a:path w="301" h="310" extrusionOk="0">
                  <a:moveTo>
                    <a:pt x="131" y="0"/>
                  </a:moveTo>
                  <a:cubicBezTo>
                    <a:pt x="77" y="0"/>
                    <a:pt x="28" y="55"/>
                    <a:pt x="0" y="109"/>
                  </a:cubicBezTo>
                  <a:lnTo>
                    <a:pt x="0" y="176"/>
                  </a:lnTo>
                  <a:cubicBezTo>
                    <a:pt x="34" y="242"/>
                    <a:pt x="67" y="276"/>
                    <a:pt x="134" y="309"/>
                  </a:cubicBezTo>
                  <a:cubicBezTo>
                    <a:pt x="200" y="309"/>
                    <a:pt x="267" y="242"/>
                    <a:pt x="301" y="176"/>
                  </a:cubicBezTo>
                  <a:lnTo>
                    <a:pt x="301" y="109"/>
                  </a:lnTo>
                  <a:cubicBezTo>
                    <a:pt x="301" y="55"/>
                    <a:pt x="256" y="0"/>
                    <a:pt x="203" y="0"/>
                  </a:cubicBezTo>
                  <a:cubicBezTo>
                    <a:pt x="192" y="0"/>
                    <a:pt x="179" y="3"/>
                    <a:pt x="167" y="9"/>
                  </a:cubicBezTo>
                  <a:cubicBezTo>
                    <a:pt x="155" y="3"/>
                    <a:pt x="143" y="0"/>
                    <a:pt x="131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44"/>
            <p:cNvSpPr/>
            <p:nvPr/>
          </p:nvSpPr>
          <p:spPr>
            <a:xfrm>
              <a:off x="6018978" y="4207958"/>
              <a:ext cx="6371" cy="5863"/>
            </a:xfrm>
            <a:custGeom>
              <a:avLst/>
              <a:gdLst/>
              <a:ahLst/>
              <a:cxnLst/>
              <a:rect l="l" t="t" r="r" b="b"/>
              <a:pathLst>
                <a:path w="301" h="277" extrusionOk="0">
                  <a:moveTo>
                    <a:pt x="119" y="1"/>
                  </a:moveTo>
                  <a:cubicBezTo>
                    <a:pt x="55" y="1"/>
                    <a:pt x="28" y="55"/>
                    <a:pt x="1" y="110"/>
                  </a:cubicBezTo>
                  <a:lnTo>
                    <a:pt x="1" y="176"/>
                  </a:lnTo>
                  <a:cubicBezTo>
                    <a:pt x="17" y="243"/>
                    <a:pt x="84" y="276"/>
                    <a:pt x="151" y="276"/>
                  </a:cubicBezTo>
                  <a:cubicBezTo>
                    <a:pt x="217" y="276"/>
                    <a:pt x="284" y="243"/>
                    <a:pt x="301" y="176"/>
                  </a:cubicBezTo>
                  <a:lnTo>
                    <a:pt x="301" y="110"/>
                  </a:lnTo>
                  <a:cubicBezTo>
                    <a:pt x="274" y="55"/>
                    <a:pt x="246" y="1"/>
                    <a:pt x="201" y="1"/>
                  </a:cubicBezTo>
                  <a:cubicBezTo>
                    <a:pt x="191" y="1"/>
                    <a:pt x="180" y="3"/>
                    <a:pt x="167" y="10"/>
                  </a:cubicBezTo>
                  <a:cubicBezTo>
                    <a:pt x="149" y="3"/>
                    <a:pt x="133" y="1"/>
                    <a:pt x="119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44"/>
            <p:cNvSpPr/>
            <p:nvPr/>
          </p:nvSpPr>
          <p:spPr>
            <a:xfrm>
              <a:off x="6017560" y="4260411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8" y="0"/>
                    <a:pt x="1" y="33"/>
                    <a:pt x="1" y="133"/>
                  </a:cubicBezTo>
                  <a:lnTo>
                    <a:pt x="1" y="167"/>
                  </a:lnTo>
                  <a:cubicBezTo>
                    <a:pt x="1" y="234"/>
                    <a:pt x="68" y="300"/>
                    <a:pt x="134" y="300"/>
                  </a:cubicBezTo>
                  <a:cubicBezTo>
                    <a:pt x="201" y="300"/>
                    <a:pt x="268" y="267"/>
                    <a:pt x="268" y="200"/>
                  </a:cubicBezTo>
                  <a:lnTo>
                    <a:pt x="268" y="133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44"/>
            <p:cNvSpPr/>
            <p:nvPr/>
          </p:nvSpPr>
          <p:spPr>
            <a:xfrm>
              <a:off x="6020396" y="4155187"/>
              <a:ext cx="6012" cy="6731"/>
            </a:xfrm>
            <a:custGeom>
              <a:avLst/>
              <a:gdLst/>
              <a:ahLst/>
              <a:cxnLst/>
              <a:rect l="l" t="t" r="r" b="b"/>
              <a:pathLst>
                <a:path w="284" h="318" extrusionOk="0">
                  <a:moveTo>
                    <a:pt x="167" y="1"/>
                  </a:moveTo>
                  <a:cubicBezTo>
                    <a:pt x="100" y="1"/>
                    <a:pt x="34" y="34"/>
                    <a:pt x="0" y="134"/>
                  </a:cubicBezTo>
                  <a:lnTo>
                    <a:pt x="0" y="168"/>
                  </a:lnTo>
                  <a:cubicBezTo>
                    <a:pt x="17" y="268"/>
                    <a:pt x="92" y="318"/>
                    <a:pt x="159" y="318"/>
                  </a:cubicBezTo>
                  <a:cubicBezTo>
                    <a:pt x="226" y="318"/>
                    <a:pt x="284" y="268"/>
                    <a:pt x="267" y="168"/>
                  </a:cubicBezTo>
                  <a:lnTo>
                    <a:pt x="267" y="134"/>
                  </a:lnTo>
                  <a:cubicBezTo>
                    <a:pt x="267" y="34"/>
                    <a:pt x="234" y="1"/>
                    <a:pt x="167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44"/>
            <p:cNvSpPr/>
            <p:nvPr/>
          </p:nvSpPr>
          <p:spPr>
            <a:xfrm>
              <a:off x="5971669" y="3890403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34" y="1"/>
                  </a:moveTo>
                  <a:cubicBezTo>
                    <a:pt x="67" y="1"/>
                    <a:pt x="1" y="34"/>
                    <a:pt x="1" y="134"/>
                  </a:cubicBezTo>
                  <a:lnTo>
                    <a:pt x="1" y="168"/>
                  </a:lnTo>
                  <a:cubicBezTo>
                    <a:pt x="1" y="268"/>
                    <a:pt x="67" y="318"/>
                    <a:pt x="134" y="318"/>
                  </a:cubicBezTo>
                  <a:cubicBezTo>
                    <a:pt x="201" y="318"/>
                    <a:pt x="268" y="268"/>
                    <a:pt x="268" y="168"/>
                  </a:cubicBezTo>
                  <a:lnTo>
                    <a:pt x="268" y="134"/>
                  </a:lnTo>
                  <a:cubicBezTo>
                    <a:pt x="268" y="68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44"/>
            <p:cNvSpPr/>
            <p:nvPr/>
          </p:nvSpPr>
          <p:spPr>
            <a:xfrm>
              <a:off x="5744308" y="3883862"/>
              <a:ext cx="5673" cy="5863"/>
            </a:xfrm>
            <a:custGeom>
              <a:avLst/>
              <a:gdLst/>
              <a:ahLst/>
              <a:cxnLst/>
              <a:rect l="l" t="t" r="r" b="b"/>
              <a:pathLst>
                <a:path w="268" h="277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6"/>
                  </a:lnTo>
                  <a:cubicBezTo>
                    <a:pt x="17" y="243"/>
                    <a:pt x="84" y="276"/>
                    <a:pt x="147" y="276"/>
                  </a:cubicBezTo>
                  <a:cubicBezTo>
                    <a:pt x="209" y="276"/>
                    <a:pt x="268" y="243"/>
                    <a:pt x="268" y="176"/>
                  </a:cubicBezTo>
                  <a:lnTo>
                    <a:pt x="268" y="110"/>
                  </a:lnTo>
                  <a:cubicBezTo>
                    <a:pt x="268" y="55"/>
                    <a:pt x="223" y="1"/>
                    <a:pt x="170" y="1"/>
                  </a:cubicBezTo>
                  <a:cubicBezTo>
                    <a:pt x="159" y="1"/>
                    <a:pt x="146" y="4"/>
                    <a:pt x="134" y="10"/>
                  </a:cubicBezTo>
                  <a:cubicBezTo>
                    <a:pt x="122" y="4"/>
                    <a:pt x="110" y="1"/>
                    <a:pt x="98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44"/>
            <p:cNvSpPr/>
            <p:nvPr/>
          </p:nvSpPr>
          <p:spPr>
            <a:xfrm>
              <a:off x="5914474" y="3889006"/>
              <a:ext cx="6393" cy="6371"/>
            </a:xfrm>
            <a:custGeom>
              <a:avLst/>
              <a:gdLst/>
              <a:ahLst/>
              <a:cxnLst/>
              <a:rect l="l" t="t" r="r" b="b"/>
              <a:pathLst>
                <a:path w="302" h="301" extrusionOk="0">
                  <a:moveTo>
                    <a:pt x="168" y="0"/>
                  </a:moveTo>
                  <a:cubicBezTo>
                    <a:pt x="101" y="0"/>
                    <a:pt x="34" y="33"/>
                    <a:pt x="1" y="100"/>
                  </a:cubicBezTo>
                  <a:lnTo>
                    <a:pt x="1" y="167"/>
                  </a:lnTo>
                  <a:cubicBezTo>
                    <a:pt x="34" y="234"/>
                    <a:pt x="68" y="300"/>
                    <a:pt x="134" y="300"/>
                  </a:cubicBezTo>
                  <a:cubicBezTo>
                    <a:pt x="201" y="300"/>
                    <a:pt x="268" y="234"/>
                    <a:pt x="301" y="167"/>
                  </a:cubicBezTo>
                  <a:lnTo>
                    <a:pt x="301" y="134"/>
                  </a:lnTo>
                  <a:cubicBezTo>
                    <a:pt x="268" y="33"/>
                    <a:pt x="234" y="0"/>
                    <a:pt x="168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44"/>
            <p:cNvSpPr/>
            <p:nvPr/>
          </p:nvSpPr>
          <p:spPr>
            <a:xfrm>
              <a:off x="5857999" y="3886889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134" y="0"/>
                  </a:moveTo>
                  <a:cubicBezTo>
                    <a:pt x="67" y="0"/>
                    <a:pt x="0" y="67"/>
                    <a:pt x="0" y="133"/>
                  </a:cubicBezTo>
                  <a:lnTo>
                    <a:pt x="0" y="200"/>
                  </a:lnTo>
                  <a:cubicBezTo>
                    <a:pt x="0" y="267"/>
                    <a:pt x="67" y="300"/>
                    <a:pt x="134" y="300"/>
                  </a:cubicBezTo>
                  <a:cubicBezTo>
                    <a:pt x="146" y="306"/>
                    <a:pt x="158" y="309"/>
                    <a:pt x="170" y="309"/>
                  </a:cubicBezTo>
                  <a:cubicBezTo>
                    <a:pt x="223" y="309"/>
                    <a:pt x="267" y="255"/>
                    <a:pt x="267" y="200"/>
                  </a:cubicBezTo>
                  <a:lnTo>
                    <a:pt x="267" y="133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44"/>
            <p:cNvSpPr/>
            <p:nvPr/>
          </p:nvSpPr>
          <p:spPr>
            <a:xfrm>
              <a:off x="5801503" y="3885471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34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34" y="301"/>
                    <a:pt x="134" y="301"/>
                  </a:cubicBezTo>
                  <a:cubicBezTo>
                    <a:pt x="201" y="301"/>
                    <a:pt x="234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44"/>
            <p:cNvSpPr/>
            <p:nvPr/>
          </p:nvSpPr>
          <p:spPr>
            <a:xfrm>
              <a:off x="5747843" y="3778660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8" y="1"/>
                  </a:moveTo>
                  <a:cubicBezTo>
                    <a:pt x="45" y="1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60"/>
                    <a:pt x="59" y="301"/>
                    <a:pt x="121" y="301"/>
                  </a:cubicBezTo>
                  <a:cubicBezTo>
                    <a:pt x="184" y="301"/>
                    <a:pt x="251" y="260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8" y="1"/>
                    <a:pt x="146" y="3"/>
                    <a:pt x="134" y="9"/>
                  </a:cubicBezTo>
                  <a:cubicBezTo>
                    <a:pt x="122" y="3"/>
                    <a:pt x="109" y="1"/>
                    <a:pt x="98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44"/>
            <p:cNvSpPr/>
            <p:nvPr/>
          </p:nvSpPr>
          <p:spPr>
            <a:xfrm>
              <a:off x="5749262" y="3725889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0" y="67"/>
                    <a:pt x="0" y="134"/>
                  </a:cubicBezTo>
                  <a:lnTo>
                    <a:pt x="0" y="167"/>
                  </a:lnTo>
                  <a:cubicBezTo>
                    <a:pt x="0" y="251"/>
                    <a:pt x="67" y="293"/>
                    <a:pt x="134" y="293"/>
                  </a:cubicBezTo>
                  <a:cubicBezTo>
                    <a:pt x="200" y="293"/>
                    <a:pt x="267" y="251"/>
                    <a:pt x="267" y="167"/>
                  </a:cubicBezTo>
                  <a:lnTo>
                    <a:pt x="267" y="101"/>
                  </a:lnTo>
                  <a:cubicBezTo>
                    <a:pt x="234" y="34"/>
                    <a:pt x="200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44"/>
            <p:cNvSpPr/>
            <p:nvPr/>
          </p:nvSpPr>
          <p:spPr>
            <a:xfrm>
              <a:off x="5745727" y="3831092"/>
              <a:ext cx="5673" cy="6922"/>
            </a:xfrm>
            <a:custGeom>
              <a:avLst/>
              <a:gdLst/>
              <a:ahLst/>
              <a:cxnLst/>
              <a:rect l="l" t="t" r="r" b="b"/>
              <a:pathLst>
                <a:path w="268" h="327" extrusionOk="0">
                  <a:moveTo>
                    <a:pt x="167" y="1"/>
                  </a:moveTo>
                  <a:cubicBezTo>
                    <a:pt x="67" y="1"/>
                    <a:pt x="34" y="68"/>
                    <a:pt x="0" y="134"/>
                  </a:cubicBezTo>
                  <a:lnTo>
                    <a:pt x="0" y="201"/>
                  </a:lnTo>
                  <a:cubicBezTo>
                    <a:pt x="0" y="284"/>
                    <a:pt x="67" y="326"/>
                    <a:pt x="134" y="326"/>
                  </a:cubicBezTo>
                  <a:cubicBezTo>
                    <a:pt x="201" y="326"/>
                    <a:pt x="267" y="284"/>
                    <a:pt x="267" y="201"/>
                  </a:cubicBezTo>
                  <a:lnTo>
                    <a:pt x="267" y="134"/>
                  </a:lnTo>
                  <a:cubicBezTo>
                    <a:pt x="267" y="68"/>
                    <a:pt x="234" y="1"/>
                    <a:pt x="167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44"/>
            <p:cNvSpPr/>
            <p:nvPr/>
          </p:nvSpPr>
          <p:spPr>
            <a:xfrm>
              <a:off x="5742911" y="3936315"/>
              <a:ext cx="6371" cy="6710"/>
            </a:xfrm>
            <a:custGeom>
              <a:avLst/>
              <a:gdLst/>
              <a:ahLst/>
              <a:cxnLst/>
              <a:rect l="l" t="t" r="r" b="b"/>
              <a:pathLst>
                <a:path w="301" h="317" extrusionOk="0">
                  <a:moveTo>
                    <a:pt x="133" y="0"/>
                  </a:moveTo>
                  <a:cubicBezTo>
                    <a:pt x="100" y="0"/>
                    <a:pt x="33" y="33"/>
                    <a:pt x="0" y="67"/>
                  </a:cubicBezTo>
                  <a:cubicBezTo>
                    <a:pt x="0" y="100"/>
                    <a:pt x="0" y="100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17"/>
                    <a:pt x="133" y="317"/>
                  </a:cubicBezTo>
                  <a:cubicBezTo>
                    <a:pt x="200" y="317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300" y="100"/>
                    <a:pt x="300" y="100"/>
                    <a:pt x="267" y="67"/>
                  </a:cubicBezTo>
                  <a:cubicBezTo>
                    <a:pt x="267" y="33"/>
                    <a:pt x="200" y="0"/>
                    <a:pt x="133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44"/>
            <p:cNvSpPr/>
            <p:nvPr/>
          </p:nvSpPr>
          <p:spPr>
            <a:xfrm>
              <a:off x="5740075" y="4041518"/>
              <a:ext cx="5673" cy="6901"/>
            </a:xfrm>
            <a:custGeom>
              <a:avLst/>
              <a:gdLst/>
              <a:ahLst/>
              <a:cxnLst/>
              <a:rect l="l" t="t" r="r" b="b"/>
              <a:pathLst>
                <a:path w="268" h="326" extrusionOk="0">
                  <a:moveTo>
                    <a:pt x="134" y="0"/>
                  </a:moveTo>
                  <a:cubicBezTo>
                    <a:pt x="67" y="0"/>
                    <a:pt x="1" y="67"/>
                    <a:pt x="1" y="134"/>
                  </a:cubicBezTo>
                  <a:lnTo>
                    <a:pt x="1" y="200"/>
                  </a:lnTo>
                  <a:cubicBezTo>
                    <a:pt x="1" y="284"/>
                    <a:pt x="67" y="326"/>
                    <a:pt x="134" y="326"/>
                  </a:cubicBezTo>
                  <a:cubicBezTo>
                    <a:pt x="201" y="326"/>
                    <a:pt x="267" y="284"/>
                    <a:pt x="267" y="200"/>
                  </a:cubicBezTo>
                  <a:lnTo>
                    <a:pt x="267" y="134"/>
                  </a:lnTo>
                  <a:cubicBezTo>
                    <a:pt x="234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44"/>
            <p:cNvSpPr/>
            <p:nvPr/>
          </p:nvSpPr>
          <p:spPr>
            <a:xfrm>
              <a:off x="5741493" y="3989065"/>
              <a:ext cx="5673" cy="6583"/>
            </a:xfrm>
            <a:custGeom>
              <a:avLst/>
              <a:gdLst/>
              <a:ahLst/>
              <a:cxnLst/>
              <a:rect l="l" t="t" r="r" b="b"/>
              <a:pathLst>
                <a:path w="268" h="311" extrusionOk="0">
                  <a:moveTo>
                    <a:pt x="97" y="1"/>
                  </a:moveTo>
                  <a:cubicBezTo>
                    <a:pt x="45" y="1"/>
                    <a:pt x="0" y="55"/>
                    <a:pt x="0" y="110"/>
                  </a:cubicBezTo>
                  <a:lnTo>
                    <a:pt x="0" y="177"/>
                  </a:lnTo>
                  <a:cubicBezTo>
                    <a:pt x="0" y="243"/>
                    <a:pt x="67" y="310"/>
                    <a:pt x="134" y="310"/>
                  </a:cubicBezTo>
                  <a:cubicBezTo>
                    <a:pt x="200" y="310"/>
                    <a:pt x="267" y="243"/>
                    <a:pt x="267" y="177"/>
                  </a:cubicBezTo>
                  <a:lnTo>
                    <a:pt x="267" y="110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8" y="1"/>
                    <a:pt x="146" y="4"/>
                    <a:pt x="134" y="10"/>
                  </a:cubicBezTo>
                  <a:cubicBezTo>
                    <a:pt x="121" y="4"/>
                    <a:pt x="109" y="1"/>
                    <a:pt x="97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44"/>
            <p:cNvSpPr/>
            <p:nvPr/>
          </p:nvSpPr>
          <p:spPr>
            <a:xfrm>
              <a:off x="5802921" y="3833039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2"/>
                    <a:pt x="67" y="309"/>
                    <a:pt x="134" y="309"/>
                  </a:cubicBezTo>
                  <a:cubicBezTo>
                    <a:pt x="201" y="309"/>
                    <a:pt x="267" y="242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0"/>
                    <a:pt x="170" y="0"/>
                  </a:cubicBezTo>
                  <a:cubicBezTo>
                    <a:pt x="158" y="0"/>
                    <a:pt x="146" y="3"/>
                    <a:pt x="134" y="9"/>
                  </a:cubicBezTo>
                  <a:cubicBezTo>
                    <a:pt x="122" y="3"/>
                    <a:pt x="109" y="0"/>
                    <a:pt x="97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44"/>
            <p:cNvSpPr/>
            <p:nvPr/>
          </p:nvSpPr>
          <p:spPr>
            <a:xfrm>
              <a:off x="5804339" y="3780268"/>
              <a:ext cx="5652" cy="6731"/>
            </a:xfrm>
            <a:custGeom>
              <a:avLst/>
              <a:gdLst/>
              <a:ahLst/>
              <a:cxnLst/>
              <a:rect l="l" t="t" r="r" b="b"/>
              <a:pathLst>
                <a:path w="267" h="318" extrusionOk="0">
                  <a:moveTo>
                    <a:pt x="134" y="0"/>
                  </a:moveTo>
                  <a:cubicBezTo>
                    <a:pt x="67" y="0"/>
                    <a:pt x="0" y="33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17"/>
                    <a:pt x="134" y="317"/>
                  </a:cubicBezTo>
                  <a:cubicBezTo>
                    <a:pt x="200" y="317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44"/>
            <p:cNvSpPr/>
            <p:nvPr/>
          </p:nvSpPr>
          <p:spPr>
            <a:xfrm>
              <a:off x="5796571" y="4043444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17" y="260"/>
                    <a:pt x="75" y="301"/>
                    <a:pt x="134" y="301"/>
                  </a:cubicBezTo>
                  <a:cubicBezTo>
                    <a:pt x="192" y="301"/>
                    <a:pt x="250" y="260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0"/>
                    <a:pt x="170" y="0"/>
                  </a:cubicBezTo>
                  <a:cubicBezTo>
                    <a:pt x="158" y="0"/>
                    <a:pt x="146" y="3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44"/>
            <p:cNvSpPr/>
            <p:nvPr/>
          </p:nvSpPr>
          <p:spPr>
            <a:xfrm>
              <a:off x="5805737" y="3727815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6"/>
                  </a:lnTo>
                  <a:cubicBezTo>
                    <a:pt x="1" y="243"/>
                    <a:pt x="68" y="310"/>
                    <a:pt x="134" y="310"/>
                  </a:cubicBezTo>
                  <a:cubicBezTo>
                    <a:pt x="201" y="310"/>
                    <a:pt x="268" y="243"/>
                    <a:pt x="268" y="176"/>
                  </a:cubicBezTo>
                  <a:lnTo>
                    <a:pt x="268" y="110"/>
                  </a:lnTo>
                  <a:cubicBezTo>
                    <a:pt x="268" y="55"/>
                    <a:pt x="245" y="1"/>
                    <a:pt x="183" y="1"/>
                  </a:cubicBezTo>
                  <a:cubicBezTo>
                    <a:pt x="169" y="1"/>
                    <a:pt x="153" y="4"/>
                    <a:pt x="134" y="10"/>
                  </a:cubicBezTo>
                  <a:cubicBezTo>
                    <a:pt x="122" y="4"/>
                    <a:pt x="110" y="1"/>
                    <a:pt x="98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44"/>
            <p:cNvSpPr/>
            <p:nvPr/>
          </p:nvSpPr>
          <p:spPr>
            <a:xfrm>
              <a:off x="5797968" y="399067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8" y="1"/>
                    <a:pt x="34" y="34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34"/>
                    <a:pt x="268" y="167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44"/>
            <p:cNvSpPr/>
            <p:nvPr/>
          </p:nvSpPr>
          <p:spPr>
            <a:xfrm>
              <a:off x="5800085" y="3938157"/>
              <a:ext cx="5673" cy="6647"/>
            </a:xfrm>
            <a:custGeom>
              <a:avLst/>
              <a:gdLst/>
              <a:ahLst/>
              <a:cxnLst/>
              <a:rect l="l" t="t" r="r" b="b"/>
              <a:pathLst>
                <a:path w="268" h="314" extrusionOk="0">
                  <a:moveTo>
                    <a:pt x="87" y="0"/>
                  </a:moveTo>
                  <a:cubicBezTo>
                    <a:pt x="50" y="0"/>
                    <a:pt x="25" y="31"/>
                    <a:pt x="1" y="80"/>
                  </a:cubicBezTo>
                  <a:cubicBezTo>
                    <a:pt x="1" y="80"/>
                    <a:pt x="1" y="113"/>
                    <a:pt x="1" y="113"/>
                  </a:cubicBezTo>
                  <a:lnTo>
                    <a:pt x="1" y="180"/>
                  </a:lnTo>
                  <a:cubicBezTo>
                    <a:pt x="1" y="247"/>
                    <a:pt x="68" y="313"/>
                    <a:pt x="134" y="313"/>
                  </a:cubicBezTo>
                  <a:cubicBezTo>
                    <a:pt x="201" y="313"/>
                    <a:pt x="268" y="247"/>
                    <a:pt x="268" y="180"/>
                  </a:cubicBezTo>
                  <a:lnTo>
                    <a:pt x="268" y="113"/>
                  </a:lnTo>
                  <a:cubicBezTo>
                    <a:pt x="268" y="113"/>
                    <a:pt x="268" y="80"/>
                    <a:pt x="268" y="80"/>
                  </a:cubicBezTo>
                  <a:cubicBezTo>
                    <a:pt x="243" y="31"/>
                    <a:pt x="201" y="0"/>
                    <a:pt x="167" y="0"/>
                  </a:cubicBezTo>
                  <a:cubicBezTo>
                    <a:pt x="155" y="0"/>
                    <a:pt x="143" y="4"/>
                    <a:pt x="134" y="13"/>
                  </a:cubicBezTo>
                  <a:cubicBezTo>
                    <a:pt x="117" y="4"/>
                    <a:pt x="101" y="0"/>
                    <a:pt x="87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44"/>
            <p:cNvSpPr/>
            <p:nvPr/>
          </p:nvSpPr>
          <p:spPr>
            <a:xfrm>
              <a:off x="5862931" y="3729424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34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34" y="301"/>
                    <a:pt x="134" y="301"/>
                  </a:cubicBezTo>
                  <a:cubicBezTo>
                    <a:pt x="201" y="301"/>
                    <a:pt x="234" y="267"/>
                    <a:pt x="268" y="201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44"/>
            <p:cNvSpPr/>
            <p:nvPr/>
          </p:nvSpPr>
          <p:spPr>
            <a:xfrm>
              <a:off x="5859396" y="3834627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8" y="1"/>
                    <a:pt x="1" y="34"/>
                    <a:pt x="1" y="101"/>
                  </a:cubicBezTo>
                  <a:lnTo>
                    <a:pt x="1" y="167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67"/>
                    <a:pt x="268" y="167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44"/>
            <p:cNvSpPr/>
            <p:nvPr/>
          </p:nvSpPr>
          <p:spPr>
            <a:xfrm>
              <a:off x="5861534" y="3782385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3" y="0"/>
                  </a:moveTo>
                  <a:cubicBezTo>
                    <a:pt x="67" y="0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33" y="300"/>
                    <a:pt x="100" y="300"/>
                  </a:cubicBezTo>
                  <a:cubicBezTo>
                    <a:pt x="200" y="300"/>
                    <a:pt x="234" y="267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3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44"/>
            <p:cNvSpPr/>
            <p:nvPr/>
          </p:nvSpPr>
          <p:spPr>
            <a:xfrm>
              <a:off x="5857279" y="3939829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34" y="1"/>
                  </a:moveTo>
                  <a:cubicBezTo>
                    <a:pt x="68" y="1"/>
                    <a:pt x="34" y="34"/>
                    <a:pt x="1" y="68"/>
                  </a:cubicBezTo>
                  <a:cubicBezTo>
                    <a:pt x="1" y="68"/>
                    <a:pt x="1" y="101"/>
                    <a:pt x="1" y="101"/>
                  </a:cubicBezTo>
                  <a:lnTo>
                    <a:pt x="1" y="168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68"/>
                    <a:pt x="268" y="168"/>
                  </a:cubicBezTo>
                  <a:lnTo>
                    <a:pt x="268" y="134"/>
                  </a:lnTo>
                  <a:cubicBezTo>
                    <a:pt x="268" y="101"/>
                    <a:pt x="268" y="101"/>
                    <a:pt x="268" y="68"/>
                  </a:cubicBezTo>
                  <a:cubicBezTo>
                    <a:pt x="234" y="34"/>
                    <a:pt x="168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44"/>
            <p:cNvSpPr/>
            <p:nvPr/>
          </p:nvSpPr>
          <p:spPr>
            <a:xfrm>
              <a:off x="5855163" y="3992092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134" y="0"/>
                  </a:moveTo>
                  <a:cubicBezTo>
                    <a:pt x="68" y="0"/>
                    <a:pt x="1" y="67"/>
                    <a:pt x="1" y="134"/>
                  </a:cubicBezTo>
                  <a:lnTo>
                    <a:pt x="1" y="200"/>
                  </a:lnTo>
                  <a:cubicBezTo>
                    <a:pt x="1" y="267"/>
                    <a:pt x="68" y="301"/>
                    <a:pt x="134" y="301"/>
                  </a:cubicBezTo>
                  <a:cubicBezTo>
                    <a:pt x="146" y="307"/>
                    <a:pt x="159" y="309"/>
                    <a:pt x="171" y="309"/>
                  </a:cubicBezTo>
                  <a:cubicBezTo>
                    <a:pt x="223" y="309"/>
                    <a:pt x="268" y="255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44"/>
            <p:cNvSpPr/>
            <p:nvPr/>
          </p:nvSpPr>
          <p:spPr>
            <a:xfrm>
              <a:off x="5853766" y="4045053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4" y="0"/>
                  </a:moveTo>
                  <a:cubicBezTo>
                    <a:pt x="67" y="0"/>
                    <a:pt x="0" y="33"/>
                    <a:pt x="0" y="100"/>
                  </a:cubicBezTo>
                  <a:lnTo>
                    <a:pt x="0" y="167"/>
                  </a:lnTo>
                  <a:cubicBezTo>
                    <a:pt x="0" y="234"/>
                    <a:pt x="33" y="300"/>
                    <a:pt x="100" y="300"/>
                  </a:cubicBezTo>
                  <a:cubicBezTo>
                    <a:pt x="167" y="300"/>
                    <a:pt x="234" y="267"/>
                    <a:pt x="267" y="167"/>
                  </a:cubicBezTo>
                  <a:lnTo>
                    <a:pt x="267" y="134"/>
                  </a:lnTo>
                  <a:cubicBezTo>
                    <a:pt x="234" y="67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44"/>
            <p:cNvSpPr/>
            <p:nvPr/>
          </p:nvSpPr>
          <p:spPr>
            <a:xfrm>
              <a:off x="5913775" y="3941247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34" y="34"/>
                    <a:pt x="0" y="67"/>
                  </a:cubicBezTo>
                  <a:cubicBezTo>
                    <a:pt x="0" y="101"/>
                    <a:pt x="0" y="101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67"/>
                    <a:pt x="267" y="201"/>
                  </a:cubicBezTo>
                  <a:lnTo>
                    <a:pt x="267" y="134"/>
                  </a:lnTo>
                  <a:cubicBezTo>
                    <a:pt x="267" y="101"/>
                    <a:pt x="267" y="101"/>
                    <a:pt x="267" y="67"/>
                  </a:cubicBezTo>
                  <a:cubicBezTo>
                    <a:pt x="234" y="34"/>
                    <a:pt x="167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44"/>
            <p:cNvSpPr/>
            <p:nvPr/>
          </p:nvSpPr>
          <p:spPr>
            <a:xfrm>
              <a:off x="5919427" y="3730842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200"/>
                  </a:lnTo>
                  <a:cubicBezTo>
                    <a:pt x="0" y="267"/>
                    <a:pt x="67" y="300"/>
                    <a:pt x="134" y="300"/>
                  </a:cubicBezTo>
                  <a:cubicBezTo>
                    <a:pt x="200" y="300"/>
                    <a:pt x="267" y="267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44"/>
            <p:cNvSpPr/>
            <p:nvPr/>
          </p:nvSpPr>
          <p:spPr>
            <a:xfrm>
              <a:off x="5918009" y="3783782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34" y="1"/>
                  </a:moveTo>
                  <a:cubicBezTo>
                    <a:pt x="67" y="1"/>
                    <a:pt x="1" y="34"/>
                    <a:pt x="1" y="101"/>
                  </a:cubicBezTo>
                  <a:lnTo>
                    <a:pt x="1" y="168"/>
                  </a:lnTo>
                  <a:cubicBezTo>
                    <a:pt x="1" y="234"/>
                    <a:pt x="67" y="301"/>
                    <a:pt x="134" y="301"/>
                  </a:cubicBezTo>
                  <a:cubicBezTo>
                    <a:pt x="201" y="301"/>
                    <a:pt x="267" y="234"/>
                    <a:pt x="267" y="168"/>
                  </a:cubicBezTo>
                  <a:lnTo>
                    <a:pt x="267" y="134"/>
                  </a:lnTo>
                  <a:cubicBezTo>
                    <a:pt x="267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44"/>
            <p:cNvSpPr/>
            <p:nvPr/>
          </p:nvSpPr>
          <p:spPr>
            <a:xfrm>
              <a:off x="5910240" y="4046450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1" y="68"/>
                    <a:pt x="1" y="134"/>
                  </a:cubicBezTo>
                  <a:lnTo>
                    <a:pt x="1" y="168"/>
                  </a:lnTo>
                  <a:cubicBezTo>
                    <a:pt x="1" y="268"/>
                    <a:pt x="67" y="301"/>
                    <a:pt x="134" y="301"/>
                  </a:cubicBezTo>
                  <a:cubicBezTo>
                    <a:pt x="201" y="301"/>
                    <a:pt x="268" y="268"/>
                    <a:pt x="268" y="201"/>
                  </a:cubicBezTo>
                  <a:lnTo>
                    <a:pt x="268" y="134"/>
                  </a:lnTo>
                  <a:cubicBezTo>
                    <a:pt x="268" y="68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44"/>
            <p:cNvSpPr/>
            <p:nvPr/>
          </p:nvSpPr>
          <p:spPr>
            <a:xfrm>
              <a:off x="5911659" y="3994208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44"/>
            <p:cNvSpPr/>
            <p:nvPr/>
          </p:nvSpPr>
          <p:spPr>
            <a:xfrm>
              <a:off x="5916591" y="3836045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8" y="0"/>
                    <a:pt x="1" y="67"/>
                    <a:pt x="1" y="134"/>
                  </a:cubicBezTo>
                  <a:lnTo>
                    <a:pt x="1" y="200"/>
                  </a:lnTo>
                  <a:cubicBezTo>
                    <a:pt x="1" y="267"/>
                    <a:pt x="68" y="301"/>
                    <a:pt x="134" y="301"/>
                  </a:cubicBezTo>
                  <a:cubicBezTo>
                    <a:pt x="201" y="301"/>
                    <a:pt x="268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44"/>
            <p:cNvSpPr/>
            <p:nvPr/>
          </p:nvSpPr>
          <p:spPr>
            <a:xfrm>
              <a:off x="5968853" y="3995627"/>
              <a:ext cx="5673" cy="6710"/>
            </a:xfrm>
            <a:custGeom>
              <a:avLst/>
              <a:gdLst/>
              <a:ahLst/>
              <a:cxnLst/>
              <a:rect l="l" t="t" r="r" b="b"/>
              <a:pathLst>
                <a:path w="268" h="317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17"/>
                    <a:pt x="134" y="317"/>
                  </a:cubicBezTo>
                  <a:cubicBezTo>
                    <a:pt x="200" y="317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34" y="67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44"/>
            <p:cNvSpPr/>
            <p:nvPr/>
          </p:nvSpPr>
          <p:spPr>
            <a:xfrm>
              <a:off x="5973087" y="3837971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1"/>
                  </a:moveTo>
                  <a:cubicBezTo>
                    <a:pt x="45" y="1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3"/>
                    <a:pt x="67" y="310"/>
                    <a:pt x="134" y="310"/>
                  </a:cubicBezTo>
                  <a:cubicBezTo>
                    <a:pt x="201" y="310"/>
                    <a:pt x="267" y="243"/>
                    <a:pt x="267" y="176"/>
                  </a:cubicBezTo>
                  <a:lnTo>
                    <a:pt x="267" y="109"/>
                  </a:lnTo>
                  <a:cubicBezTo>
                    <a:pt x="267" y="43"/>
                    <a:pt x="201" y="9"/>
                    <a:pt x="134" y="9"/>
                  </a:cubicBezTo>
                  <a:cubicBezTo>
                    <a:pt x="122" y="3"/>
                    <a:pt x="109" y="1"/>
                    <a:pt x="98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44"/>
            <p:cNvSpPr/>
            <p:nvPr/>
          </p:nvSpPr>
          <p:spPr>
            <a:xfrm>
              <a:off x="5974505" y="3785200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67" y="1"/>
                  </a:moveTo>
                  <a:cubicBezTo>
                    <a:pt x="67" y="1"/>
                    <a:pt x="34" y="34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18"/>
                    <a:pt x="134" y="318"/>
                  </a:cubicBezTo>
                  <a:cubicBezTo>
                    <a:pt x="200" y="318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67" y="67"/>
                    <a:pt x="234" y="1"/>
                    <a:pt x="167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44"/>
            <p:cNvSpPr/>
            <p:nvPr/>
          </p:nvSpPr>
          <p:spPr>
            <a:xfrm>
              <a:off x="5967435" y="4048376"/>
              <a:ext cx="5673" cy="6583"/>
            </a:xfrm>
            <a:custGeom>
              <a:avLst/>
              <a:gdLst/>
              <a:ahLst/>
              <a:cxnLst/>
              <a:rect l="l" t="t" r="r" b="b"/>
              <a:pathLst>
                <a:path w="268" h="311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7"/>
                  </a:lnTo>
                  <a:cubicBezTo>
                    <a:pt x="1" y="243"/>
                    <a:pt x="34" y="310"/>
                    <a:pt x="101" y="310"/>
                  </a:cubicBezTo>
                  <a:cubicBezTo>
                    <a:pt x="201" y="310"/>
                    <a:pt x="234" y="243"/>
                    <a:pt x="267" y="177"/>
                  </a:cubicBezTo>
                  <a:lnTo>
                    <a:pt x="267" y="110"/>
                  </a:lnTo>
                  <a:cubicBezTo>
                    <a:pt x="234" y="43"/>
                    <a:pt x="201" y="10"/>
                    <a:pt x="134" y="10"/>
                  </a:cubicBezTo>
                  <a:cubicBezTo>
                    <a:pt x="122" y="4"/>
                    <a:pt x="110" y="1"/>
                    <a:pt x="98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44"/>
            <p:cNvSpPr/>
            <p:nvPr/>
          </p:nvSpPr>
          <p:spPr>
            <a:xfrm>
              <a:off x="5976622" y="3732769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3"/>
                    <a:pt x="34" y="309"/>
                    <a:pt x="100" y="309"/>
                  </a:cubicBezTo>
                  <a:cubicBezTo>
                    <a:pt x="200" y="309"/>
                    <a:pt x="234" y="243"/>
                    <a:pt x="267" y="176"/>
                  </a:cubicBezTo>
                  <a:lnTo>
                    <a:pt x="267" y="109"/>
                  </a:lnTo>
                  <a:cubicBezTo>
                    <a:pt x="234" y="43"/>
                    <a:pt x="200" y="9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44"/>
            <p:cNvSpPr/>
            <p:nvPr/>
          </p:nvSpPr>
          <p:spPr>
            <a:xfrm>
              <a:off x="5970271" y="3943089"/>
              <a:ext cx="5652" cy="6647"/>
            </a:xfrm>
            <a:custGeom>
              <a:avLst/>
              <a:gdLst/>
              <a:ahLst/>
              <a:cxnLst/>
              <a:rect l="l" t="t" r="r" b="b"/>
              <a:pathLst>
                <a:path w="267" h="314" extrusionOk="0">
                  <a:moveTo>
                    <a:pt x="86" y="1"/>
                  </a:moveTo>
                  <a:cubicBezTo>
                    <a:pt x="49" y="1"/>
                    <a:pt x="24" y="32"/>
                    <a:pt x="0" y="80"/>
                  </a:cubicBezTo>
                  <a:cubicBezTo>
                    <a:pt x="0" y="80"/>
                    <a:pt x="0" y="114"/>
                    <a:pt x="0" y="114"/>
                  </a:cubicBezTo>
                  <a:lnTo>
                    <a:pt x="0" y="180"/>
                  </a:lnTo>
                  <a:cubicBezTo>
                    <a:pt x="0" y="247"/>
                    <a:pt x="67" y="314"/>
                    <a:pt x="133" y="314"/>
                  </a:cubicBezTo>
                  <a:cubicBezTo>
                    <a:pt x="200" y="314"/>
                    <a:pt x="267" y="247"/>
                    <a:pt x="267" y="180"/>
                  </a:cubicBezTo>
                  <a:lnTo>
                    <a:pt x="267" y="114"/>
                  </a:lnTo>
                  <a:cubicBezTo>
                    <a:pt x="267" y="114"/>
                    <a:pt x="267" y="80"/>
                    <a:pt x="267" y="80"/>
                  </a:cubicBezTo>
                  <a:cubicBezTo>
                    <a:pt x="242" y="32"/>
                    <a:pt x="218" y="1"/>
                    <a:pt x="181" y="1"/>
                  </a:cubicBezTo>
                  <a:cubicBezTo>
                    <a:pt x="167" y="1"/>
                    <a:pt x="151" y="5"/>
                    <a:pt x="133" y="14"/>
                  </a:cubicBezTo>
                  <a:cubicBezTo>
                    <a:pt x="116" y="5"/>
                    <a:pt x="100" y="1"/>
                    <a:pt x="86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44"/>
            <p:cNvSpPr/>
            <p:nvPr/>
          </p:nvSpPr>
          <p:spPr>
            <a:xfrm>
              <a:off x="6031700" y="3786619"/>
              <a:ext cx="5652" cy="7070"/>
            </a:xfrm>
            <a:custGeom>
              <a:avLst/>
              <a:gdLst/>
              <a:ahLst/>
              <a:cxnLst/>
              <a:rect l="l" t="t" r="r" b="b"/>
              <a:pathLst>
                <a:path w="267" h="334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200"/>
                  </a:lnTo>
                  <a:cubicBezTo>
                    <a:pt x="0" y="267"/>
                    <a:pt x="67" y="301"/>
                    <a:pt x="134" y="334"/>
                  </a:cubicBezTo>
                  <a:cubicBezTo>
                    <a:pt x="200" y="334"/>
                    <a:pt x="267" y="267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44"/>
            <p:cNvSpPr/>
            <p:nvPr/>
          </p:nvSpPr>
          <p:spPr>
            <a:xfrm>
              <a:off x="6033097" y="3734356"/>
              <a:ext cx="6393" cy="6562"/>
            </a:xfrm>
            <a:custGeom>
              <a:avLst/>
              <a:gdLst/>
              <a:ahLst/>
              <a:cxnLst/>
              <a:rect l="l" t="t" r="r" b="b"/>
              <a:pathLst>
                <a:path w="302" h="310" extrusionOk="0">
                  <a:moveTo>
                    <a:pt x="168" y="1"/>
                  </a:moveTo>
                  <a:cubicBezTo>
                    <a:pt x="68" y="1"/>
                    <a:pt x="34" y="34"/>
                    <a:pt x="1" y="101"/>
                  </a:cubicBezTo>
                  <a:lnTo>
                    <a:pt x="1" y="201"/>
                  </a:lnTo>
                  <a:cubicBezTo>
                    <a:pt x="1" y="268"/>
                    <a:pt x="68" y="301"/>
                    <a:pt x="134" y="301"/>
                  </a:cubicBezTo>
                  <a:cubicBezTo>
                    <a:pt x="146" y="307"/>
                    <a:pt x="159" y="310"/>
                    <a:pt x="171" y="310"/>
                  </a:cubicBezTo>
                  <a:cubicBezTo>
                    <a:pt x="223" y="310"/>
                    <a:pt x="268" y="256"/>
                    <a:pt x="268" y="201"/>
                  </a:cubicBezTo>
                  <a:lnTo>
                    <a:pt x="268" y="134"/>
                  </a:lnTo>
                  <a:cubicBezTo>
                    <a:pt x="301" y="68"/>
                    <a:pt x="234" y="1"/>
                    <a:pt x="168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44"/>
            <p:cNvSpPr/>
            <p:nvPr/>
          </p:nvSpPr>
          <p:spPr>
            <a:xfrm>
              <a:off x="6030281" y="3839580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34" y="0"/>
                  </a:moveTo>
                  <a:cubicBezTo>
                    <a:pt x="67" y="0"/>
                    <a:pt x="0" y="33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17"/>
                    <a:pt x="134" y="317"/>
                  </a:cubicBezTo>
                  <a:cubicBezTo>
                    <a:pt x="201" y="317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34" y="33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44"/>
            <p:cNvSpPr/>
            <p:nvPr/>
          </p:nvSpPr>
          <p:spPr>
            <a:xfrm>
              <a:off x="6034515" y="3681416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67"/>
                    <a:pt x="1" y="134"/>
                  </a:cubicBezTo>
                  <a:lnTo>
                    <a:pt x="1" y="200"/>
                  </a:lnTo>
                  <a:cubicBezTo>
                    <a:pt x="1" y="267"/>
                    <a:pt x="67" y="300"/>
                    <a:pt x="134" y="300"/>
                  </a:cubicBezTo>
                  <a:cubicBezTo>
                    <a:pt x="201" y="300"/>
                    <a:pt x="267" y="267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44"/>
            <p:cNvSpPr/>
            <p:nvPr/>
          </p:nvSpPr>
          <p:spPr>
            <a:xfrm>
              <a:off x="6023931" y="4049985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34" y="1"/>
                  </a:moveTo>
                  <a:cubicBezTo>
                    <a:pt x="67" y="1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17"/>
                    <a:pt x="134" y="317"/>
                  </a:cubicBezTo>
                  <a:cubicBezTo>
                    <a:pt x="200" y="317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67" y="34"/>
                    <a:pt x="200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44"/>
            <p:cNvSpPr/>
            <p:nvPr/>
          </p:nvSpPr>
          <p:spPr>
            <a:xfrm>
              <a:off x="6035933" y="3629154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67" y="1"/>
                  </a:moveTo>
                  <a:cubicBezTo>
                    <a:pt x="67" y="1"/>
                    <a:pt x="34" y="34"/>
                    <a:pt x="0" y="101"/>
                  </a:cubicBezTo>
                  <a:lnTo>
                    <a:pt x="0" y="167"/>
                  </a:lnTo>
                  <a:cubicBezTo>
                    <a:pt x="0" y="251"/>
                    <a:pt x="67" y="293"/>
                    <a:pt x="134" y="293"/>
                  </a:cubicBezTo>
                  <a:cubicBezTo>
                    <a:pt x="200" y="293"/>
                    <a:pt x="267" y="251"/>
                    <a:pt x="267" y="167"/>
                  </a:cubicBezTo>
                  <a:lnTo>
                    <a:pt x="267" y="101"/>
                  </a:lnTo>
                  <a:cubicBezTo>
                    <a:pt x="267" y="34"/>
                    <a:pt x="234" y="1"/>
                    <a:pt x="167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44"/>
            <p:cNvSpPr/>
            <p:nvPr/>
          </p:nvSpPr>
          <p:spPr>
            <a:xfrm>
              <a:off x="6026746" y="3944782"/>
              <a:ext cx="6371" cy="6731"/>
            </a:xfrm>
            <a:custGeom>
              <a:avLst/>
              <a:gdLst/>
              <a:ahLst/>
              <a:cxnLst/>
              <a:rect l="l" t="t" r="r" b="b"/>
              <a:pathLst>
                <a:path w="301" h="318" extrusionOk="0">
                  <a:moveTo>
                    <a:pt x="134" y="0"/>
                  </a:moveTo>
                  <a:cubicBezTo>
                    <a:pt x="101" y="0"/>
                    <a:pt x="34" y="34"/>
                    <a:pt x="34" y="67"/>
                  </a:cubicBezTo>
                  <a:cubicBezTo>
                    <a:pt x="1" y="100"/>
                    <a:pt x="1" y="100"/>
                    <a:pt x="34" y="134"/>
                  </a:cubicBezTo>
                  <a:lnTo>
                    <a:pt x="34" y="167"/>
                  </a:lnTo>
                  <a:cubicBezTo>
                    <a:pt x="34" y="267"/>
                    <a:pt x="101" y="317"/>
                    <a:pt x="167" y="317"/>
                  </a:cubicBezTo>
                  <a:cubicBezTo>
                    <a:pt x="234" y="317"/>
                    <a:pt x="301" y="267"/>
                    <a:pt x="301" y="167"/>
                  </a:cubicBezTo>
                  <a:lnTo>
                    <a:pt x="301" y="134"/>
                  </a:lnTo>
                  <a:cubicBezTo>
                    <a:pt x="301" y="100"/>
                    <a:pt x="301" y="67"/>
                    <a:pt x="301" y="67"/>
                  </a:cubicBezTo>
                  <a:cubicBezTo>
                    <a:pt x="267" y="0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44"/>
            <p:cNvSpPr/>
            <p:nvPr/>
          </p:nvSpPr>
          <p:spPr>
            <a:xfrm>
              <a:off x="6025328" y="3997553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43"/>
                    <a:pt x="68" y="309"/>
                    <a:pt x="134" y="309"/>
                  </a:cubicBezTo>
                  <a:cubicBezTo>
                    <a:pt x="201" y="309"/>
                    <a:pt x="268" y="243"/>
                    <a:pt x="268" y="176"/>
                  </a:cubicBezTo>
                  <a:lnTo>
                    <a:pt x="268" y="109"/>
                  </a:lnTo>
                  <a:cubicBezTo>
                    <a:pt x="268" y="55"/>
                    <a:pt x="223" y="0"/>
                    <a:pt x="171" y="0"/>
                  </a:cubicBezTo>
                  <a:cubicBezTo>
                    <a:pt x="159" y="0"/>
                    <a:pt x="147" y="3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44"/>
            <p:cNvSpPr/>
            <p:nvPr/>
          </p:nvSpPr>
          <p:spPr>
            <a:xfrm>
              <a:off x="5979437" y="3627566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42"/>
                    <a:pt x="67" y="309"/>
                    <a:pt x="134" y="309"/>
                  </a:cubicBezTo>
                  <a:cubicBezTo>
                    <a:pt x="201" y="309"/>
                    <a:pt x="268" y="242"/>
                    <a:pt x="268" y="176"/>
                  </a:cubicBezTo>
                  <a:lnTo>
                    <a:pt x="268" y="109"/>
                  </a:lnTo>
                  <a:cubicBezTo>
                    <a:pt x="268" y="42"/>
                    <a:pt x="201" y="9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44"/>
            <p:cNvSpPr/>
            <p:nvPr/>
          </p:nvSpPr>
          <p:spPr>
            <a:xfrm>
              <a:off x="5752077" y="3620687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34" y="0"/>
                  </a:moveTo>
                  <a:cubicBezTo>
                    <a:pt x="67" y="0"/>
                    <a:pt x="1" y="67"/>
                    <a:pt x="1" y="134"/>
                  </a:cubicBezTo>
                  <a:lnTo>
                    <a:pt x="1" y="167"/>
                  </a:lnTo>
                  <a:cubicBezTo>
                    <a:pt x="1" y="267"/>
                    <a:pt x="67" y="317"/>
                    <a:pt x="134" y="317"/>
                  </a:cubicBezTo>
                  <a:cubicBezTo>
                    <a:pt x="201" y="317"/>
                    <a:pt x="268" y="267"/>
                    <a:pt x="268" y="167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44"/>
            <p:cNvSpPr/>
            <p:nvPr/>
          </p:nvSpPr>
          <p:spPr>
            <a:xfrm>
              <a:off x="5922242" y="3625619"/>
              <a:ext cx="6371" cy="6202"/>
            </a:xfrm>
            <a:custGeom>
              <a:avLst/>
              <a:gdLst/>
              <a:ahLst/>
              <a:cxnLst/>
              <a:rect l="l" t="t" r="r" b="b"/>
              <a:pathLst>
                <a:path w="301" h="293" extrusionOk="0">
                  <a:moveTo>
                    <a:pt x="168" y="1"/>
                  </a:moveTo>
                  <a:cubicBezTo>
                    <a:pt x="101" y="1"/>
                    <a:pt x="34" y="68"/>
                    <a:pt x="1" y="134"/>
                  </a:cubicBezTo>
                  <a:lnTo>
                    <a:pt x="1" y="168"/>
                  </a:lnTo>
                  <a:cubicBezTo>
                    <a:pt x="17" y="251"/>
                    <a:pt x="84" y="293"/>
                    <a:pt x="151" y="293"/>
                  </a:cubicBezTo>
                  <a:cubicBezTo>
                    <a:pt x="218" y="293"/>
                    <a:pt x="284" y="251"/>
                    <a:pt x="301" y="168"/>
                  </a:cubicBezTo>
                  <a:lnTo>
                    <a:pt x="301" y="134"/>
                  </a:lnTo>
                  <a:cubicBezTo>
                    <a:pt x="268" y="68"/>
                    <a:pt x="234" y="1"/>
                    <a:pt x="168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44"/>
            <p:cNvSpPr/>
            <p:nvPr/>
          </p:nvSpPr>
          <p:spPr>
            <a:xfrm>
              <a:off x="5865768" y="3624222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0"/>
                  </a:moveTo>
                  <a:cubicBezTo>
                    <a:pt x="67" y="0"/>
                    <a:pt x="0" y="34"/>
                    <a:pt x="0" y="100"/>
                  </a:cubicBezTo>
                  <a:lnTo>
                    <a:pt x="0" y="167"/>
                  </a:lnTo>
                  <a:cubicBezTo>
                    <a:pt x="0" y="250"/>
                    <a:pt x="67" y="292"/>
                    <a:pt x="134" y="292"/>
                  </a:cubicBezTo>
                  <a:cubicBezTo>
                    <a:pt x="200" y="292"/>
                    <a:pt x="267" y="250"/>
                    <a:pt x="267" y="167"/>
                  </a:cubicBezTo>
                  <a:lnTo>
                    <a:pt x="267" y="100"/>
                  </a:lnTo>
                  <a:cubicBezTo>
                    <a:pt x="267" y="34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44"/>
            <p:cNvSpPr/>
            <p:nvPr/>
          </p:nvSpPr>
          <p:spPr>
            <a:xfrm>
              <a:off x="5695602" y="3619268"/>
              <a:ext cx="5652" cy="6202"/>
            </a:xfrm>
            <a:custGeom>
              <a:avLst/>
              <a:gdLst/>
              <a:ahLst/>
              <a:cxnLst/>
              <a:rect l="l" t="t" r="r" b="b"/>
              <a:pathLst>
                <a:path w="267" h="293" extrusionOk="0">
                  <a:moveTo>
                    <a:pt x="134" y="1"/>
                  </a:moveTo>
                  <a:cubicBezTo>
                    <a:pt x="67" y="1"/>
                    <a:pt x="0" y="34"/>
                    <a:pt x="0" y="101"/>
                  </a:cubicBezTo>
                  <a:lnTo>
                    <a:pt x="0" y="167"/>
                  </a:lnTo>
                  <a:cubicBezTo>
                    <a:pt x="17" y="251"/>
                    <a:pt x="75" y="293"/>
                    <a:pt x="134" y="293"/>
                  </a:cubicBezTo>
                  <a:cubicBezTo>
                    <a:pt x="192" y="293"/>
                    <a:pt x="250" y="251"/>
                    <a:pt x="267" y="167"/>
                  </a:cubicBezTo>
                  <a:lnTo>
                    <a:pt x="267" y="101"/>
                  </a:lnTo>
                  <a:cubicBezTo>
                    <a:pt x="267" y="34"/>
                    <a:pt x="200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44"/>
            <p:cNvSpPr/>
            <p:nvPr/>
          </p:nvSpPr>
          <p:spPr>
            <a:xfrm>
              <a:off x="5809271" y="3622613"/>
              <a:ext cx="5673" cy="5863"/>
            </a:xfrm>
            <a:custGeom>
              <a:avLst/>
              <a:gdLst/>
              <a:ahLst/>
              <a:cxnLst/>
              <a:rect l="l" t="t" r="r" b="b"/>
              <a:pathLst>
                <a:path w="268" h="277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6"/>
                  </a:lnTo>
                  <a:cubicBezTo>
                    <a:pt x="1" y="243"/>
                    <a:pt x="59" y="276"/>
                    <a:pt x="122" y="276"/>
                  </a:cubicBezTo>
                  <a:cubicBezTo>
                    <a:pt x="184" y="276"/>
                    <a:pt x="251" y="243"/>
                    <a:pt x="267" y="176"/>
                  </a:cubicBezTo>
                  <a:lnTo>
                    <a:pt x="267" y="110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9" y="1"/>
                    <a:pt x="146" y="3"/>
                    <a:pt x="134" y="9"/>
                  </a:cubicBezTo>
                  <a:cubicBezTo>
                    <a:pt x="122" y="3"/>
                    <a:pt x="110" y="1"/>
                    <a:pt x="98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44"/>
            <p:cNvSpPr/>
            <p:nvPr/>
          </p:nvSpPr>
          <p:spPr>
            <a:xfrm>
              <a:off x="5750659" y="3673457"/>
              <a:ext cx="6393" cy="5863"/>
            </a:xfrm>
            <a:custGeom>
              <a:avLst/>
              <a:gdLst/>
              <a:ahLst/>
              <a:cxnLst/>
              <a:rect l="l" t="t" r="r" b="b"/>
              <a:pathLst>
                <a:path w="302" h="277" extrusionOk="0">
                  <a:moveTo>
                    <a:pt x="119" y="0"/>
                  </a:moveTo>
                  <a:cubicBezTo>
                    <a:pt x="55" y="0"/>
                    <a:pt x="28" y="55"/>
                    <a:pt x="1" y="109"/>
                  </a:cubicBezTo>
                  <a:lnTo>
                    <a:pt x="1" y="176"/>
                  </a:lnTo>
                  <a:cubicBezTo>
                    <a:pt x="18" y="243"/>
                    <a:pt x="84" y="276"/>
                    <a:pt x="151" y="276"/>
                  </a:cubicBezTo>
                  <a:cubicBezTo>
                    <a:pt x="218" y="276"/>
                    <a:pt x="284" y="243"/>
                    <a:pt x="301" y="176"/>
                  </a:cubicBezTo>
                  <a:lnTo>
                    <a:pt x="301" y="143"/>
                  </a:lnTo>
                  <a:cubicBezTo>
                    <a:pt x="301" y="85"/>
                    <a:pt x="251" y="3"/>
                    <a:pt x="195" y="3"/>
                  </a:cubicBezTo>
                  <a:cubicBezTo>
                    <a:pt x="186" y="3"/>
                    <a:pt x="177" y="5"/>
                    <a:pt x="168" y="9"/>
                  </a:cubicBezTo>
                  <a:cubicBezTo>
                    <a:pt x="149" y="3"/>
                    <a:pt x="133" y="0"/>
                    <a:pt x="119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44"/>
            <p:cNvSpPr/>
            <p:nvPr/>
          </p:nvSpPr>
          <p:spPr>
            <a:xfrm>
              <a:off x="5807155" y="3675045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67" y="1"/>
                  </a:moveTo>
                  <a:cubicBezTo>
                    <a:pt x="67" y="1"/>
                    <a:pt x="34" y="34"/>
                    <a:pt x="1" y="101"/>
                  </a:cubicBezTo>
                  <a:lnTo>
                    <a:pt x="1" y="168"/>
                  </a:lnTo>
                  <a:cubicBezTo>
                    <a:pt x="1" y="268"/>
                    <a:pt x="67" y="318"/>
                    <a:pt x="134" y="318"/>
                  </a:cubicBezTo>
                  <a:cubicBezTo>
                    <a:pt x="201" y="318"/>
                    <a:pt x="267" y="268"/>
                    <a:pt x="267" y="168"/>
                  </a:cubicBezTo>
                  <a:lnTo>
                    <a:pt x="267" y="101"/>
                  </a:lnTo>
                  <a:cubicBezTo>
                    <a:pt x="267" y="68"/>
                    <a:pt x="234" y="1"/>
                    <a:pt x="167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44"/>
            <p:cNvSpPr/>
            <p:nvPr/>
          </p:nvSpPr>
          <p:spPr>
            <a:xfrm>
              <a:off x="5864349" y="367646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44"/>
            <p:cNvSpPr/>
            <p:nvPr/>
          </p:nvSpPr>
          <p:spPr>
            <a:xfrm>
              <a:off x="5920845" y="3678580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3" y="1"/>
                  </a:moveTo>
                  <a:cubicBezTo>
                    <a:pt x="67" y="1"/>
                    <a:pt x="33" y="34"/>
                    <a:pt x="0" y="101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3" y="301"/>
                  </a:cubicBezTo>
                  <a:cubicBezTo>
                    <a:pt x="200" y="301"/>
                    <a:pt x="267" y="234"/>
                    <a:pt x="267" y="167"/>
                  </a:cubicBezTo>
                  <a:lnTo>
                    <a:pt x="267" y="101"/>
                  </a:lnTo>
                  <a:cubicBezTo>
                    <a:pt x="267" y="34"/>
                    <a:pt x="200" y="1"/>
                    <a:pt x="133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44"/>
            <p:cNvSpPr/>
            <p:nvPr/>
          </p:nvSpPr>
          <p:spPr>
            <a:xfrm>
              <a:off x="5978019" y="3679998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8" y="0"/>
                    <a:pt x="1" y="34"/>
                    <a:pt x="1" y="100"/>
                  </a:cubicBezTo>
                  <a:lnTo>
                    <a:pt x="1" y="167"/>
                  </a:lnTo>
                  <a:cubicBezTo>
                    <a:pt x="1" y="234"/>
                    <a:pt x="34" y="301"/>
                    <a:pt x="134" y="301"/>
                  </a:cubicBezTo>
                  <a:cubicBezTo>
                    <a:pt x="201" y="301"/>
                    <a:pt x="268" y="267"/>
                    <a:pt x="268" y="167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44"/>
            <p:cNvSpPr/>
            <p:nvPr/>
          </p:nvSpPr>
          <p:spPr>
            <a:xfrm>
              <a:off x="5896820" y="3500646"/>
              <a:ext cx="269039" cy="269759"/>
            </a:xfrm>
            <a:custGeom>
              <a:avLst/>
              <a:gdLst/>
              <a:ahLst/>
              <a:cxnLst/>
              <a:rect l="l" t="t" r="r" b="b"/>
              <a:pathLst>
                <a:path w="12710" h="12744" extrusionOk="0">
                  <a:moveTo>
                    <a:pt x="6372" y="1"/>
                  </a:moveTo>
                  <a:cubicBezTo>
                    <a:pt x="2836" y="1"/>
                    <a:pt x="1" y="2869"/>
                    <a:pt x="1" y="6372"/>
                  </a:cubicBezTo>
                  <a:cubicBezTo>
                    <a:pt x="1" y="9874"/>
                    <a:pt x="2836" y="12743"/>
                    <a:pt x="6372" y="12743"/>
                  </a:cubicBezTo>
                  <a:cubicBezTo>
                    <a:pt x="9875" y="12743"/>
                    <a:pt x="12710" y="9874"/>
                    <a:pt x="12710" y="6372"/>
                  </a:cubicBezTo>
                  <a:cubicBezTo>
                    <a:pt x="12710" y="2869"/>
                    <a:pt x="9875" y="1"/>
                    <a:pt x="637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8" name="Google Shape;1488;p44"/>
          <p:cNvGrpSpPr/>
          <p:nvPr/>
        </p:nvGrpSpPr>
        <p:grpSpPr>
          <a:xfrm>
            <a:off x="864227" y="588205"/>
            <a:ext cx="1205609" cy="1068749"/>
            <a:chOff x="683398" y="2777187"/>
            <a:chExt cx="876552" cy="777046"/>
          </a:xfrm>
        </p:grpSpPr>
        <p:sp>
          <p:nvSpPr>
            <p:cNvPr id="1489" name="Google Shape;1489;p44"/>
            <p:cNvSpPr/>
            <p:nvPr/>
          </p:nvSpPr>
          <p:spPr>
            <a:xfrm>
              <a:off x="712814" y="2921258"/>
              <a:ext cx="731184" cy="632975"/>
            </a:xfrm>
            <a:custGeom>
              <a:avLst/>
              <a:gdLst/>
              <a:ahLst/>
              <a:cxnLst/>
              <a:rect l="l" t="t" r="r" b="b"/>
              <a:pathLst>
                <a:path w="56375" h="48803" extrusionOk="0">
                  <a:moveTo>
                    <a:pt x="48235" y="0"/>
                  </a:moveTo>
                  <a:lnTo>
                    <a:pt x="1" y="10141"/>
                  </a:lnTo>
                  <a:lnTo>
                    <a:pt x="8140" y="48802"/>
                  </a:lnTo>
                  <a:lnTo>
                    <a:pt x="56374" y="38661"/>
                  </a:lnTo>
                  <a:lnTo>
                    <a:pt x="48235" y="0"/>
                  </a:lnTo>
                  <a:close/>
                </a:path>
              </a:pathLst>
            </a:custGeom>
            <a:solidFill>
              <a:srgbClr val="A5B7C6">
                <a:alpha val="23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44"/>
            <p:cNvSpPr/>
            <p:nvPr/>
          </p:nvSpPr>
          <p:spPr>
            <a:xfrm>
              <a:off x="683398" y="2777187"/>
              <a:ext cx="876552" cy="705659"/>
            </a:xfrm>
            <a:custGeom>
              <a:avLst/>
              <a:gdLst/>
              <a:ahLst/>
              <a:cxnLst/>
              <a:rect l="l" t="t" r="r" b="b"/>
              <a:pathLst>
                <a:path w="67583" h="54407" extrusionOk="0">
                  <a:moveTo>
                    <a:pt x="49836" y="0"/>
                  </a:moveTo>
                  <a:lnTo>
                    <a:pt x="0" y="10475"/>
                  </a:lnTo>
                  <a:cubicBezTo>
                    <a:pt x="0" y="10475"/>
                    <a:pt x="6071" y="46767"/>
                    <a:pt x="17780" y="54406"/>
                  </a:cubicBezTo>
                  <a:lnTo>
                    <a:pt x="67582" y="43932"/>
                  </a:lnTo>
                  <a:cubicBezTo>
                    <a:pt x="56374" y="36593"/>
                    <a:pt x="49836" y="0"/>
                    <a:pt x="498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44"/>
            <p:cNvSpPr/>
            <p:nvPr/>
          </p:nvSpPr>
          <p:spPr>
            <a:xfrm>
              <a:off x="683398" y="2777187"/>
              <a:ext cx="669745" cy="248778"/>
            </a:xfrm>
            <a:custGeom>
              <a:avLst/>
              <a:gdLst/>
              <a:ahLst/>
              <a:cxnLst/>
              <a:rect l="l" t="t" r="r" b="b"/>
              <a:pathLst>
                <a:path w="51638" h="19181" extrusionOk="0">
                  <a:moveTo>
                    <a:pt x="49803" y="0"/>
                  </a:moveTo>
                  <a:lnTo>
                    <a:pt x="0" y="10475"/>
                  </a:lnTo>
                  <a:lnTo>
                    <a:pt x="1835" y="19181"/>
                  </a:lnTo>
                  <a:lnTo>
                    <a:pt x="51637" y="8673"/>
                  </a:lnTo>
                  <a:lnTo>
                    <a:pt x="49803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92" name="Google Shape;1492;p44"/>
          <p:cNvGrpSpPr/>
          <p:nvPr/>
        </p:nvGrpSpPr>
        <p:grpSpPr>
          <a:xfrm>
            <a:off x="593028" y="3737431"/>
            <a:ext cx="1205573" cy="891039"/>
            <a:chOff x="3301878" y="2654755"/>
            <a:chExt cx="819004" cy="605284"/>
          </a:xfrm>
        </p:grpSpPr>
        <p:sp>
          <p:nvSpPr>
            <p:cNvPr id="1493" name="Google Shape;1493;p44"/>
            <p:cNvSpPr/>
            <p:nvPr/>
          </p:nvSpPr>
          <p:spPr>
            <a:xfrm>
              <a:off x="3307935" y="2790603"/>
              <a:ext cx="800405" cy="469436"/>
            </a:xfrm>
            <a:custGeom>
              <a:avLst/>
              <a:gdLst/>
              <a:ahLst/>
              <a:cxnLst/>
              <a:rect l="l" t="t" r="r" b="b"/>
              <a:pathLst>
                <a:path w="61712" h="36194" extrusionOk="0">
                  <a:moveTo>
                    <a:pt x="56975" y="1"/>
                  </a:moveTo>
                  <a:lnTo>
                    <a:pt x="1" y="5705"/>
                  </a:lnTo>
                  <a:lnTo>
                    <a:pt x="4737" y="36194"/>
                  </a:lnTo>
                  <a:lnTo>
                    <a:pt x="61711" y="30489"/>
                  </a:lnTo>
                  <a:lnTo>
                    <a:pt x="56975" y="1"/>
                  </a:lnTo>
                  <a:close/>
                </a:path>
              </a:pathLst>
            </a:custGeom>
            <a:solidFill>
              <a:srgbClr val="A5B7C6">
                <a:alpha val="23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44"/>
            <p:cNvSpPr/>
            <p:nvPr/>
          </p:nvSpPr>
          <p:spPr>
            <a:xfrm>
              <a:off x="3301878" y="2654755"/>
              <a:ext cx="819004" cy="605284"/>
            </a:xfrm>
            <a:custGeom>
              <a:avLst/>
              <a:gdLst/>
              <a:ahLst/>
              <a:cxnLst/>
              <a:rect l="l" t="t" r="r" b="b"/>
              <a:pathLst>
                <a:path w="63146" h="46668" extrusionOk="0">
                  <a:moveTo>
                    <a:pt x="57909" y="1"/>
                  </a:moveTo>
                  <a:cubicBezTo>
                    <a:pt x="50070" y="8540"/>
                    <a:pt x="1" y="12543"/>
                    <a:pt x="1" y="12543"/>
                  </a:cubicBezTo>
                  <a:lnTo>
                    <a:pt x="5204" y="46668"/>
                  </a:lnTo>
                  <a:cubicBezTo>
                    <a:pt x="5204" y="46668"/>
                    <a:pt x="54840" y="43132"/>
                    <a:pt x="63146" y="34125"/>
                  </a:cubicBezTo>
                  <a:lnTo>
                    <a:pt x="57909" y="1"/>
                  </a:lnTo>
                  <a:close/>
                </a:path>
              </a:pathLst>
            </a:custGeom>
            <a:solidFill>
              <a:srgbClr val="C7F1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44"/>
            <p:cNvSpPr/>
            <p:nvPr/>
          </p:nvSpPr>
          <p:spPr>
            <a:xfrm>
              <a:off x="3301878" y="2804027"/>
              <a:ext cx="200763" cy="456012"/>
            </a:xfrm>
            <a:custGeom>
              <a:avLst/>
              <a:gdLst/>
              <a:ahLst/>
              <a:cxnLst/>
              <a:rect l="l" t="t" r="r" b="b"/>
              <a:pathLst>
                <a:path w="15479" h="35159" extrusionOk="0">
                  <a:moveTo>
                    <a:pt x="10275" y="0"/>
                  </a:moveTo>
                  <a:lnTo>
                    <a:pt x="1" y="1034"/>
                  </a:lnTo>
                  <a:lnTo>
                    <a:pt x="5204" y="35159"/>
                  </a:lnTo>
                  <a:lnTo>
                    <a:pt x="15478" y="34124"/>
                  </a:lnTo>
                  <a:lnTo>
                    <a:pt x="10275" y="0"/>
                  </a:lnTo>
                  <a:close/>
                </a:path>
              </a:pathLst>
            </a:custGeom>
            <a:solidFill>
              <a:srgbClr val="B9E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96" name="Google Shape;1496;p44"/>
          <p:cNvGrpSpPr/>
          <p:nvPr/>
        </p:nvGrpSpPr>
        <p:grpSpPr>
          <a:xfrm>
            <a:off x="7539610" y="752034"/>
            <a:ext cx="264677" cy="392424"/>
            <a:chOff x="4508863" y="1528200"/>
            <a:chExt cx="318850" cy="472800"/>
          </a:xfrm>
        </p:grpSpPr>
        <p:sp>
          <p:nvSpPr>
            <p:cNvPr id="1497" name="Google Shape;1497;p44"/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44"/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44"/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44"/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01" name="Google Shape;1501;p44"/>
          <p:cNvGrpSpPr/>
          <p:nvPr/>
        </p:nvGrpSpPr>
        <p:grpSpPr>
          <a:xfrm>
            <a:off x="7962543" y="752030"/>
            <a:ext cx="264677" cy="392424"/>
            <a:chOff x="4508863" y="1528200"/>
            <a:chExt cx="318850" cy="472800"/>
          </a:xfrm>
        </p:grpSpPr>
        <p:sp>
          <p:nvSpPr>
            <p:cNvPr id="1502" name="Google Shape;1502;p44"/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44"/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44"/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44"/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06" name="Google Shape;1506;p44"/>
          <p:cNvGrpSpPr/>
          <p:nvPr/>
        </p:nvGrpSpPr>
        <p:grpSpPr>
          <a:xfrm>
            <a:off x="7116640" y="752024"/>
            <a:ext cx="264677" cy="392424"/>
            <a:chOff x="4508863" y="1528200"/>
            <a:chExt cx="318850" cy="472800"/>
          </a:xfrm>
        </p:grpSpPr>
        <p:sp>
          <p:nvSpPr>
            <p:cNvPr id="1507" name="Google Shape;1507;p44"/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44"/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44"/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44"/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24" name="Imagen 2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1677" y="3645790"/>
            <a:ext cx="1446852" cy="469854"/>
          </a:xfrm>
          <a:prstGeom prst="rect">
            <a:avLst/>
          </a:prstGeom>
        </p:spPr>
      </p:pic>
      <p:pic>
        <p:nvPicPr>
          <p:cNvPr id="225" name="Imagen 2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884" y="3644614"/>
            <a:ext cx="1400578" cy="46440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7" name="Google Shape;477;p33"/>
          <p:cNvGrpSpPr/>
          <p:nvPr/>
        </p:nvGrpSpPr>
        <p:grpSpPr>
          <a:xfrm>
            <a:off x="1150277" y="1297618"/>
            <a:ext cx="6843428" cy="2926997"/>
            <a:chOff x="5871550" y="1383450"/>
            <a:chExt cx="1173850" cy="502075"/>
          </a:xfrm>
        </p:grpSpPr>
        <p:sp>
          <p:nvSpPr>
            <p:cNvPr id="478" name="Google Shape;478;p33"/>
            <p:cNvSpPr/>
            <p:nvPr/>
          </p:nvSpPr>
          <p:spPr>
            <a:xfrm>
              <a:off x="5871550" y="1491375"/>
              <a:ext cx="1173850" cy="184925"/>
            </a:xfrm>
            <a:custGeom>
              <a:avLst/>
              <a:gdLst/>
              <a:ahLst/>
              <a:cxnLst/>
              <a:rect l="l" t="t" r="r" b="b"/>
              <a:pathLst>
                <a:path w="46954" h="7397" extrusionOk="0">
                  <a:moveTo>
                    <a:pt x="38949" y="1"/>
                  </a:moveTo>
                  <a:cubicBezTo>
                    <a:pt x="38915" y="1"/>
                    <a:pt x="38872" y="13"/>
                    <a:pt x="38820" y="39"/>
                  </a:cubicBezTo>
                  <a:cubicBezTo>
                    <a:pt x="38384" y="330"/>
                    <a:pt x="35228" y="529"/>
                    <a:pt x="33449" y="529"/>
                  </a:cubicBezTo>
                  <a:cubicBezTo>
                    <a:pt x="32966" y="529"/>
                    <a:pt x="32585" y="515"/>
                    <a:pt x="32387" y="483"/>
                  </a:cubicBezTo>
                  <a:cubicBezTo>
                    <a:pt x="32099" y="403"/>
                    <a:pt x="31798" y="365"/>
                    <a:pt x="31495" y="365"/>
                  </a:cubicBezTo>
                  <a:cubicBezTo>
                    <a:pt x="31096" y="365"/>
                    <a:pt x="30694" y="431"/>
                    <a:pt x="30317" y="557"/>
                  </a:cubicBezTo>
                  <a:cubicBezTo>
                    <a:pt x="29134" y="816"/>
                    <a:pt x="25732" y="594"/>
                    <a:pt x="24180" y="853"/>
                  </a:cubicBezTo>
                  <a:cubicBezTo>
                    <a:pt x="24049" y="872"/>
                    <a:pt x="23957" y="880"/>
                    <a:pt x="23889" y="880"/>
                  </a:cubicBezTo>
                  <a:cubicBezTo>
                    <a:pt x="23575" y="880"/>
                    <a:pt x="23810" y="705"/>
                    <a:pt x="23292" y="705"/>
                  </a:cubicBezTo>
                  <a:cubicBezTo>
                    <a:pt x="22510" y="705"/>
                    <a:pt x="15460" y="1064"/>
                    <a:pt x="11980" y="1064"/>
                  </a:cubicBezTo>
                  <a:cubicBezTo>
                    <a:pt x="10854" y="1064"/>
                    <a:pt x="10102" y="1026"/>
                    <a:pt x="10057" y="927"/>
                  </a:cubicBezTo>
                  <a:cubicBezTo>
                    <a:pt x="10044" y="896"/>
                    <a:pt x="10026" y="884"/>
                    <a:pt x="10004" y="884"/>
                  </a:cubicBezTo>
                  <a:cubicBezTo>
                    <a:pt x="9909" y="884"/>
                    <a:pt x="9738" y="1103"/>
                    <a:pt x="9631" y="1103"/>
                  </a:cubicBezTo>
                  <a:cubicBezTo>
                    <a:pt x="9610" y="1103"/>
                    <a:pt x="9591" y="1095"/>
                    <a:pt x="9576" y="1074"/>
                  </a:cubicBezTo>
                  <a:cubicBezTo>
                    <a:pt x="9576" y="1074"/>
                    <a:pt x="4670" y="1392"/>
                    <a:pt x="2533" y="1392"/>
                  </a:cubicBezTo>
                  <a:cubicBezTo>
                    <a:pt x="2040" y="1392"/>
                    <a:pt x="1694" y="1375"/>
                    <a:pt x="1590" y="1333"/>
                  </a:cubicBezTo>
                  <a:cubicBezTo>
                    <a:pt x="1463" y="1295"/>
                    <a:pt x="1357" y="1274"/>
                    <a:pt x="1269" y="1274"/>
                  </a:cubicBezTo>
                  <a:cubicBezTo>
                    <a:pt x="1102" y="1274"/>
                    <a:pt x="998" y="1349"/>
                    <a:pt x="925" y="1518"/>
                  </a:cubicBezTo>
                  <a:cubicBezTo>
                    <a:pt x="555" y="2221"/>
                    <a:pt x="1" y="7027"/>
                    <a:pt x="407" y="7286"/>
                  </a:cubicBezTo>
                  <a:cubicBezTo>
                    <a:pt x="476" y="7315"/>
                    <a:pt x="660" y="7327"/>
                    <a:pt x="929" y="7327"/>
                  </a:cubicBezTo>
                  <a:cubicBezTo>
                    <a:pt x="2052" y="7327"/>
                    <a:pt x="4663" y="7120"/>
                    <a:pt x="6625" y="7120"/>
                  </a:cubicBezTo>
                  <a:cubicBezTo>
                    <a:pt x="7740" y="7120"/>
                    <a:pt x="8645" y="7187"/>
                    <a:pt x="8948" y="7396"/>
                  </a:cubicBezTo>
                  <a:cubicBezTo>
                    <a:pt x="9981" y="7285"/>
                    <a:pt x="13569" y="6814"/>
                    <a:pt x="15899" y="6814"/>
                  </a:cubicBezTo>
                  <a:cubicBezTo>
                    <a:pt x="16652" y="6814"/>
                    <a:pt x="17274" y="6863"/>
                    <a:pt x="17636" y="6990"/>
                  </a:cubicBezTo>
                  <a:cubicBezTo>
                    <a:pt x="17968" y="6721"/>
                    <a:pt x="19596" y="6662"/>
                    <a:pt x="21378" y="6662"/>
                  </a:cubicBezTo>
                  <a:cubicBezTo>
                    <a:pt x="22785" y="6662"/>
                    <a:pt x="24289" y="6699"/>
                    <a:pt x="25325" y="6699"/>
                  </a:cubicBezTo>
                  <a:cubicBezTo>
                    <a:pt x="26046" y="6699"/>
                    <a:pt x="26541" y="6681"/>
                    <a:pt x="26620" y="6620"/>
                  </a:cubicBezTo>
                  <a:cubicBezTo>
                    <a:pt x="26780" y="6496"/>
                    <a:pt x="27222" y="6440"/>
                    <a:pt x="27662" y="6440"/>
                  </a:cubicBezTo>
                  <a:cubicBezTo>
                    <a:pt x="28138" y="6440"/>
                    <a:pt x="28612" y="6505"/>
                    <a:pt x="28727" y="6620"/>
                  </a:cubicBezTo>
                  <a:cubicBezTo>
                    <a:pt x="28864" y="6757"/>
                    <a:pt x="29025" y="6804"/>
                    <a:pt x="29191" y="6804"/>
                  </a:cubicBezTo>
                  <a:cubicBezTo>
                    <a:pt x="29534" y="6804"/>
                    <a:pt x="29899" y="6608"/>
                    <a:pt x="30131" y="6608"/>
                  </a:cubicBezTo>
                  <a:cubicBezTo>
                    <a:pt x="30211" y="6608"/>
                    <a:pt x="30275" y="6631"/>
                    <a:pt x="30317" y="6694"/>
                  </a:cubicBezTo>
                  <a:lnTo>
                    <a:pt x="32239" y="6324"/>
                  </a:lnTo>
                  <a:lnTo>
                    <a:pt x="41334" y="6213"/>
                  </a:lnTo>
                  <a:cubicBezTo>
                    <a:pt x="41818" y="6065"/>
                    <a:pt x="42334" y="6019"/>
                    <a:pt x="42843" y="6019"/>
                  </a:cubicBezTo>
                  <a:cubicBezTo>
                    <a:pt x="43659" y="6019"/>
                    <a:pt x="44456" y="6137"/>
                    <a:pt x="45064" y="6137"/>
                  </a:cubicBezTo>
                  <a:cubicBezTo>
                    <a:pt x="45582" y="6137"/>
                    <a:pt x="45963" y="6051"/>
                    <a:pt x="46103" y="5733"/>
                  </a:cubicBezTo>
                  <a:cubicBezTo>
                    <a:pt x="46547" y="4808"/>
                    <a:pt x="46953" y="1037"/>
                    <a:pt x="46732" y="150"/>
                  </a:cubicBezTo>
                  <a:cubicBezTo>
                    <a:pt x="46722" y="62"/>
                    <a:pt x="46454" y="29"/>
                    <a:pt x="46063" y="29"/>
                  </a:cubicBezTo>
                  <a:cubicBezTo>
                    <a:pt x="44972" y="29"/>
                    <a:pt x="42922" y="290"/>
                    <a:pt x="42813" y="372"/>
                  </a:cubicBezTo>
                  <a:cubicBezTo>
                    <a:pt x="42785" y="381"/>
                    <a:pt x="42757" y="386"/>
                    <a:pt x="42731" y="386"/>
                  </a:cubicBezTo>
                  <a:cubicBezTo>
                    <a:pt x="42651" y="386"/>
                    <a:pt x="42582" y="344"/>
                    <a:pt x="42554" y="261"/>
                  </a:cubicBezTo>
                  <a:cubicBezTo>
                    <a:pt x="42554" y="187"/>
                    <a:pt x="39042" y="113"/>
                    <a:pt x="39042" y="113"/>
                  </a:cubicBezTo>
                  <a:cubicBezTo>
                    <a:pt x="39042" y="42"/>
                    <a:pt x="39011" y="1"/>
                    <a:pt x="38949" y="1"/>
                  </a:cubicBezTo>
                  <a:close/>
                </a:path>
              </a:pathLst>
            </a:custGeom>
            <a:solidFill>
              <a:srgbClr val="FFE638">
                <a:alpha val="473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3"/>
            <p:cNvSpPr/>
            <p:nvPr/>
          </p:nvSpPr>
          <p:spPr>
            <a:xfrm>
              <a:off x="6031450" y="1597625"/>
              <a:ext cx="907650" cy="173875"/>
            </a:xfrm>
            <a:custGeom>
              <a:avLst/>
              <a:gdLst/>
              <a:ahLst/>
              <a:cxnLst/>
              <a:rect l="l" t="t" r="r" b="b"/>
              <a:pathLst>
                <a:path w="36306" h="6955" extrusionOk="0">
                  <a:moveTo>
                    <a:pt x="30114" y="1"/>
                  </a:moveTo>
                  <a:cubicBezTo>
                    <a:pt x="30083" y="1"/>
                    <a:pt x="30049" y="13"/>
                    <a:pt x="30021" y="41"/>
                  </a:cubicBezTo>
                  <a:cubicBezTo>
                    <a:pt x="29698" y="283"/>
                    <a:pt x="27593" y="447"/>
                    <a:pt x="26186" y="447"/>
                  </a:cubicBezTo>
                  <a:cubicBezTo>
                    <a:pt x="25660" y="447"/>
                    <a:pt x="25231" y="424"/>
                    <a:pt x="25030" y="374"/>
                  </a:cubicBezTo>
                  <a:cubicBezTo>
                    <a:pt x="24797" y="290"/>
                    <a:pt x="24556" y="252"/>
                    <a:pt x="24315" y="252"/>
                  </a:cubicBezTo>
                  <a:cubicBezTo>
                    <a:pt x="24020" y="252"/>
                    <a:pt x="23724" y="309"/>
                    <a:pt x="23440" y="411"/>
                  </a:cubicBezTo>
                  <a:cubicBezTo>
                    <a:pt x="23051" y="519"/>
                    <a:pt x="22362" y="537"/>
                    <a:pt x="21603" y="537"/>
                  </a:cubicBezTo>
                  <a:cubicBezTo>
                    <a:pt x="21249" y="537"/>
                    <a:pt x="20880" y="533"/>
                    <a:pt x="20519" y="533"/>
                  </a:cubicBezTo>
                  <a:cubicBezTo>
                    <a:pt x="19813" y="533"/>
                    <a:pt x="19139" y="547"/>
                    <a:pt x="18671" y="632"/>
                  </a:cubicBezTo>
                  <a:cubicBezTo>
                    <a:pt x="18583" y="650"/>
                    <a:pt x="18519" y="657"/>
                    <a:pt x="18470" y="657"/>
                  </a:cubicBezTo>
                  <a:cubicBezTo>
                    <a:pt x="18212" y="657"/>
                    <a:pt x="18410" y="448"/>
                    <a:pt x="18005" y="448"/>
                  </a:cubicBezTo>
                  <a:cubicBezTo>
                    <a:pt x="17470" y="473"/>
                    <a:pt x="12872" y="692"/>
                    <a:pt x="10021" y="692"/>
                  </a:cubicBezTo>
                  <a:cubicBezTo>
                    <a:pt x="8739" y="692"/>
                    <a:pt x="7810" y="648"/>
                    <a:pt x="7764" y="522"/>
                  </a:cubicBezTo>
                  <a:cubicBezTo>
                    <a:pt x="7758" y="491"/>
                    <a:pt x="7747" y="479"/>
                    <a:pt x="7732" y="479"/>
                  </a:cubicBezTo>
                  <a:cubicBezTo>
                    <a:pt x="7670" y="479"/>
                    <a:pt x="7545" y="698"/>
                    <a:pt x="7470" y="698"/>
                  </a:cubicBezTo>
                  <a:cubicBezTo>
                    <a:pt x="7455" y="698"/>
                    <a:pt x="7442" y="690"/>
                    <a:pt x="7432" y="669"/>
                  </a:cubicBezTo>
                  <a:cubicBezTo>
                    <a:pt x="7432" y="669"/>
                    <a:pt x="4041" y="888"/>
                    <a:pt x="2257" y="888"/>
                  </a:cubicBezTo>
                  <a:cubicBezTo>
                    <a:pt x="1722" y="888"/>
                    <a:pt x="1332" y="868"/>
                    <a:pt x="1221" y="817"/>
                  </a:cubicBezTo>
                  <a:cubicBezTo>
                    <a:pt x="1129" y="765"/>
                    <a:pt x="1051" y="740"/>
                    <a:pt x="986" y="740"/>
                  </a:cubicBezTo>
                  <a:cubicBezTo>
                    <a:pt x="866" y="740"/>
                    <a:pt x="788" y="822"/>
                    <a:pt x="740" y="965"/>
                  </a:cubicBezTo>
                  <a:cubicBezTo>
                    <a:pt x="444" y="1668"/>
                    <a:pt x="1" y="6474"/>
                    <a:pt x="333" y="6770"/>
                  </a:cubicBezTo>
                  <a:cubicBezTo>
                    <a:pt x="386" y="6794"/>
                    <a:pt x="525" y="6803"/>
                    <a:pt x="728" y="6803"/>
                  </a:cubicBezTo>
                  <a:cubicBezTo>
                    <a:pt x="1534" y="6803"/>
                    <a:pt x="3350" y="6651"/>
                    <a:pt x="4821" y="6651"/>
                  </a:cubicBezTo>
                  <a:cubicBezTo>
                    <a:pt x="5817" y="6651"/>
                    <a:pt x="6655" y="6721"/>
                    <a:pt x="6914" y="6954"/>
                  </a:cubicBezTo>
                  <a:cubicBezTo>
                    <a:pt x="7689" y="6874"/>
                    <a:pt x="10262" y="6485"/>
                    <a:pt x="12060" y="6485"/>
                  </a:cubicBezTo>
                  <a:cubicBezTo>
                    <a:pt x="12750" y="6485"/>
                    <a:pt x="13325" y="6542"/>
                    <a:pt x="13643" y="6696"/>
                  </a:cubicBezTo>
                  <a:cubicBezTo>
                    <a:pt x="13868" y="6457"/>
                    <a:pt x="14889" y="6394"/>
                    <a:pt x="16081" y="6394"/>
                  </a:cubicBezTo>
                  <a:cubicBezTo>
                    <a:pt x="17392" y="6394"/>
                    <a:pt x="18908" y="6470"/>
                    <a:pt x="19798" y="6470"/>
                  </a:cubicBezTo>
                  <a:cubicBezTo>
                    <a:pt x="20228" y="6470"/>
                    <a:pt x="20512" y="6452"/>
                    <a:pt x="20556" y="6400"/>
                  </a:cubicBezTo>
                  <a:cubicBezTo>
                    <a:pt x="20671" y="6302"/>
                    <a:pt x="20974" y="6254"/>
                    <a:pt x="21288" y="6254"/>
                  </a:cubicBezTo>
                  <a:cubicBezTo>
                    <a:pt x="21685" y="6254"/>
                    <a:pt x="22101" y="6330"/>
                    <a:pt x="22183" y="6474"/>
                  </a:cubicBezTo>
                  <a:cubicBezTo>
                    <a:pt x="22296" y="6628"/>
                    <a:pt x="22429" y="6679"/>
                    <a:pt x="22567" y="6679"/>
                  </a:cubicBezTo>
                  <a:cubicBezTo>
                    <a:pt x="22839" y="6679"/>
                    <a:pt x="23127" y="6478"/>
                    <a:pt x="23307" y="6478"/>
                  </a:cubicBezTo>
                  <a:cubicBezTo>
                    <a:pt x="23363" y="6478"/>
                    <a:pt x="23409" y="6497"/>
                    <a:pt x="23440" y="6548"/>
                  </a:cubicBezTo>
                  <a:lnTo>
                    <a:pt x="24919" y="6215"/>
                  </a:lnTo>
                  <a:lnTo>
                    <a:pt x="31943" y="6252"/>
                  </a:lnTo>
                  <a:cubicBezTo>
                    <a:pt x="32302" y="6109"/>
                    <a:pt x="32684" y="6063"/>
                    <a:pt x="33063" y="6063"/>
                  </a:cubicBezTo>
                  <a:cubicBezTo>
                    <a:pt x="33725" y="6063"/>
                    <a:pt x="34375" y="6203"/>
                    <a:pt x="34863" y="6203"/>
                  </a:cubicBezTo>
                  <a:cubicBezTo>
                    <a:pt x="35246" y="6203"/>
                    <a:pt x="35529" y="6116"/>
                    <a:pt x="35640" y="5808"/>
                  </a:cubicBezTo>
                  <a:cubicBezTo>
                    <a:pt x="35936" y="4884"/>
                    <a:pt x="36306" y="1113"/>
                    <a:pt x="36121" y="226"/>
                  </a:cubicBezTo>
                  <a:cubicBezTo>
                    <a:pt x="36111" y="149"/>
                    <a:pt x="35906" y="119"/>
                    <a:pt x="35606" y="119"/>
                  </a:cubicBezTo>
                  <a:cubicBezTo>
                    <a:pt x="34755" y="119"/>
                    <a:pt x="33144" y="356"/>
                    <a:pt x="33089" y="411"/>
                  </a:cubicBezTo>
                  <a:cubicBezTo>
                    <a:pt x="33069" y="431"/>
                    <a:pt x="33045" y="440"/>
                    <a:pt x="33022" y="440"/>
                  </a:cubicBezTo>
                  <a:cubicBezTo>
                    <a:pt x="32962" y="440"/>
                    <a:pt x="32905" y="380"/>
                    <a:pt x="32905" y="300"/>
                  </a:cubicBezTo>
                  <a:cubicBezTo>
                    <a:pt x="32905" y="226"/>
                    <a:pt x="30206" y="78"/>
                    <a:pt x="30206" y="78"/>
                  </a:cubicBezTo>
                  <a:cubicBezTo>
                    <a:pt x="30206" y="32"/>
                    <a:pt x="30163" y="1"/>
                    <a:pt x="30114" y="1"/>
                  </a:cubicBezTo>
                  <a:close/>
                </a:path>
              </a:pathLst>
            </a:custGeom>
            <a:solidFill>
              <a:srgbClr val="FFE638">
                <a:alpha val="473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33"/>
            <p:cNvSpPr/>
            <p:nvPr/>
          </p:nvSpPr>
          <p:spPr>
            <a:xfrm>
              <a:off x="6070275" y="1383450"/>
              <a:ext cx="828175" cy="187475"/>
            </a:xfrm>
            <a:custGeom>
              <a:avLst/>
              <a:gdLst/>
              <a:ahLst/>
              <a:cxnLst/>
              <a:rect l="l" t="t" r="r" b="b"/>
              <a:pathLst>
                <a:path w="33127" h="7499" extrusionOk="0">
                  <a:moveTo>
                    <a:pt x="27486" y="1"/>
                  </a:moveTo>
                  <a:cubicBezTo>
                    <a:pt x="27458" y="1"/>
                    <a:pt x="27427" y="21"/>
                    <a:pt x="27396" y="68"/>
                  </a:cubicBezTo>
                  <a:cubicBezTo>
                    <a:pt x="27069" y="335"/>
                    <a:pt x="24769" y="554"/>
                    <a:pt x="23528" y="554"/>
                  </a:cubicBezTo>
                  <a:cubicBezTo>
                    <a:pt x="23222" y="554"/>
                    <a:pt x="22980" y="541"/>
                    <a:pt x="22848" y="511"/>
                  </a:cubicBezTo>
                  <a:cubicBezTo>
                    <a:pt x="22641" y="431"/>
                    <a:pt x="22419" y="393"/>
                    <a:pt x="22199" y="393"/>
                  </a:cubicBezTo>
                  <a:cubicBezTo>
                    <a:pt x="21909" y="393"/>
                    <a:pt x="21621" y="459"/>
                    <a:pt x="21369" y="585"/>
                  </a:cubicBezTo>
                  <a:cubicBezTo>
                    <a:pt x="20556" y="844"/>
                    <a:pt x="18116" y="659"/>
                    <a:pt x="17007" y="881"/>
                  </a:cubicBezTo>
                  <a:cubicBezTo>
                    <a:pt x="16903" y="911"/>
                    <a:pt x="16835" y="922"/>
                    <a:pt x="16789" y="922"/>
                  </a:cubicBezTo>
                  <a:cubicBezTo>
                    <a:pt x="16603" y="922"/>
                    <a:pt x="16763" y="733"/>
                    <a:pt x="16378" y="733"/>
                  </a:cubicBezTo>
                  <a:cubicBezTo>
                    <a:pt x="15839" y="762"/>
                    <a:pt x="10684" y="1160"/>
                    <a:pt x="8248" y="1160"/>
                  </a:cubicBezTo>
                  <a:cubicBezTo>
                    <a:pt x="7510" y="1160"/>
                    <a:pt x="7022" y="1123"/>
                    <a:pt x="6988" y="1029"/>
                  </a:cubicBezTo>
                  <a:cubicBezTo>
                    <a:pt x="6982" y="998"/>
                    <a:pt x="6972" y="986"/>
                    <a:pt x="6959" y="986"/>
                  </a:cubicBezTo>
                  <a:cubicBezTo>
                    <a:pt x="6904" y="986"/>
                    <a:pt x="6797" y="1205"/>
                    <a:pt x="6728" y="1205"/>
                  </a:cubicBezTo>
                  <a:cubicBezTo>
                    <a:pt x="6714" y="1205"/>
                    <a:pt x="6702" y="1197"/>
                    <a:pt x="6692" y="1177"/>
                  </a:cubicBezTo>
                  <a:cubicBezTo>
                    <a:pt x="6692" y="1177"/>
                    <a:pt x="3107" y="1528"/>
                    <a:pt x="1614" y="1528"/>
                  </a:cubicBezTo>
                  <a:cubicBezTo>
                    <a:pt x="1294" y="1528"/>
                    <a:pt x="1070" y="1512"/>
                    <a:pt x="999" y="1473"/>
                  </a:cubicBezTo>
                  <a:cubicBezTo>
                    <a:pt x="909" y="1434"/>
                    <a:pt x="838" y="1414"/>
                    <a:pt x="777" y="1414"/>
                  </a:cubicBezTo>
                  <a:cubicBezTo>
                    <a:pt x="663" y="1414"/>
                    <a:pt x="591" y="1488"/>
                    <a:pt x="518" y="1657"/>
                  </a:cubicBezTo>
                  <a:cubicBezTo>
                    <a:pt x="296" y="2360"/>
                    <a:pt x="0" y="7166"/>
                    <a:pt x="333" y="7425"/>
                  </a:cubicBezTo>
                  <a:cubicBezTo>
                    <a:pt x="374" y="7445"/>
                    <a:pt x="473" y="7454"/>
                    <a:pt x="617" y="7454"/>
                  </a:cubicBezTo>
                  <a:cubicBezTo>
                    <a:pt x="1357" y="7454"/>
                    <a:pt x="3294" y="7224"/>
                    <a:pt x="4742" y="7224"/>
                  </a:cubicBezTo>
                  <a:cubicBezTo>
                    <a:pt x="5526" y="7224"/>
                    <a:pt x="6166" y="7291"/>
                    <a:pt x="6396" y="7499"/>
                  </a:cubicBezTo>
                  <a:cubicBezTo>
                    <a:pt x="7130" y="7386"/>
                    <a:pt x="9697" y="6885"/>
                    <a:pt x="11330" y="6885"/>
                  </a:cubicBezTo>
                  <a:cubicBezTo>
                    <a:pt x="11836" y="6885"/>
                    <a:pt x="12252" y="6933"/>
                    <a:pt x="12496" y="7055"/>
                  </a:cubicBezTo>
                  <a:cubicBezTo>
                    <a:pt x="12762" y="6736"/>
                    <a:pt x="14183" y="6680"/>
                    <a:pt x="15615" y="6680"/>
                  </a:cubicBezTo>
                  <a:cubicBezTo>
                    <a:pt x="16383" y="6680"/>
                    <a:pt x="17155" y="6697"/>
                    <a:pt x="17753" y="6697"/>
                  </a:cubicBezTo>
                  <a:cubicBezTo>
                    <a:pt x="18366" y="6697"/>
                    <a:pt x="18797" y="6680"/>
                    <a:pt x="18855" y="6611"/>
                  </a:cubicBezTo>
                  <a:cubicBezTo>
                    <a:pt x="18985" y="6501"/>
                    <a:pt x="19318" y="6445"/>
                    <a:pt x="19641" y="6445"/>
                  </a:cubicBezTo>
                  <a:cubicBezTo>
                    <a:pt x="19965" y="6445"/>
                    <a:pt x="20279" y="6501"/>
                    <a:pt x="20371" y="6611"/>
                  </a:cubicBezTo>
                  <a:cubicBezTo>
                    <a:pt x="20475" y="6778"/>
                    <a:pt x="20597" y="6833"/>
                    <a:pt x="20721" y="6833"/>
                  </a:cubicBezTo>
                  <a:cubicBezTo>
                    <a:pt x="20966" y="6833"/>
                    <a:pt x="21222" y="6618"/>
                    <a:pt x="21375" y="6618"/>
                  </a:cubicBezTo>
                  <a:cubicBezTo>
                    <a:pt x="21420" y="6618"/>
                    <a:pt x="21456" y="6637"/>
                    <a:pt x="21480" y="6685"/>
                  </a:cubicBezTo>
                  <a:lnTo>
                    <a:pt x="22885" y="6316"/>
                  </a:lnTo>
                  <a:lnTo>
                    <a:pt x="29318" y="6205"/>
                  </a:lnTo>
                  <a:cubicBezTo>
                    <a:pt x="29660" y="6048"/>
                    <a:pt x="30025" y="5999"/>
                    <a:pt x="30385" y="5999"/>
                  </a:cubicBezTo>
                  <a:cubicBezTo>
                    <a:pt x="30966" y="5999"/>
                    <a:pt x="31534" y="6126"/>
                    <a:pt x="31969" y="6126"/>
                  </a:cubicBezTo>
                  <a:cubicBezTo>
                    <a:pt x="32342" y="6126"/>
                    <a:pt x="32617" y="6033"/>
                    <a:pt x="32719" y="5687"/>
                  </a:cubicBezTo>
                  <a:cubicBezTo>
                    <a:pt x="33015" y="3839"/>
                    <a:pt x="33126" y="1953"/>
                    <a:pt x="33015" y="105"/>
                  </a:cubicBezTo>
                  <a:cubicBezTo>
                    <a:pt x="33006" y="32"/>
                    <a:pt x="32837" y="4"/>
                    <a:pt x="32586" y="4"/>
                  </a:cubicBezTo>
                  <a:cubicBezTo>
                    <a:pt x="31813" y="4"/>
                    <a:pt x="30261" y="271"/>
                    <a:pt x="30205" y="326"/>
                  </a:cubicBezTo>
                  <a:cubicBezTo>
                    <a:pt x="30195" y="348"/>
                    <a:pt x="30177" y="357"/>
                    <a:pt x="30159" y="357"/>
                  </a:cubicBezTo>
                  <a:cubicBezTo>
                    <a:pt x="30113" y="357"/>
                    <a:pt x="30058" y="305"/>
                    <a:pt x="30058" y="253"/>
                  </a:cubicBezTo>
                  <a:cubicBezTo>
                    <a:pt x="30058" y="179"/>
                    <a:pt x="27581" y="105"/>
                    <a:pt x="27581" y="105"/>
                  </a:cubicBezTo>
                  <a:cubicBezTo>
                    <a:pt x="27559" y="40"/>
                    <a:pt x="27525" y="1"/>
                    <a:pt x="27486" y="1"/>
                  </a:cubicBezTo>
                  <a:close/>
                </a:path>
              </a:pathLst>
            </a:custGeom>
            <a:solidFill>
              <a:srgbClr val="FFE638">
                <a:alpha val="473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33"/>
            <p:cNvSpPr/>
            <p:nvPr/>
          </p:nvSpPr>
          <p:spPr>
            <a:xfrm>
              <a:off x="5929775" y="1648425"/>
              <a:ext cx="941850" cy="237100"/>
            </a:xfrm>
            <a:custGeom>
              <a:avLst/>
              <a:gdLst/>
              <a:ahLst/>
              <a:cxnLst/>
              <a:rect l="l" t="t" r="r" b="b"/>
              <a:pathLst>
                <a:path w="37674" h="9484" extrusionOk="0">
                  <a:moveTo>
                    <a:pt x="37098" y="1"/>
                  </a:moveTo>
                  <a:cubicBezTo>
                    <a:pt x="36304" y="1"/>
                    <a:pt x="34296" y="426"/>
                    <a:pt x="34236" y="486"/>
                  </a:cubicBezTo>
                  <a:cubicBezTo>
                    <a:pt x="34214" y="508"/>
                    <a:pt x="34192" y="517"/>
                    <a:pt x="34172" y="517"/>
                  </a:cubicBezTo>
                  <a:cubicBezTo>
                    <a:pt x="34122" y="517"/>
                    <a:pt x="34077" y="464"/>
                    <a:pt x="34051" y="412"/>
                  </a:cubicBezTo>
                  <a:cubicBezTo>
                    <a:pt x="34041" y="393"/>
                    <a:pt x="33842" y="386"/>
                    <a:pt x="33553" y="386"/>
                  </a:cubicBezTo>
                  <a:cubicBezTo>
                    <a:pt x="32903" y="386"/>
                    <a:pt x="31799" y="420"/>
                    <a:pt x="31376" y="420"/>
                  </a:cubicBezTo>
                  <a:cubicBezTo>
                    <a:pt x="31268" y="420"/>
                    <a:pt x="31204" y="418"/>
                    <a:pt x="31204" y="412"/>
                  </a:cubicBezTo>
                  <a:cubicBezTo>
                    <a:pt x="31204" y="348"/>
                    <a:pt x="31167" y="308"/>
                    <a:pt x="31114" y="308"/>
                  </a:cubicBezTo>
                  <a:cubicBezTo>
                    <a:pt x="31075" y="308"/>
                    <a:pt x="31029" y="329"/>
                    <a:pt x="30982" y="375"/>
                  </a:cubicBezTo>
                  <a:cubicBezTo>
                    <a:pt x="30616" y="708"/>
                    <a:pt x="27343" y="1131"/>
                    <a:pt x="26128" y="1131"/>
                  </a:cubicBezTo>
                  <a:cubicBezTo>
                    <a:pt x="25993" y="1131"/>
                    <a:pt x="25884" y="1125"/>
                    <a:pt x="25806" y="1114"/>
                  </a:cubicBezTo>
                  <a:cubicBezTo>
                    <a:pt x="25610" y="1062"/>
                    <a:pt x="25409" y="1037"/>
                    <a:pt x="25208" y="1037"/>
                  </a:cubicBezTo>
                  <a:cubicBezTo>
                    <a:pt x="24842" y="1037"/>
                    <a:pt x="24477" y="1119"/>
                    <a:pt x="24143" y="1262"/>
                  </a:cubicBezTo>
                  <a:cubicBezTo>
                    <a:pt x="23218" y="1595"/>
                    <a:pt x="20409" y="1558"/>
                    <a:pt x="19152" y="1854"/>
                  </a:cubicBezTo>
                  <a:cubicBezTo>
                    <a:pt x="19030" y="1895"/>
                    <a:pt x="18952" y="1910"/>
                    <a:pt x="18900" y="1910"/>
                  </a:cubicBezTo>
                  <a:cubicBezTo>
                    <a:pt x="18729" y="1910"/>
                    <a:pt x="18836" y="1740"/>
                    <a:pt x="18525" y="1740"/>
                  </a:cubicBezTo>
                  <a:cubicBezTo>
                    <a:pt x="18502" y="1740"/>
                    <a:pt x="18477" y="1741"/>
                    <a:pt x="18449" y="1743"/>
                  </a:cubicBezTo>
                  <a:cubicBezTo>
                    <a:pt x="17754" y="1838"/>
                    <a:pt x="10556" y="2715"/>
                    <a:pt x="8359" y="2715"/>
                  </a:cubicBezTo>
                  <a:cubicBezTo>
                    <a:pt x="7984" y="2715"/>
                    <a:pt x="7755" y="2689"/>
                    <a:pt x="7728" y="2630"/>
                  </a:cubicBezTo>
                  <a:cubicBezTo>
                    <a:pt x="7716" y="2602"/>
                    <a:pt x="7702" y="2590"/>
                    <a:pt x="7686" y="2590"/>
                  </a:cubicBezTo>
                  <a:cubicBezTo>
                    <a:pt x="7612" y="2590"/>
                    <a:pt x="7495" y="2842"/>
                    <a:pt x="7404" y="2842"/>
                  </a:cubicBezTo>
                  <a:cubicBezTo>
                    <a:pt x="7388" y="2842"/>
                    <a:pt x="7372" y="2834"/>
                    <a:pt x="7358" y="2815"/>
                  </a:cubicBezTo>
                  <a:cubicBezTo>
                    <a:pt x="7358" y="2815"/>
                    <a:pt x="2529" y="3471"/>
                    <a:pt x="1195" y="3471"/>
                  </a:cubicBezTo>
                  <a:cubicBezTo>
                    <a:pt x="1044" y="3471"/>
                    <a:pt x="937" y="3462"/>
                    <a:pt x="888" y="3444"/>
                  </a:cubicBezTo>
                  <a:cubicBezTo>
                    <a:pt x="802" y="3422"/>
                    <a:pt x="732" y="3410"/>
                    <a:pt x="672" y="3410"/>
                  </a:cubicBezTo>
                  <a:cubicBezTo>
                    <a:pt x="528" y="3410"/>
                    <a:pt x="449" y="3482"/>
                    <a:pt x="371" y="3665"/>
                  </a:cubicBezTo>
                  <a:cubicBezTo>
                    <a:pt x="112" y="4368"/>
                    <a:pt x="1" y="9211"/>
                    <a:pt x="371" y="9470"/>
                  </a:cubicBezTo>
                  <a:cubicBezTo>
                    <a:pt x="399" y="9479"/>
                    <a:pt x="448" y="9484"/>
                    <a:pt x="516" y="9484"/>
                  </a:cubicBezTo>
                  <a:cubicBezTo>
                    <a:pt x="1276" y="9484"/>
                    <a:pt x="4356" y="8943"/>
                    <a:pt x="6138" y="8943"/>
                  </a:cubicBezTo>
                  <a:cubicBezTo>
                    <a:pt x="6698" y="8943"/>
                    <a:pt x="7130" y="8996"/>
                    <a:pt x="7321" y="9137"/>
                  </a:cubicBezTo>
                  <a:cubicBezTo>
                    <a:pt x="8212" y="8983"/>
                    <a:pt x="11605" y="8217"/>
                    <a:pt x="13427" y="8217"/>
                  </a:cubicBezTo>
                  <a:cubicBezTo>
                    <a:pt x="13797" y="8217"/>
                    <a:pt x="14102" y="8249"/>
                    <a:pt x="14308" y="8324"/>
                  </a:cubicBezTo>
                  <a:cubicBezTo>
                    <a:pt x="14900" y="7621"/>
                    <a:pt x="21296" y="7732"/>
                    <a:pt x="21555" y="7473"/>
                  </a:cubicBezTo>
                  <a:cubicBezTo>
                    <a:pt x="21699" y="7329"/>
                    <a:pt x="22153" y="7254"/>
                    <a:pt x="22566" y="7254"/>
                  </a:cubicBezTo>
                  <a:cubicBezTo>
                    <a:pt x="22893" y="7254"/>
                    <a:pt x="23194" y="7301"/>
                    <a:pt x="23292" y="7399"/>
                  </a:cubicBezTo>
                  <a:cubicBezTo>
                    <a:pt x="23407" y="7542"/>
                    <a:pt x="23533" y="7592"/>
                    <a:pt x="23662" y="7592"/>
                  </a:cubicBezTo>
                  <a:cubicBezTo>
                    <a:pt x="23955" y="7592"/>
                    <a:pt x="24259" y="7335"/>
                    <a:pt x="24455" y="7335"/>
                  </a:cubicBezTo>
                  <a:cubicBezTo>
                    <a:pt x="24507" y="7335"/>
                    <a:pt x="24552" y="7353"/>
                    <a:pt x="24586" y="7399"/>
                  </a:cubicBezTo>
                  <a:lnTo>
                    <a:pt x="26102" y="6919"/>
                  </a:lnTo>
                  <a:lnTo>
                    <a:pt x="33459" y="6401"/>
                  </a:lnTo>
                  <a:cubicBezTo>
                    <a:pt x="33991" y="6161"/>
                    <a:pt x="34580" y="6111"/>
                    <a:pt x="35134" y="6111"/>
                  </a:cubicBezTo>
                  <a:cubicBezTo>
                    <a:pt x="35524" y="6111"/>
                    <a:pt x="35897" y="6135"/>
                    <a:pt x="36221" y="6135"/>
                  </a:cubicBezTo>
                  <a:cubicBezTo>
                    <a:pt x="36781" y="6135"/>
                    <a:pt x="37197" y="6062"/>
                    <a:pt x="37304" y="5662"/>
                  </a:cubicBezTo>
                  <a:cubicBezTo>
                    <a:pt x="37600" y="4738"/>
                    <a:pt x="37674" y="967"/>
                    <a:pt x="37415" y="79"/>
                  </a:cubicBezTo>
                  <a:cubicBezTo>
                    <a:pt x="37401" y="24"/>
                    <a:pt x="37282" y="1"/>
                    <a:pt x="37098" y="1"/>
                  </a:cubicBezTo>
                  <a:close/>
                </a:path>
              </a:pathLst>
            </a:custGeom>
            <a:solidFill>
              <a:srgbClr val="FFE638">
                <a:alpha val="473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2" name="Google Shape;482;p33"/>
          <p:cNvSpPr txBox="1">
            <a:spLocks noGrp="1"/>
          </p:cNvSpPr>
          <p:nvPr>
            <p:ph type="title"/>
          </p:nvPr>
        </p:nvSpPr>
        <p:spPr>
          <a:xfrm>
            <a:off x="2136150" y="1720025"/>
            <a:ext cx="4871700" cy="19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/>
              <a:t>Vigilancia Epidemiológica en DME</a:t>
            </a:r>
            <a:endParaRPr sz="7200" dirty="0"/>
          </a:p>
        </p:txBody>
      </p:sp>
      <p:grpSp>
        <p:nvGrpSpPr>
          <p:cNvPr id="483" name="Google Shape;483;p33"/>
          <p:cNvGrpSpPr/>
          <p:nvPr/>
        </p:nvGrpSpPr>
        <p:grpSpPr>
          <a:xfrm rot="-986207">
            <a:off x="7547879" y="3587639"/>
            <a:ext cx="1108030" cy="1105944"/>
            <a:chOff x="6184211" y="3374741"/>
            <a:chExt cx="941234" cy="939562"/>
          </a:xfrm>
        </p:grpSpPr>
        <p:sp>
          <p:nvSpPr>
            <p:cNvPr id="484" name="Google Shape;484;p33"/>
            <p:cNvSpPr/>
            <p:nvPr/>
          </p:nvSpPr>
          <p:spPr>
            <a:xfrm>
              <a:off x="6184211" y="3374741"/>
              <a:ext cx="941234" cy="939562"/>
            </a:xfrm>
            <a:custGeom>
              <a:avLst/>
              <a:gdLst/>
              <a:ahLst/>
              <a:cxnLst/>
              <a:rect l="l" t="t" r="r" b="b"/>
              <a:pathLst>
                <a:path w="44466" h="44387" extrusionOk="0">
                  <a:moveTo>
                    <a:pt x="36940" y="1"/>
                  </a:moveTo>
                  <a:cubicBezTo>
                    <a:pt x="36903" y="1"/>
                    <a:pt x="36865" y="4"/>
                    <a:pt x="36827" y="11"/>
                  </a:cubicBezTo>
                  <a:lnTo>
                    <a:pt x="634" y="6783"/>
                  </a:lnTo>
                  <a:cubicBezTo>
                    <a:pt x="234" y="6849"/>
                    <a:pt x="0" y="7216"/>
                    <a:pt x="67" y="7617"/>
                  </a:cubicBezTo>
                  <a:lnTo>
                    <a:pt x="6838" y="43809"/>
                  </a:lnTo>
                  <a:cubicBezTo>
                    <a:pt x="6898" y="44138"/>
                    <a:pt x="7199" y="44386"/>
                    <a:pt x="7525" y="44386"/>
                  </a:cubicBezTo>
                  <a:cubicBezTo>
                    <a:pt x="7563" y="44386"/>
                    <a:pt x="7601" y="44383"/>
                    <a:pt x="7639" y="44376"/>
                  </a:cubicBezTo>
                  <a:lnTo>
                    <a:pt x="43832" y="37571"/>
                  </a:lnTo>
                  <a:cubicBezTo>
                    <a:pt x="44232" y="37505"/>
                    <a:pt x="44465" y="37138"/>
                    <a:pt x="44399" y="36771"/>
                  </a:cubicBezTo>
                  <a:lnTo>
                    <a:pt x="37627" y="578"/>
                  </a:lnTo>
                  <a:cubicBezTo>
                    <a:pt x="37567" y="249"/>
                    <a:pt x="37266" y="1"/>
                    <a:pt x="3694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33"/>
            <p:cNvSpPr/>
            <p:nvPr/>
          </p:nvSpPr>
          <p:spPr>
            <a:xfrm>
              <a:off x="6269643" y="3504879"/>
              <a:ext cx="151115" cy="794374"/>
            </a:xfrm>
            <a:custGeom>
              <a:avLst/>
              <a:gdLst/>
              <a:ahLst/>
              <a:cxnLst/>
              <a:rect l="l" t="t" r="r" b="b"/>
              <a:pathLst>
                <a:path w="7139" h="37528" extrusionOk="0">
                  <a:moveTo>
                    <a:pt x="101" y="1"/>
                  </a:moveTo>
                  <a:lnTo>
                    <a:pt x="0" y="34"/>
                  </a:lnTo>
                  <a:lnTo>
                    <a:pt x="7005" y="37528"/>
                  </a:lnTo>
                  <a:lnTo>
                    <a:pt x="7139" y="37528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33"/>
            <p:cNvSpPr/>
            <p:nvPr/>
          </p:nvSpPr>
          <p:spPr>
            <a:xfrm>
              <a:off x="6196912" y="3446986"/>
              <a:ext cx="795072" cy="151115"/>
            </a:xfrm>
            <a:custGeom>
              <a:avLst/>
              <a:gdLst/>
              <a:ahLst/>
              <a:cxnLst/>
              <a:rect l="l" t="t" r="r" b="b"/>
              <a:pathLst>
                <a:path w="37561" h="7139" extrusionOk="0">
                  <a:moveTo>
                    <a:pt x="37561" y="1"/>
                  </a:moveTo>
                  <a:lnTo>
                    <a:pt x="1" y="7039"/>
                  </a:lnTo>
                  <a:lnTo>
                    <a:pt x="1" y="7139"/>
                  </a:lnTo>
                  <a:lnTo>
                    <a:pt x="37561" y="101"/>
                  </a:lnTo>
                  <a:lnTo>
                    <a:pt x="37561" y="1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33"/>
            <p:cNvSpPr/>
            <p:nvPr/>
          </p:nvSpPr>
          <p:spPr>
            <a:xfrm>
              <a:off x="6211750" y="3527486"/>
              <a:ext cx="795771" cy="151115"/>
            </a:xfrm>
            <a:custGeom>
              <a:avLst/>
              <a:gdLst/>
              <a:ahLst/>
              <a:cxnLst/>
              <a:rect l="l" t="t" r="r" b="b"/>
              <a:pathLst>
                <a:path w="37594" h="7139" extrusionOk="0">
                  <a:moveTo>
                    <a:pt x="37560" y="0"/>
                  </a:moveTo>
                  <a:lnTo>
                    <a:pt x="0" y="7039"/>
                  </a:lnTo>
                  <a:lnTo>
                    <a:pt x="34" y="7139"/>
                  </a:lnTo>
                  <a:lnTo>
                    <a:pt x="37594" y="100"/>
                  </a:lnTo>
                  <a:lnTo>
                    <a:pt x="37560" y="0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33"/>
            <p:cNvSpPr/>
            <p:nvPr/>
          </p:nvSpPr>
          <p:spPr>
            <a:xfrm>
              <a:off x="6226568" y="3607965"/>
              <a:ext cx="795792" cy="151136"/>
            </a:xfrm>
            <a:custGeom>
              <a:avLst/>
              <a:gdLst/>
              <a:ahLst/>
              <a:cxnLst/>
              <a:rect l="l" t="t" r="r" b="b"/>
              <a:pathLst>
                <a:path w="37595" h="7140" extrusionOk="0">
                  <a:moveTo>
                    <a:pt x="37594" y="1"/>
                  </a:moveTo>
                  <a:lnTo>
                    <a:pt x="1" y="7039"/>
                  </a:lnTo>
                  <a:lnTo>
                    <a:pt x="34" y="7139"/>
                  </a:lnTo>
                  <a:lnTo>
                    <a:pt x="37594" y="101"/>
                  </a:lnTo>
                  <a:lnTo>
                    <a:pt x="37594" y="1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3"/>
            <p:cNvSpPr/>
            <p:nvPr/>
          </p:nvSpPr>
          <p:spPr>
            <a:xfrm>
              <a:off x="6242105" y="3688465"/>
              <a:ext cx="795072" cy="151136"/>
            </a:xfrm>
            <a:custGeom>
              <a:avLst/>
              <a:gdLst/>
              <a:ahLst/>
              <a:cxnLst/>
              <a:rect l="l" t="t" r="r" b="b"/>
              <a:pathLst>
                <a:path w="37561" h="7140" extrusionOk="0">
                  <a:moveTo>
                    <a:pt x="37561" y="1"/>
                  </a:moveTo>
                  <a:lnTo>
                    <a:pt x="1" y="7039"/>
                  </a:lnTo>
                  <a:lnTo>
                    <a:pt x="1" y="7139"/>
                  </a:lnTo>
                  <a:lnTo>
                    <a:pt x="37561" y="101"/>
                  </a:lnTo>
                  <a:lnTo>
                    <a:pt x="37561" y="1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33"/>
            <p:cNvSpPr/>
            <p:nvPr/>
          </p:nvSpPr>
          <p:spPr>
            <a:xfrm>
              <a:off x="6256943" y="3768965"/>
              <a:ext cx="795771" cy="151115"/>
            </a:xfrm>
            <a:custGeom>
              <a:avLst/>
              <a:gdLst/>
              <a:ahLst/>
              <a:cxnLst/>
              <a:rect l="l" t="t" r="r" b="b"/>
              <a:pathLst>
                <a:path w="37594" h="7139" extrusionOk="0">
                  <a:moveTo>
                    <a:pt x="37560" y="0"/>
                  </a:moveTo>
                  <a:lnTo>
                    <a:pt x="0" y="7039"/>
                  </a:lnTo>
                  <a:lnTo>
                    <a:pt x="33" y="7139"/>
                  </a:lnTo>
                  <a:lnTo>
                    <a:pt x="37594" y="100"/>
                  </a:lnTo>
                  <a:lnTo>
                    <a:pt x="37560" y="0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33"/>
            <p:cNvSpPr/>
            <p:nvPr/>
          </p:nvSpPr>
          <p:spPr>
            <a:xfrm>
              <a:off x="6271760" y="3849465"/>
              <a:ext cx="795792" cy="151115"/>
            </a:xfrm>
            <a:custGeom>
              <a:avLst/>
              <a:gdLst/>
              <a:ahLst/>
              <a:cxnLst/>
              <a:rect l="l" t="t" r="r" b="b"/>
              <a:pathLst>
                <a:path w="37595" h="7139" extrusionOk="0">
                  <a:moveTo>
                    <a:pt x="37594" y="0"/>
                  </a:moveTo>
                  <a:lnTo>
                    <a:pt x="1" y="7039"/>
                  </a:lnTo>
                  <a:lnTo>
                    <a:pt x="34" y="7139"/>
                  </a:lnTo>
                  <a:lnTo>
                    <a:pt x="37594" y="100"/>
                  </a:lnTo>
                  <a:lnTo>
                    <a:pt x="37594" y="0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33"/>
            <p:cNvSpPr/>
            <p:nvPr/>
          </p:nvSpPr>
          <p:spPr>
            <a:xfrm>
              <a:off x="6287297" y="3929944"/>
              <a:ext cx="795072" cy="151136"/>
            </a:xfrm>
            <a:custGeom>
              <a:avLst/>
              <a:gdLst/>
              <a:ahLst/>
              <a:cxnLst/>
              <a:rect l="l" t="t" r="r" b="b"/>
              <a:pathLst>
                <a:path w="37561" h="7140" extrusionOk="0">
                  <a:moveTo>
                    <a:pt x="37561" y="1"/>
                  </a:moveTo>
                  <a:lnTo>
                    <a:pt x="0" y="7039"/>
                  </a:lnTo>
                  <a:lnTo>
                    <a:pt x="0" y="7139"/>
                  </a:lnTo>
                  <a:lnTo>
                    <a:pt x="37561" y="101"/>
                  </a:lnTo>
                  <a:lnTo>
                    <a:pt x="37561" y="1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33"/>
            <p:cNvSpPr/>
            <p:nvPr/>
          </p:nvSpPr>
          <p:spPr>
            <a:xfrm>
              <a:off x="6302114" y="4010444"/>
              <a:ext cx="795792" cy="151136"/>
            </a:xfrm>
            <a:custGeom>
              <a:avLst/>
              <a:gdLst/>
              <a:ahLst/>
              <a:cxnLst/>
              <a:rect l="l" t="t" r="r" b="b"/>
              <a:pathLst>
                <a:path w="37595" h="7140" extrusionOk="0">
                  <a:moveTo>
                    <a:pt x="37561" y="1"/>
                  </a:moveTo>
                  <a:lnTo>
                    <a:pt x="1" y="7039"/>
                  </a:lnTo>
                  <a:lnTo>
                    <a:pt x="34" y="7139"/>
                  </a:lnTo>
                  <a:lnTo>
                    <a:pt x="37594" y="101"/>
                  </a:lnTo>
                  <a:lnTo>
                    <a:pt x="37561" y="1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33"/>
            <p:cNvSpPr/>
            <p:nvPr/>
          </p:nvSpPr>
          <p:spPr>
            <a:xfrm>
              <a:off x="6316953" y="4090944"/>
              <a:ext cx="795771" cy="151115"/>
            </a:xfrm>
            <a:custGeom>
              <a:avLst/>
              <a:gdLst/>
              <a:ahLst/>
              <a:cxnLst/>
              <a:rect l="l" t="t" r="r" b="b"/>
              <a:pathLst>
                <a:path w="37594" h="7139" extrusionOk="0">
                  <a:moveTo>
                    <a:pt x="37594" y="0"/>
                  </a:moveTo>
                  <a:lnTo>
                    <a:pt x="0" y="7039"/>
                  </a:lnTo>
                  <a:lnTo>
                    <a:pt x="34" y="7139"/>
                  </a:lnTo>
                  <a:lnTo>
                    <a:pt x="37594" y="100"/>
                  </a:lnTo>
                  <a:lnTo>
                    <a:pt x="37594" y="0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5" name="Google Shape;495;p33"/>
          <p:cNvGrpSpPr/>
          <p:nvPr/>
        </p:nvGrpSpPr>
        <p:grpSpPr>
          <a:xfrm rot="-713365">
            <a:off x="7168013" y="3485497"/>
            <a:ext cx="1030569" cy="1013203"/>
            <a:chOff x="5290308" y="3500646"/>
            <a:chExt cx="875551" cy="860798"/>
          </a:xfrm>
        </p:grpSpPr>
        <p:sp>
          <p:nvSpPr>
            <p:cNvPr id="496" name="Google Shape;496;p33"/>
            <p:cNvSpPr/>
            <p:nvPr/>
          </p:nvSpPr>
          <p:spPr>
            <a:xfrm>
              <a:off x="5745727" y="4155907"/>
              <a:ext cx="6371" cy="6202"/>
            </a:xfrm>
            <a:custGeom>
              <a:avLst/>
              <a:gdLst/>
              <a:ahLst/>
              <a:cxnLst/>
              <a:rect l="l" t="t" r="r" b="b"/>
              <a:pathLst>
                <a:path w="301" h="293" extrusionOk="0">
                  <a:moveTo>
                    <a:pt x="167" y="0"/>
                  </a:moveTo>
                  <a:cubicBezTo>
                    <a:pt x="67" y="0"/>
                    <a:pt x="34" y="67"/>
                    <a:pt x="0" y="134"/>
                  </a:cubicBezTo>
                  <a:lnTo>
                    <a:pt x="0" y="167"/>
                  </a:lnTo>
                  <a:cubicBezTo>
                    <a:pt x="17" y="250"/>
                    <a:pt x="84" y="292"/>
                    <a:pt x="151" y="292"/>
                  </a:cubicBezTo>
                  <a:cubicBezTo>
                    <a:pt x="217" y="292"/>
                    <a:pt x="284" y="250"/>
                    <a:pt x="301" y="167"/>
                  </a:cubicBezTo>
                  <a:lnTo>
                    <a:pt x="301" y="134"/>
                  </a:lnTo>
                  <a:cubicBezTo>
                    <a:pt x="267" y="67"/>
                    <a:pt x="234" y="0"/>
                    <a:pt x="16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33"/>
            <p:cNvSpPr/>
            <p:nvPr/>
          </p:nvSpPr>
          <p:spPr>
            <a:xfrm>
              <a:off x="5747843" y="4103644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01"/>
                  </a:cubicBezTo>
                  <a:lnTo>
                    <a:pt x="1" y="168"/>
                  </a:lnTo>
                  <a:cubicBezTo>
                    <a:pt x="1" y="251"/>
                    <a:pt x="67" y="293"/>
                    <a:pt x="134" y="293"/>
                  </a:cubicBezTo>
                  <a:cubicBezTo>
                    <a:pt x="201" y="293"/>
                    <a:pt x="267" y="251"/>
                    <a:pt x="267" y="168"/>
                  </a:cubicBezTo>
                  <a:lnTo>
                    <a:pt x="267" y="101"/>
                  </a:lnTo>
                  <a:cubicBezTo>
                    <a:pt x="234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33"/>
            <p:cNvSpPr/>
            <p:nvPr/>
          </p:nvSpPr>
          <p:spPr>
            <a:xfrm>
              <a:off x="5744308" y="4208847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01"/>
                  </a:cubicBezTo>
                  <a:lnTo>
                    <a:pt x="1" y="168"/>
                  </a:lnTo>
                  <a:cubicBezTo>
                    <a:pt x="1" y="251"/>
                    <a:pt x="67" y="293"/>
                    <a:pt x="134" y="293"/>
                  </a:cubicBezTo>
                  <a:cubicBezTo>
                    <a:pt x="201" y="293"/>
                    <a:pt x="268" y="251"/>
                    <a:pt x="268" y="168"/>
                  </a:cubicBezTo>
                  <a:lnTo>
                    <a:pt x="268" y="101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33"/>
            <p:cNvSpPr/>
            <p:nvPr/>
          </p:nvSpPr>
          <p:spPr>
            <a:xfrm>
              <a:off x="5741493" y="4314070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34"/>
                    <a:pt x="0" y="100"/>
                  </a:cubicBezTo>
                  <a:lnTo>
                    <a:pt x="0" y="167"/>
                  </a:lnTo>
                  <a:cubicBezTo>
                    <a:pt x="0" y="234"/>
                    <a:pt x="67" y="300"/>
                    <a:pt x="134" y="300"/>
                  </a:cubicBezTo>
                  <a:cubicBezTo>
                    <a:pt x="200" y="300"/>
                    <a:pt x="267" y="234"/>
                    <a:pt x="267" y="167"/>
                  </a:cubicBezTo>
                  <a:lnTo>
                    <a:pt x="267" y="134"/>
                  </a:lnTo>
                  <a:cubicBezTo>
                    <a:pt x="267" y="34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33"/>
            <p:cNvSpPr/>
            <p:nvPr/>
          </p:nvSpPr>
          <p:spPr>
            <a:xfrm>
              <a:off x="5742911" y="4261109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3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01"/>
                    <a:pt x="133" y="301"/>
                  </a:cubicBezTo>
                  <a:cubicBezTo>
                    <a:pt x="200" y="301"/>
                    <a:pt x="267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3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33"/>
            <p:cNvSpPr/>
            <p:nvPr/>
          </p:nvSpPr>
          <p:spPr>
            <a:xfrm>
              <a:off x="5804339" y="4105063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4" y="0"/>
                  </a:moveTo>
                  <a:cubicBezTo>
                    <a:pt x="67" y="0"/>
                    <a:pt x="0" y="34"/>
                    <a:pt x="0" y="134"/>
                  </a:cubicBezTo>
                  <a:lnTo>
                    <a:pt x="0" y="201"/>
                  </a:lnTo>
                  <a:cubicBezTo>
                    <a:pt x="17" y="267"/>
                    <a:pt x="75" y="301"/>
                    <a:pt x="134" y="301"/>
                  </a:cubicBezTo>
                  <a:cubicBezTo>
                    <a:pt x="192" y="301"/>
                    <a:pt x="250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33"/>
            <p:cNvSpPr/>
            <p:nvPr/>
          </p:nvSpPr>
          <p:spPr>
            <a:xfrm>
              <a:off x="5802921" y="4157833"/>
              <a:ext cx="5673" cy="7091"/>
            </a:xfrm>
            <a:custGeom>
              <a:avLst/>
              <a:gdLst/>
              <a:ahLst/>
              <a:cxnLst/>
              <a:rect l="l" t="t" r="r" b="b"/>
              <a:pathLst>
                <a:path w="268" h="335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209"/>
                  </a:lnTo>
                  <a:cubicBezTo>
                    <a:pt x="0" y="293"/>
                    <a:pt x="67" y="334"/>
                    <a:pt x="134" y="334"/>
                  </a:cubicBezTo>
                  <a:cubicBezTo>
                    <a:pt x="201" y="334"/>
                    <a:pt x="267" y="293"/>
                    <a:pt x="267" y="209"/>
                  </a:cubicBezTo>
                  <a:lnTo>
                    <a:pt x="267" y="143"/>
                  </a:lnTo>
                  <a:cubicBezTo>
                    <a:pt x="267" y="76"/>
                    <a:pt x="201" y="9"/>
                    <a:pt x="134" y="9"/>
                  </a:cubicBezTo>
                  <a:cubicBezTo>
                    <a:pt x="122" y="3"/>
                    <a:pt x="109" y="0"/>
                    <a:pt x="9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33"/>
            <p:cNvSpPr/>
            <p:nvPr/>
          </p:nvSpPr>
          <p:spPr>
            <a:xfrm>
              <a:off x="5797968" y="4315468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34" y="1"/>
                  </a:moveTo>
                  <a:cubicBezTo>
                    <a:pt x="68" y="1"/>
                    <a:pt x="1" y="68"/>
                    <a:pt x="1" y="134"/>
                  </a:cubicBezTo>
                  <a:lnTo>
                    <a:pt x="1" y="168"/>
                  </a:lnTo>
                  <a:cubicBezTo>
                    <a:pt x="1" y="268"/>
                    <a:pt x="68" y="301"/>
                    <a:pt x="134" y="301"/>
                  </a:cubicBezTo>
                  <a:cubicBezTo>
                    <a:pt x="201" y="301"/>
                    <a:pt x="268" y="268"/>
                    <a:pt x="268" y="201"/>
                  </a:cubicBezTo>
                  <a:lnTo>
                    <a:pt x="268" y="134"/>
                  </a:lnTo>
                  <a:cubicBezTo>
                    <a:pt x="268" y="68"/>
                    <a:pt x="234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33"/>
            <p:cNvSpPr/>
            <p:nvPr/>
          </p:nvSpPr>
          <p:spPr>
            <a:xfrm>
              <a:off x="5799386" y="4263226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67" y="0"/>
                  </a:moveTo>
                  <a:cubicBezTo>
                    <a:pt x="67" y="0"/>
                    <a:pt x="34" y="34"/>
                    <a:pt x="1" y="101"/>
                  </a:cubicBezTo>
                  <a:lnTo>
                    <a:pt x="1" y="167"/>
                  </a:lnTo>
                  <a:cubicBezTo>
                    <a:pt x="1" y="251"/>
                    <a:pt x="67" y="292"/>
                    <a:pt x="134" y="292"/>
                  </a:cubicBezTo>
                  <a:cubicBezTo>
                    <a:pt x="201" y="292"/>
                    <a:pt x="267" y="251"/>
                    <a:pt x="267" y="167"/>
                  </a:cubicBezTo>
                  <a:lnTo>
                    <a:pt x="267" y="101"/>
                  </a:lnTo>
                  <a:cubicBezTo>
                    <a:pt x="267" y="34"/>
                    <a:pt x="201" y="0"/>
                    <a:pt x="16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33"/>
            <p:cNvSpPr/>
            <p:nvPr/>
          </p:nvSpPr>
          <p:spPr>
            <a:xfrm>
              <a:off x="5801503" y="4210265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67"/>
                    <a:pt x="1" y="134"/>
                  </a:cubicBezTo>
                  <a:lnTo>
                    <a:pt x="1" y="167"/>
                  </a:lnTo>
                  <a:cubicBezTo>
                    <a:pt x="1" y="251"/>
                    <a:pt x="59" y="293"/>
                    <a:pt x="122" y="293"/>
                  </a:cubicBezTo>
                  <a:cubicBezTo>
                    <a:pt x="184" y="293"/>
                    <a:pt x="251" y="251"/>
                    <a:pt x="268" y="167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33"/>
            <p:cNvSpPr/>
            <p:nvPr/>
          </p:nvSpPr>
          <p:spPr>
            <a:xfrm>
              <a:off x="5860814" y="4106989"/>
              <a:ext cx="5673" cy="6054"/>
            </a:xfrm>
            <a:custGeom>
              <a:avLst/>
              <a:gdLst/>
              <a:ahLst/>
              <a:cxnLst/>
              <a:rect l="l" t="t" r="r" b="b"/>
              <a:pathLst>
                <a:path w="268" h="286" extrusionOk="0">
                  <a:moveTo>
                    <a:pt x="119" y="1"/>
                  </a:moveTo>
                  <a:cubicBezTo>
                    <a:pt x="55" y="1"/>
                    <a:pt x="28" y="55"/>
                    <a:pt x="1" y="110"/>
                  </a:cubicBezTo>
                  <a:lnTo>
                    <a:pt x="1" y="176"/>
                  </a:lnTo>
                  <a:cubicBezTo>
                    <a:pt x="1" y="231"/>
                    <a:pt x="45" y="285"/>
                    <a:pt x="98" y="285"/>
                  </a:cubicBezTo>
                  <a:cubicBezTo>
                    <a:pt x="110" y="285"/>
                    <a:pt x="122" y="282"/>
                    <a:pt x="134" y="276"/>
                  </a:cubicBezTo>
                  <a:cubicBezTo>
                    <a:pt x="146" y="282"/>
                    <a:pt x="159" y="285"/>
                    <a:pt x="170" y="285"/>
                  </a:cubicBezTo>
                  <a:cubicBezTo>
                    <a:pt x="223" y="285"/>
                    <a:pt x="268" y="231"/>
                    <a:pt x="268" y="176"/>
                  </a:cubicBezTo>
                  <a:lnTo>
                    <a:pt x="268" y="110"/>
                  </a:lnTo>
                  <a:cubicBezTo>
                    <a:pt x="268" y="55"/>
                    <a:pt x="245" y="1"/>
                    <a:pt x="201" y="1"/>
                  </a:cubicBezTo>
                  <a:cubicBezTo>
                    <a:pt x="191" y="1"/>
                    <a:pt x="180" y="3"/>
                    <a:pt x="167" y="10"/>
                  </a:cubicBezTo>
                  <a:cubicBezTo>
                    <a:pt x="149" y="3"/>
                    <a:pt x="133" y="1"/>
                    <a:pt x="119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33"/>
            <p:cNvSpPr/>
            <p:nvPr/>
          </p:nvSpPr>
          <p:spPr>
            <a:xfrm>
              <a:off x="5859396" y="4159421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34" y="1"/>
                  </a:moveTo>
                  <a:cubicBezTo>
                    <a:pt x="68" y="1"/>
                    <a:pt x="1" y="34"/>
                    <a:pt x="1" y="134"/>
                  </a:cubicBezTo>
                  <a:lnTo>
                    <a:pt x="1" y="168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68"/>
                    <a:pt x="268" y="201"/>
                  </a:cubicBezTo>
                  <a:lnTo>
                    <a:pt x="268" y="134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33"/>
            <p:cNvSpPr/>
            <p:nvPr/>
          </p:nvSpPr>
          <p:spPr>
            <a:xfrm>
              <a:off x="5857999" y="4212191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7" y="1"/>
                  </a:moveTo>
                  <a:cubicBezTo>
                    <a:pt x="45" y="1"/>
                    <a:pt x="0" y="55"/>
                    <a:pt x="0" y="110"/>
                  </a:cubicBezTo>
                  <a:lnTo>
                    <a:pt x="0" y="177"/>
                  </a:lnTo>
                  <a:cubicBezTo>
                    <a:pt x="0" y="260"/>
                    <a:pt x="67" y="302"/>
                    <a:pt x="134" y="302"/>
                  </a:cubicBezTo>
                  <a:cubicBezTo>
                    <a:pt x="200" y="302"/>
                    <a:pt x="267" y="260"/>
                    <a:pt x="267" y="177"/>
                  </a:cubicBezTo>
                  <a:lnTo>
                    <a:pt x="267" y="143"/>
                  </a:lnTo>
                  <a:cubicBezTo>
                    <a:pt x="267" y="43"/>
                    <a:pt x="200" y="10"/>
                    <a:pt x="134" y="10"/>
                  </a:cubicBezTo>
                  <a:cubicBezTo>
                    <a:pt x="121" y="4"/>
                    <a:pt x="109" y="1"/>
                    <a:pt x="97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33"/>
            <p:cNvSpPr/>
            <p:nvPr/>
          </p:nvSpPr>
          <p:spPr>
            <a:xfrm>
              <a:off x="5856581" y="4264644"/>
              <a:ext cx="6371" cy="6371"/>
            </a:xfrm>
            <a:custGeom>
              <a:avLst/>
              <a:gdLst/>
              <a:ahLst/>
              <a:cxnLst/>
              <a:rect l="l" t="t" r="r" b="b"/>
              <a:pathLst>
                <a:path w="301" h="301" extrusionOk="0">
                  <a:moveTo>
                    <a:pt x="167" y="0"/>
                  </a:moveTo>
                  <a:cubicBezTo>
                    <a:pt x="67" y="0"/>
                    <a:pt x="34" y="34"/>
                    <a:pt x="1" y="100"/>
                  </a:cubicBezTo>
                  <a:lnTo>
                    <a:pt x="1" y="167"/>
                  </a:lnTo>
                  <a:cubicBezTo>
                    <a:pt x="1" y="234"/>
                    <a:pt x="67" y="300"/>
                    <a:pt x="134" y="300"/>
                  </a:cubicBezTo>
                  <a:cubicBezTo>
                    <a:pt x="201" y="300"/>
                    <a:pt x="267" y="267"/>
                    <a:pt x="301" y="200"/>
                  </a:cubicBezTo>
                  <a:lnTo>
                    <a:pt x="301" y="134"/>
                  </a:lnTo>
                  <a:cubicBezTo>
                    <a:pt x="301" y="67"/>
                    <a:pt x="234" y="0"/>
                    <a:pt x="16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33"/>
            <p:cNvSpPr/>
            <p:nvPr/>
          </p:nvSpPr>
          <p:spPr>
            <a:xfrm>
              <a:off x="5855163" y="4317415"/>
              <a:ext cx="5673" cy="5842"/>
            </a:xfrm>
            <a:custGeom>
              <a:avLst/>
              <a:gdLst/>
              <a:ahLst/>
              <a:cxnLst/>
              <a:rect l="l" t="t" r="r" b="b"/>
              <a:pathLst>
                <a:path w="268" h="276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42"/>
                    <a:pt x="34" y="276"/>
                    <a:pt x="134" y="276"/>
                  </a:cubicBezTo>
                  <a:cubicBezTo>
                    <a:pt x="201" y="276"/>
                    <a:pt x="234" y="242"/>
                    <a:pt x="268" y="176"/>
                  </a:cubicBezTo>
                  <a:lnTo>
                    <a:pt x="268" y="109"/>
                  </a:lnTo>
                  <a:cubicBezTo>
                    <a:pt x="234" y="42"/>
                    <a:pt x="201" y="9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33"/>
            <p:cNvSpPr/>
            <p:nvPr/>
          </p:nvSpPr>
          <p:spPr>
            <a:xfrm>
              <a:off x="5914474" y="4213800"/>
              <a:ext cx="6393" cy="6371"/>
            </a:xfrm>
            <a:custGeom>
              <a:avLst/>
              <a:gdLst/>
              <a:ahLst/>
              <a:cxnLst/>
              <a:rect l="l" t="t" r="r" b="b"/>
              <a:pathLst>
                <a:path w="302" h="301" extrusionOk="0">
                  <a:moveTo>
                    <a:pt x="168" y="0"/>
                  </a:moveTo>
                  <a:cubicBezTo>
                    <a:pt x="101" y="0"/>
                    <a:pt x="34" y="34"/>
                    <a:pt x="1" y="101"/>
                  </a:cubicBezTo>
                  <a:lnTo>
                    <a:pt x="1" y="167"/>
                  </a:lnTo>
                  <a:cubicBezTo>
                    <a:pt x="34" y="234"/>
                    <a:pt x="68" y="301"/>
                    <a:pt x="134" y="301"/>
                  </a:cubicBezTo>
                  <a:cubicBezTo>
                    <a:pt x="234" y="301"/>
                    <a:pt x="268" y="234"/>
                    <a:pt x="301" y="167"/>
                  </a:cubicBezTo>
                  <a:lnTo>
                    <a:pt x="301" y="134"/>
                  </a:lnTo>
                  <a:cubicBezTo>
                    <a:pt x="301" y="34"/>
                    <a:pt x="234" y="0"/>
                    <a:pt x="168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33"/>
            <p:cNvSpPr/>
            <p:nvPr/>
          </p:nvSpPr>
          <p:spPr>
            <a:xfrm>
              <a:off x="5916591" y="4160839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134" y="1"/>
                  </a:moveTo>
                  <a:cubicBezTo>
                    <a:pt x="68" y="1"/>
                    <a:pt x="1" y="67"/>
                    <a:pt x="1" y="134"/>
                  </a:cubicBezTo>
                  <a:lnTo>
                    <a:pt x="1" y="201"/>
                  </a:lnTo>
                  <a:cubicBezTo>
                    <a:pt x="1" y="268"/>
                    <a:pt x="34" y="301"/>
                    <a:pt x="134" y="301"/>
                  </a:cubicBezTo>
                  <a:cubicBezTo>
                    <a:pt x="147" y="307"/>
                    <a:pt x="158" y="310"/>
                    <a:pt x="168" y="310"/>
                  </a:cubicBezTo>
                  <a:cubicBezTo>
                    <a:pt x="213" y="310"/>
                    <a:pt x="241" y="255"/>
                    <a:pt x="268" y="201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33"/>
            <p:cNvSpPr/>
            <p:nvPr/>
          </p:nvSpPr>
          <p:spPr>
            <a:xfrm>
              <a:off x="5911659" y="431900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0" y="34"/>
                    <a:pt x="0" y="101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34"/>
                    <a:pt x="267" y="167"/>
                  </a:cubicBezTo>
                  <a:lnTo>
                    <a:pt x="267" y="134"/>
                  </a:lnTo>
                  <a:cubicBezTo>
                    <a:pt x="267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33"/>
            <p:cNvSpPr/>
            <p:nvPr/>
          </p:nvSpPr>
          <p:spPr>
            <a:xfrm>
              <a:off x="5913077" y="4266041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134" y="1"/>
                  </a:moveTo>
                  <a:cubicBezTo>
                    <a:pt x="67" y="1"/>
                    <a:pt x="0" y="68"/>
                    <a:pt x="0" y="134"/>
                  </a:cubicBezTo>
                  <a:lnTo>
                    <a:pt x="0" y="201"/>
                  </a:lnTo>
                  <a:cubicBezTo>
                    <a:pt x="0" y="268"/>
                    <a:pt x="67" y="301"/>
                    <a:pt x="134" y="301"/>
                  </a:cubicBezTo>
                  <a:cubicBezTo>
                    <a:pt x="146" y="307"/>
                    <a:pt x="158" y="310"/>
                    <a:pt x="170" y="310"/>
                  </a:cubicBezTo>
                  <a:cubicBezTo>
                    <a:pt x="222" y="310"/>
                    <a:pt x="267" y="256"/>
                    <a:pt x="267" y="201"/>
                  </a:cubicBezTo>
                  <a:lnTo>
                    <a:pt x="267" y="134"/>
                  </a:lnTo>
                  <a:cubicBezTo>
                    <a:pt x="267" y="68"/>
                    <a:pt x="200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33"/>
            <p:cNvSpPr/>
            <p:nvPr/>
          </p:nvSpPr>
          <p:spPr>
            <a:xfrm>
              <a:off x="5918009" y="4109106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6"/>
                  </a:lnTo>
                  <a:cubicBezTo>
                    <a:pt x="1" y="243"/>
                    <a:pt x="67" y="310"/>
                    <a:pt x="134" y="310"/>
                  </a:cubicBezTo>
                  <a:cubicBezTo>
                    <a:pt x="201" y="310"/>
                    <a:pt x="267" y="243"/>
                    <a:pt x="267" y="176"/>
                  </a:cubicBezTo>
                  <a:lnTo>
                    <a:pt x="267" y="110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9" y="1"/>
                    <a:pt x="146" y="3"/>
                    <a:pt x="134" y="10"/>
                  </a:cubicBezTo>
                  <a:cubicBezTo>
                    <a:pt x="122" y="3"/>
                    <a:pt x="110" y="1"/>
                    <a:pt x="98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33"/>
            <p:cNvSpPr/>
            <p:nvPr/>
          </p:nvSpPr>
          <p:spPr>
            <a:xfrm>
              <a:off x="5970271" y="4267989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97" y="0"/>
                  </a:moveTo>
                  <a:cubicBezTo>
                    <a:pt x="44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2"/>
                    <a:pt x="67" y="309"/>
                    <a:pt x="133" y="309"/>
                  </a:cubicBezTo>
                  <a:cubicBezTo>
                    <a:pt x="200" y="309"/>
                    <a:pt x="267" y="242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2" y="0"/>
                    <a:pt x="170" y="0"/>
                  </a:cubicBezTo>
                  <a:cubicBezTo>
                    <a:pt x="158" y="0"/>
                    <a:pt x="146" y="3"/>
                    <a:pt x="133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33"/>
            <p:cNvSpPr/>
            <p:nvPr/>
          </p:nvSpPr>
          <p:spPr>
            <a:xfrm>
              <a:off x="5973087" y="4162956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0" y="34"/>
                    <a:pt x="0" y="101"/>
                  </a:cubicBezTo>
                  <a:lnTo>
                    <a:pt x="0" y="168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34"/>
                    <a:pt x="267" y="168"/>
                  </a:cubicBezTo>
                  <a:lnTo>
                    <a:pt x="267" y="134"/>
                  </a:lnTo>
                  <a:cubicBezTo>
                    <a:pt x="267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33"/>
            <p:cNvSpPr/>
            <p:nvPr/>
          </p:nvSpPr>
          <p:spPr>
            <a:xfrm>
              <a:off x="5974505" y="4109995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67" y="1"/>
                  </a:moveTo>
                  <a:cubicBezTo>
                    <a:pt x="67" y="1"/>
                    <a:pt x="0" y="68"/>
                    <a:pt x="0" y="134"/>
                  </a:cubicBezTo>
                  <a:lnTo>
                    <a:pt x="0" y="168"/>
                  </a:lnTo>
                  <a:cubicBezTo>
                    <a:pt x="0" y="268"/>
                    <a:pt x="67" y="301"/>
                    <a:pt x="134" y="301"/>
                  </a:cubicBezTo>
                  <a:cubicBezTo>
                    <a:pt x="200" y="301"/>
                    <a:pt x="267" y="268"/>
                    <a:pt x="267" y="201"/>
                  </a:cubicBezTo>
                  <a:lnTo>
                    <a:pt x="267" y="134"/>
                  </a:lnTo>
                  <a:cubicBezTo>
                    <a:pt x="267" y="68"/>
                    <a:pt x="234" y="1"/>
                    <a:pt x="167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33"/>
            <p:cNvSpPr/>
            <p:nvPr/>
          </p:nvSpPr>
          <p:spPr>
            <a:xfrm>
              <a:off x="5968853" y="4320929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7" y="1"/>
                  </a:moveTo>
                  <a:cubicBezTo>
                    <a:pt x="45" y="1"/>
                    <a:pt x="0" y="55"/>
                    <a:pt x="0" y="110"/>
                  </a:cubicBezTo>
                  <a:lnTo>
                    <a:pt x="0" y="177"/>
                  </a:lnTo>
                  <a:cubicBezTo>
                    <a:pt x="0" y="243"/>
                    <a:pt x="34" y="310"/>
                    <a:pt x="100" y="310"/>
                  </a:cubicBezTo>
                  <a:cubicBezTo>
                    <a:pt x="167" y="310"/>
                    <a:pt x="234" y="243"/>
                    <a:pt x="267" y="177"/>
                  </a:cubicBezTo>
                  <a:lnTo>
                    <a:pt x="267" y="110"/>
                  </a:lnTo>
                  <a:cubicBezTo>
                    <a:pt x="234" y="43"/>
                    <a:pt x="200" y="10"/>
                    <a:pt x="134" y="10"/>
                  </a:cubicBezTo>
                  <a:cubicBezTo>
                    <a:pt x="121" y="4"/>
                    <a:pt x="109" y="1"/>
                    <a:pt x="97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33"/>
            <p:cNvSpPr/>
            <p:nvPr/>
          </p:nvSpPr>
          <p:spPr>
            <a:xfrm>
              <a:off x="5971669" y="4215218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67"/>
                    <a:pt x="1" y="134"/>
                  </a:cubicBezTo>
                  <a:lnTo>
                    <a:pt x="1" y="167"/>
                  </a:lnTo>
                  <a:cubicBezTo>
                    <a:pt x="1" y="267"/>
                    <a:pt x="67" y="300"/>
                    <a:pt x="134" y="300"/>
                  </a:cubicBezTo>
                  <a:cubicBezTo>
                    <a:pt x="201" y="300"/>
                    <a:pt x="268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33"/>
            <p:cNvSpPr/>
            <p:nvPr/>
          </p:nvSpPr>
          <p:spPr>
            <a:xfrm>
              <a:off x="6031700" y="4111942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3"/>
                    <a:pt x="67" y="309"/>
                    <a:pt x="134" y="309"/>
                  </a:cubicBezTo>
                  <a:cubicBezTo>
                    <a:pt x="200" y="309"/>
                    <a:pt x="267" y="243"/>
                    <a:pt x="267" y="176"/>
                  </a:cubicBezTo>
                  <a:lnTo>
                    <a:pt x="267" y="109"/>
                  </a:lnTo>
                  <a:cubicBezTo>
                    <a:pt x="267" y="42"/>
                    <a:pt x="200" y="9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33"/>
            <p:cNvSpPr/>
            <p:nvPr/>
          </p:nvSpPr>
          <p:spPr>
            <a:xfrm>
              <a:off x="6025328" y="4322347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6"/>
                  </a:lnTo>
                  <a:cubicBezTo>
                    <a:pt x="1" y="260"/>
                    <a:pt x="68" y="301"/>
                    <a:pt x="134" y="301"/>
                  </a:cubicBezTo>
                  <a:cubicBezTo>
                    <a:pt x="201" y="301"/>
                    <a:pt x="268" y="260"/>
                    <a:pt x="268" y="176"/>
                  </a:cubicBezTo>
                  <a:lnTo>
                    <a:pt x="268" y="110"/>
                  </a:lnTo>
                  <a:cubicBezTo>
                    <a:pt x="268" y="43"/>
                    <a:pt x="201" y="9"/>
                    <a:pt x="134" y="9"/>
                  </a:cubicBezTo>
                  <a:cubicBezTo>
                    <a:pt x="122" y="3"/>
                    <a:pt x="110" y="1"/>
                    <a:pt x="98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33"/>
            <p:cNvSpPr/>
            <p:nvPr/>
          </p:nvSpPr>
          <p:spPr>
            <a:xfrm>
              <a:off x="6037330" y="3901516"/>
              <a:ext cx="6393" cy="6562"/>
            </a:xfrm>
            <a:custGeom>
              <a:avLst/>
              <a:gdLst/>
              <a:ahLst/>
              <a:cxnLst/>
              <a:rect l="l" t="t" r="r" b="b"/>
              <a:pathLst>
                <a:path w="302" h="310" extrusionOk="0">
                  <a:moveTo>
                    <a:pt x="131" y="1"/>
                  </a:moveTo>
                  <a:cubicBezTo>
                    <a:pt x="79" y="1"/>
                    <a:pt x="34" y="55"/>
                    <a:pt x="34" y="110"/>
                  </a:cubicBezTo>
                  <a:lnTo>
                    <a:pt x="34" y="176"/>
                  </a:lnTo>
                  <a:cubicBezTo>
                    <a:pt x="1" y="243"/>
                    <a:pt x="68" y="310"/>
                    <a:pt x="134" y="310"/>
                  </a:cubicBezTo>
                  <a:cubicBezTo>
                    <a:pt x="201" y="310"/>
                    <a:pt x="268" y="243"/>
                    <a:pt x="301" y="176"/>
                  </a:cubicBezTo>
                  <a:lnTo>
                    <a:pt x="301" y="110"/>
                  </a:lnTo>
                  <a:cubicBezTo>
                    <a:pt x="301" y="55"/>
                    <a:pt x="257" y="1"/>
                    <a:pt x="204" y="1"/>
                  </a:cubicBezTo>
                  <a:cubicBezTo>
                    <a:pt x="192" y="1"/>
                    <a:pt x="180" y="3"/>
                    <a:pt x="168" y="10"/>
                  </a:cubicBezTo>
                  <a:cubicBezTo>
                    <a:pt x="155" y="3"/>
                    <a:pt x="143" y="1"/>
                    <a:pt x="131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33"/>
            <p:cNvSpPr/>
            <p:nvPr/>
          </p:nvSpPr>
          <p:spPr>
            <a:xfrm>
              <a:off x="6028165" y="4217144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18" y="0"/>
                  </a:moveTo>
                  <a:cubicBezTo>
                    <a:pt x="55" y="0"/>
                    <a:pt x="28" y="55"/>
                    <a:pt x="0" y="109"/>
                  </a:cubicBezTo>
                  <a:lnTo>
                    <a:pt x="0" y="176"/>
                  </a:lnTo>
                  <a:cubicBezTo>
                    <a:pt x="0" y="259"/>
                    <a:pt x="67" y="301"/>
                    <a:pt x="134" y="301"/>
                  </a:cubicBezTo>
                  <a:cubicBezTo>
                    <a:pt x="200" y="301"/>
                    <a:pt x="267" y="259"/>
                    <a:pt x="267" y="176"/>
                  </a:cubicBezTo>
                  <a:lnTo>
                    <a:pt x="267" y="109"/>
                  </a:lnTo>
                  <a:cubicBezTo>
                    <a:pt x="267" y="43"/>
                    <a:pt x="234" y="9"/>
                    <a:pt x="167" y="9"/>
                  </a:cubicBezTo>
                  <a:cubicBezTo>
                    <a:pt x="149" y="3"/>
                    <a:pt x="133" y="0"/>
                    <a:pt x="118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33"/>
            <p:cNvSpPr/>
            <p:nvPr/>
          </p:nvSpPr>
          <p:spPr>
            <a:xfrm>
              <a:off x="6026746" y="4269576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1" y="34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67" y="301"/>
                    <a:pt x="134" y="301"/>
                  </a:cubicBezTo>
                  <a:cubicBezTo>
                    <a:pt x="201" y="301"/>
                    <a:pt x="267" y="268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33"/>
            <p:cNvSpPr/>
            <p:nvPr/>
          </p:nvSpPr>
          <p:spPr>
            <a:xfrm>
              <a:off x="6030281" y="4164374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34" y="301"/>
                    <a:pt x="134" y="301"/>
                  </a:cubicBezTo>
                  <a:cubicBezTo>
                    <a:pt x="201" y="301"/>
                    <a:pt x="234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33"/>
            <p:cNvSpPr/>
            <p:nvPr/>
          </p:nvSpPr>
          <p:spPr>
            <a:xfrm>
              <a:off x="5980855" y="3899590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33"/>
            <p:cNvSpPr/>
            <p:nvPr/>
          </p:nvSpPr>
          <p:spPr>
            <a:xfrm>
              <a:off x="5753495" y="3893239"/>
              <a:ext cx="5673" cy="6901"/>
            </a:xfrm>
            <a:custGeom>
              <a:avLst/>
              <a:gdLst/>
              <a:ahLst/>
              <a:cxnLst/>
              <a:rect l="l" t="t" r="r" b="b"/>
              <a:pathLst>
                <a:path w="268" h="326" extrusionOk="0">
                  <a:moveTo>
                    <a:pt x="134" y="0"/>
                  </a:moveTo>
                  <a:cubicBezTo>
                    <a:pt x="67" y="0"/>
                    <a:pt x="0" y="34"/>
                    <a:pt x="0" y="100"/>
                  </a:cubicBezTo>
                  <a:lnTo>
                    <a:pt x="0" y="200"/>
                  </a:lnTo>
                  <a:cubicBezTo>
                    <a:pt x="0" y="284"/>
                    <a:pt x="67" y="326"/>
                    <a:pt x="134" y="326"/>
                  </a:cubicBezTo>
                  <a:cubicBezTo>
                    <a:pt x="201" y="326"/>
                    <a:pt x="267" y="284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34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33"/>
            <p:cNvSpPr/>
            <p:nvPr/>
          </p:nvSpPr>
          <p:spPr>
            <a:xfrm>
              <a:off x="5924359" y="3898171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8" y="1"/>
                    <a:pt x="1" y="34"/>
                    <a:pt x="1" y="101"/>
                  </a:cubicBezTo>
                  <a:lnTo>
                    <a:pt x="1" y="168"/>
                  </a:lnTo>
                  <a:cubicBezTo>
                    <a:pt x="1" y="234"/>
                    <a:pt x="34" y="301"/>
                    <a:pt x="134" y="301"/>
                  </a:cubicBezTo>
                  <a:cubicBezTo>
                    <a:pt x="201" y="301"/>
                    <a:pt x="268" y="234"/>
                    <a:pt x="268" y="168"/>
                  </a:cubicBezTo>
                  <a:lnTo>
                    <a:pt x="268" y="134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33"/>
            <p:cNvSpPr/>
            <p:nvPr/>
          </p:nvSpPr>
          <p:spPr>
            <a:xfrm>
              <a:off x="5867165" y="3896055"/>
              <a:ext cx="5673" cy="7091"/>
            </a:xfrm>
            <a:custGeom>
              <a:avLst/>
              <a:gdLst/>
              <a:ahLst/>
              <a:cxnLst/>
              <a:rect l="l" t="t" r="r" b="b"/>
              <a:pathLst>
                <a:path w="268" h="335" extrusionOk="0">
                  <a:moveTo>
                    <a:pt x="134" y="1"/>
                  </a:moveTo>
                  <a:cubicBezTo>
                    <a:pt x="68" y="1"/>
                    <a:pt x="1" y="67"/>
                    <a:pt x="1" y="134"/>
                  </a:cubicBezTo>
                  <a:lnTo>
                    <a:pt x="1" y="201"/>
                  </a:lnTo>
                  <a:cubicBezTo>
                    <a:pt x="1" y="268"/>
                    <a:pt x="68" y="334"/>
                    <a:pt x="134" y="334"/>
                  </a:cubicBezTo>
                  <a:cubicBezTo>
                    <a:pt x="201" y="334"/>
                    <a:pt x="268" y="268"/>
                    <a:pt x="268" y="201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33"/>
            <p:cNvSpPr/>
            <p:nvPr/>
          </p:nvSpPr>
          <p:spPr>
            <a:xfrm>
              <a:off x="5696999" y="389112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8" y="0"/>
                    <a:pt x="1" y="67"/>
                    <a:pt x="1" y="134"/>
                  </a:cubicBezTo>
                  <a:lnTo>
                    <a:pt x="1" y="200"/>
                  </a:lnTo>
                  <a:cubicBezTo>
                    <a:pt x="17" y="267"/>
                    <a:pt x="76" y="300"/>
                    <a:pt x="134" y="300"/>
                  </a:cubicBezTo>
                  <a:cubicBezTo>
                    <a:pt x="193" y="300"/>
                    <a:pt x="251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33"/>
            <p:cNvSpPr/>
            <p:nvPr/>
          </p:nvSpPr>
          <p:spPr>
            <a:xfrm>
              <a:off x="5810690" y="3894636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0" y="34"/>
                    <a:pt x="0" y="134"/>
                  </a:cubicBezTo>
                  <a:lnTo>
                    <a:pt x="0" y="168"/>
                  </a:lnTo>
                  <a:cubicBezTo>
                    <a:pt x="17" y="251"/>
                    <a:pt x="75" y="293"/>
                    <a:pt x="134" y="293"/>
                  </a:cubicBezTo>
                  <a:cubicBezTo>
                    <a:pt x="192" y="293"/>
                    <a:pt x="250" y="251"/>
                    <a:pt x="267" y="168"/>
                  </a:cubicBezTo>
                  <a:lnTo>
                    <a:pt x="267" y="134"/>
                  </a:lnTo>
                  <a:cubicBezTo>
                    <a:pt x="267" y="34"/>
                    <a:pt x="200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33"/>
            <p:cNvSpPr/>
            <p:nvPr/>
          </p:nvSpPr>
          <p:spPr>
            <a:xfrm>
              <a:off x="5699836" y="3785899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34" y="1"/>
                  </a:moveTo>
                  <a:cubicBezTo>
                    <a:pt x="67" y="1"/>
                    <a:pt x="0" y="68"/>
                    <a:pt x="0" y="134"/>
                  </a:cubicBezTo>
                  <a:lnTo>
                    <a:pt x="0" y="201"/>
                  </a:lnTo>
                  <a:cubicBezTo>
                    <a:pt x="17" y="268"/>
                    <a:pt x="84" y="301"/>
                    <a:pt x="146" y="301"/>
                  </a:cubicBezTo>
                  <a:cubicBezTo>
                    <a:pt x="209" y="301"/>
                    <a:pt x="267" y="268"/>
                    <a:pt x="267" y="201"/>
                  </a:cubicBezTo>
                  <a:lnTo>
                    <a:pt x="267" y="134"/>
                  </a:lnTo>
                  <a:cubicBezTo>
                    <a:pt x="267" y="68"/>
                    <a:pt x="200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33"/>
            <p:cNvSpPr/>
            <p:nvPr/>
          </p:nvSpPr>
          <p:spPr>
            <a:xfrm>
              <a:off x="5698417" y="3838860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01"/>
                  </a:cubicBezTo>
                  <a:lnTo>
                    <a:pt x="1" y="168"/>
                  </a:lnTo>
                  <a:cubicBezTo>
                    <a:pt x="1" y="251"/>
                    <a:pt x="67" y="293"/>
                    <a:pt x="134" y="293"/>
                  </a:cubicBezTo>
                  <a:cubicBezTo>
                    <a:pt x="201" y="293"/>
                    <a:pt x="267" y="251"/>
                    <a:pt x="267" y="168"/>
                  </a:cubicBezTo>
                  <a:lnTo>
                    <a:pt x="267" y="101"/>
                  </a:lnTo>
                  <a:cubicBezTo>
                    <a:pt x="267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3"/>
            <p:cNvSpPr/>
            <p:nvPr/>
          </p:nvSpPr>
          <p:spPr>
            <a:xfrm>
              <a:off x="5701233" y="3733658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68" y="1"/>
                  </a:moveTo>
                  <a:cubicBezTo>
                    <a:pt x="68" y="1"/>
                    <a:pt x="34" y="34"/>
                    <a:pt x="1" y="101"/>
                  </a:cubicBezTo>
                  <a:lnTo>
                    <a:pt x="1" y="167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34"/>
                    <a:pt x="268" y="167"/>
                  </a:cubicBezTo>
                  <a:lnTo>
                    <a:pt x="268" y="134"/>
                  </a:lnTo>
                  <a:cubicBezTo>
                    <a:pt x="268" y="34"/>
                    <a:pt x="234" y="1"/>
                    <a:pt x="168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33"/>
            <p:cNvSpPr/>
            <p:nvPr/>
          </p:nvSpPr>
          <p:spPr>
            <a:xfrm>
              <a:off x="5695602" y="3944084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4" y="0"/>
                  </a:moveTo>
                  <a:cubicBezTo>
                    <a:pt x="67" y="0"/>
                    <a:pt x="33" y="33"/>
                    <a:pt x="0" y="67"/>
                  </a:cubicBezTo>
                  <a:cubicBezTo>
                    <a:pt x="0" y="67"/>
                    <a:pt x="0" y="100"/>
                    <a:pt x="0" y="100"/>
                  </a:cubicBezTo>
                  <a:lnTo>
                    <a:pt x="0" y="167"/>
                  </a:lnTo>
                  <a:cubicBezTo>
                    <a:pt x="0" y="234"/>
                    <a:pt x="67" y="300"/>
                    <a:pt x="134" y="300"/>
                  </a:cubicBezTo>
                  <a:cubicBezTo>
                    <a:pt x="200" y="300"/>
                    <a:pt x="267" y="267"/>
                    <a:pt x="267" y="167"/>
                  </a:cubicBezTo>
                  <a:lnTo>
                    <a:pt x="267" y="133"/>
                  </a:lnTo>
                  <a:cubicBezTo>
                    <a:pt x="267" y="100"/>
                    <a:pt x="267" y="100"/>
                    <a:pt x="267" y="67"/>
                  </a:cubicBezTo>
                  <a:cubicBezTo>
                    <a:pt x="234" y="33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33"/>
            <p:cNvSpPr/>
            <p:nvPr/>
          </p:nvSpPr>
          <p:spPr>
            <a:xfrm>
              <a:off x="5757030" y="3788037"/>
              <a:ext cx="5673" cy="5652"/>
            </a:xfrm>
            <a:custGeom>
              <a:avLst/>
              <a:gdLst/>
              <a:ahLst/>
              <a:cxnLst/>
              <a:rect l="l" t="t" r="r" b="b"/>
              <a:pathLst>
                <a:path w="268" h="267" extrusionOk="0">
                  <a:moveTo>
                    <a:pt x="134" y="0"/>
                  </a:moveTo>
                  <a:cubicBezTo>
                    <a:pt x="67" y="0"/>
                    <a:pt x="0" y="33"/>
                    <a:pt x="0" y="100"/>
                  </a:cubicBezTo>
                  <a:lnTo>
                    <a:pt x="0" y="167"/>
                  </a:lnTo>
                  <a:cubicBezTo>
                    <a:pt x="0" y="234"/>
                    <a:pt x="34" y="267"/>
                    <a:pt x="134" y="267"/>
                  </a:cubicBezTo>
                  <a:cubicBezTo>
                    <a:pt x="200" y="267"/>
                    <a:pt x="234" y="234"/>
                    <a:pt x="267" y="167"/>
                  </a:cubicBezTo>
                  <a:lnTo>
                    <a:pt x="267" y="100"/>
                  </a:lnTo>
                  <a:cubicBezTo>
                    <a:pt x="234" y="33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33"/>
            <p:cNvSpPr/>
            <p:nvPr/>
          </p:nvSpPr>
          <p:spPr>
            <a:xfrm>
              <a:off x="5758427" y="3735076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0"/>
                  </a:moveTo>
                  <a:cubicBezTo>
                    <a:pt x="68" y="0"/>
                    <a:pt x="1" y="67"/>
                    <a:pt x="1" y="134"/>
                  </a:cubicBezTo>
                  <a:lnTo>
                    <a:pt x="1" y="167"/>
                  </a:lnTo>
                  <a:cubicBezTo>
                    <a:pt x="18" y="250"/>
                    <a:pt x="76" y="292"/>
                    <a:pt x="134" y="292"/>
                  </a:cubicBezTo>
                  <a:cubicBezTo>
                    <a:pt x="193" y="292"/>
                    <a:pt x="251" y="250"/>
                    <a:pt x="268" y="167"/>
                  </a:cubicBez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33"/>
            <p:cNvSpPr/>
            <p:nvPr/>
          </p:nvSpPr>
          <p:spPr>
            <a:xfrm>
              <a:off x="5755612" y="3840278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201"/>
                  </a:lnTo>
                  <a:cubicBezTo>
                    <a:pt x="0" y="267"/>
                    <a:pt x="59" y="301"/>
                    <a:pt x="121" y="301"/>
                  </a:cubicBezTo>
                  <a:cubicBezTo>
                    <a:pt x="184" y="301"/>
                    <a:pt x="251" y="267"/>
                    <a:pt x="267" y="201"/>
                  </a:cubicBezTo>
                  <a:lnTo>
                    <a:pt x="267" y="134"/>
                  </a:lnTo>
                  <a:cubicBezTo>
                    <a:pt x="234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33"/>
            <p:cNvSpPr/>
            <p:nvPr/>
          </p:nvSpPr>
          <p:spPr>
            <a:xfrm>
              <a:off x="5752077" y="3945481"/>
              <a:ext cx="6371" cy="6371"/>
            </a:xfrm>
            <a:custGeom>
              <a:avLst/>
              <a:gdLst/>
              <a:ahLst/>
              <a:cxnLst/>
              <a:rect l="l" t="t" r="r" b="b"/>
              <a:pathLst>
                <a:path w="301" h="301" extrusionOk="0">
                  <a:moveTo>
                    <a:pt x="134" y="1"/>
                  </a:moveTo>
                  <a:cubicBezTo>
                    <a:pt x="101" y="1"/>
                    <a:pt x="34" y="34"/>
                    <a:pt x="34" y="67"/>
                  </a:cubicBezTo>
                  <a:cubicBezTo>
                    <a:pt x="1" y="101"/>
                    <a:pt x="1" y="101"/>
                    <a:pt x="34" y="134"/>
                  </a:cubicBezTo>
                  <a:lnTo>
                    <a:pt x="34" y="201"/>
                  </a:lnTo>
                  <a:cubicBezTo>
                    <a:pt x="34" y="268"/>
                    <a:pt x="92" y="301"/>
                    <a:pt x="155" y="301"/>
                  </a:cubicBezTo>
                  <a:cubicBezTo>
                    <a:pt x="217" y="301"/>
                    <a:pt x="284" y="268"/>
                    <a:pt x="301" y="201"/>
                  </a:cubicBezTo>
                  <a:lnTo>
                    <a:pt x="301" y="134"/>
                  </a:lnTo>
                  <a:cubicBezTo>
                    <a:pt x="301" y="101"/>
                    <a:pt x="301" y="101"/>
                    <a:pt x="301" y="67"/>
                  </a:cubicBez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33"/>
            <p:cNvSpPr/>
            <p:nvPr/>
          </p:nvSpPr>
          <p:spPr>
            <a:xfrm>
              <a:off x="5749262" y="4050683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34" y="1"/>
                  </a:moveTo>
                  <a:cubicBezTo>
                    <a:pt x="67" y="1"/>
                    <a:pt x="0" y="68"/>
                    <a:pt x="0" y="134"/>
                  </a:cubicBezTo>
                  <a:lnTo>
                    <a:pt x="0" y="201"/>
                  </a:lnTo>
                  <a:cubicBezTo>
                    <a:pt x="17" y="268"/>
                    <a:pt x="75" y="301"/>
                    <a:pt x="134" y="301"/>
                  </a:cubicBezTo>
                  <a:cubicBezTo>
                    <a:pt x="192" y="301"/>
                    <a:pt x="250" y="268"/>
                    <a:pt x="267" y="201"/>
                  </a:cubicBezTo>
                  <a:lnTo>
                    <a:pt x="267" y="134"/>
                  </a:lnTo>
                  <a:cubicBezTo>
                    <a:pt x="267" y="68"/>
                    <a:pt x="200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33"/>
            <p:cNvSpPr/>
            <p:nvPr/>
          </p:nvSpPr>
          <p:spPr>
            <a:xfrm>
              <a:off x="5750659" y="3998442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68" y="1"/>
                  </a:moveTo>
                  <a:cubicBezTo>
                    <a:pt x="68" y="1"/>
                    <a:pt x="34" y="34"/>
                    <a:pt x="1" y="101"/>
                  </a:cubicBezTo>
                  <a:lnTo>
                    <a:pt x="1" y="167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34"/>
                    <a:pt x="268" y="167"/>
                  </a:cubicBezTo>
                  <a:lnTo>
                    <a:pt x="268" y="134"/>
                  </a:lnTo>
                  <a:cubicBezTo>
                    <a:pt x="268" y="34"/>
                    <a:pt x="234" y="1"/>
                    <a:pt x="168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33"/>
            <p:cNvSpPr/>
            <p:nvPr/>
          </p:nvSpPr>
          <p:spPr>
            <a:xfrm>
              <a:off x="5812108" y="3842205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97" y="1"/>
                  </a:moveTo>
                  <a:cubicBezTo>
                    <a:pt x="44" y="1"/>
                    <a:pt x="0" y="55"/>
                    <a:pt x="0" y="110"/>
                  </a:cubicBezTo>
                  <a:lnTo>
                    <a:pt x="0" y="176"/>
                  </a:lnTo>
                  <a:cubicBezTo>
                    <a:pt x="0" y="243"/>
                    <a:pt x="67" y="310"/>
                    <a:pt x="133" y="310"/>
                  </a:cubicBezTo>
                  <a:cubicBezTo>
                    <a:pt x="200" y="310"/>
                    <a:pt x="267" y="243"/>
                    <a:pt x="267" y="176"/>
                  </a:cubicBezTo>
                  <a:lnTo>
                    <a:pt x="267" y="110"/>
                  </a:lnTo>
                  <a:cubicBezTo>
                    <a:pt x="267" y="43"/>
                    <a:pt x="200" y="10"/>
                    <a:pt x="133" y="10"/>
                  </a:cubicBezTo>
                  <a:cubicBezTo>
                    <a:pt x="121" y="3"/>
                    <a:pt x="109" y="1"/>
                    <a:pt x="97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33"/>
            <p:cNvSpPr/>
            <p:nvPr/>
          </p:nvSpPr>
          <p:spPr>
            <a:xfrm>
              <a:off x="5813505" y="3789434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34"/>
                  </a:cubicBezTo>
                  <a:lnTo>
                    <a:pt x="1" y="168"/>
                  </a:lnTo>
                  <a:cubicBezTo>
                    <a:pt x="17" y="251"/>
                    <a:pt x="76" y="293"/>
                    <a:pt x="134" y="293"/>
                  </a:cubicBezTo>
                  <a:cubicBezTo>
                    <a:pt x="193" y="293"/>
                    <a:pt x="251" y="251"/>
                    <a:pt x="268" y="168"/>
                  </a:cubicBezTo>
                  <a:lnTo>
                    <a:pt x="268" y="134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33"/>
            <p:cNvSpPr/>
            <p:nvPr/>
          </p:nvSpPr>
          <p:spPr>
            <a:xfrm>
              <a:off x="5805737" y="4052631"/>
              <a:ext cx="5673" cy="5842"/>
            </a:xfrm>
            <a:custGeom>
              <a:avLst/>
              <a:gdLst/>
              <a:ahLst/>
              <a:cxnLst/>
              <a:rect l="l" t="t" r="r" b="b"/>
              <a:pathLst>
                <a:path w="268" h="276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43"/>
                    <a:pt x="68" y="276"/>
                    <a:pt x="134" y="276"/>
                  </a:cubicBezTo>
                  <a:cubicBezTo>
                    <a:pt x="201" y="276"/>
                    <a:pt x="268" y="243"/>
                    <a:pt x="268" y="176"/>
                  </a:cubicBezTo>
                  <a:lnTo>
                    <a:pt x="268" y="109"/>
                  </a:lnTo>
                  <a:cubicBezTo>
                    <a:pt x="268" y="42"/>
                    <a:pt x="201" y="9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33"/>
            <p:cNvSpPr/>
            <p:nvPr/>
          </p:nvSpPr>
          <p:spPr>
            <a:xfrm>
              <a:off x="5814923" y="3737002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00" y="0"/>
                  </a:moveTo>
                  <a:cubicBezTo>
                    <a:pt x="55" y="0"/>
                    <a:pt x="28" y="55"/>
                    <a:pt x="0" y="109"/>
                  </a:cubicBezTo>
                  <a:lnTo>
                    <a:pt x="0" y="176"/>
                  </a:lnTo>
                  <a:cubicBezTo>
                    <a:pt x="0" y="260"/>
                    <a:pt x="67" y="301"/>
                    <a:pt x="134" y="301"/>
                  </a:cubicBezTo>
                  <a:cubicBezTo>
                    <a:pt x="201" y="301"/>
                    <a:pt x="267" y="260"/>
                    <a:pt x="267" y="176"/>
                  </a:cubicBezTo>
                  <a:lnTo>
                    <a:pt x="267" y="109"/>
                  </a:lnTo>
                  <a:cubicBezTo>
                    <a:pt x="267" y="43"/>
                    <a:pt x="201" y="9"/>
                    <a:pt x="134" y="9"/>
                  </a:cubicBezTo>
                  <a:cubicBezTo>
                    <a:pt x="122" y="3"/>
                    <a:pt x="111" y="0"/>
                    <a:pt x="100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33"/>
            <p:cNvSpPr/>
            <p:nvPr/>
          </p:nvSpPr>
          <p:spPr>
            <a:xfrm>
              <a:off x="5807155" y="3999860"/>
              <a:ext cx="6371" cy="6202"/>
            </a:xfrm>
            <a:custGeom>
              <a:avLst/>
              <a:gdLst/>
              <a:ahLst/>
              <a:cxnLst/>
              <a:rect l="l" t="t" r="r" b="b"/>
              <a:pathLst>
                <a:path w="301" h="293" extrusionOk="0">
                  <a:moveTo>
                    <a:pt x="167" y="0"/>
                  </a:moveTo>
                  <a:cubicBezTo>
                    <a:pt x="67" y="0"/>
                    <a:pt x="34" y="34"/>
                    <a:pt x="1" y="134"/>
                  </a:cubicBezTo>
                  <a:lnTo>
                    <a:pt x="1" y="167"/>
                  </a:lnTo>
                  <a:cubicBezTo>
                    <a:pt x="17" y="250"/>
                    <a:pt x="84" y="292"/>
                    <a:pt x="151" y="292"/>
                  </a:cubicBezTo>
                  <a:cubicBezTo>
                    <a:pt x="217" y="292"/>
                    <a:pt x="284" y="250"/>
                    <a:pt x="301" y="167"/>
                  </a:cubicBezTo>
                  <a:cubicBezTo>
                    <a:pt x="301" y="67"/>
                    <a:pt x="234" y="0"/>
                    <a:pt x="16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33"/>
            <p:cNvSpPr/>
            <p:nvPr/>
          </p:nvSpPr>
          <p:spPr>
            <a:xfrm>
              <a:off x="5809271" y="3947322"/>
              <a:ext cx="5673" cy="6477"/>
            </a:xfrm>
            <a:custGeom>
              <a:avLst/>
              <a:gdLst/>
              <a:ahLst/>
              <a:cxnLst/>
              <a:rect l="l" t="t" r="r" b="b"/>
              <a:pathLst>
                <a:path w="268" h="306" extrusionOk="0">
                  <a:moveTo>
                    <a:pt x="87" y="1"/>
                  </a:moveTo>
                  <a:cubicBezTo>
                    <a:pt x="49" y="1"/>
                    <a:pt x="25" y="32"/>
                    <a:pt x="1" y="81"/>
                  </a:cubicBezTo>
                  <a:cubicBezTo>
                    <a:pt x="1" y="81"/>
                    <a:pt x="1" y="114"/>
                    <a:pt x="1" y="114"/>
                  </a:cubicBezTo>
                  <a:lnTo>
                    <a:pt x="1" y="181"/>
                  </a:lnTo>
                  <a:cubicBezTo>
                    <a:pt x="1" y="264"/>
                    <a:pt x="67" y="306"/>
                    <a:pt x="134" y="306"/>
                  </a:cubicBezTo>
                  <a:cubicBezTo>
                    <a:pt x="201" y="306"/>
                    <a:pt x="267" y="264"/>
                    <a:pt x="267" y="181"/>
                  </a:cubicBezTo>
                  <a:lnTo>
                    <a:pt x="267" y="147"/>
                  </a:lnTo>
                  <a:cubicBezTo>
                    <a:pt x="267" y="114"/>
                    <a:pt x="267" y="81"/>
                    <a:pt x="267" y="81"/>
                  </a:cubicBezTo>
                  <a:cubicBezTo>
                    <a:pt x="243" y="32"/>
                    <a:pt x="201" y="1"/>
                    <a:pt x="167" y="1"/>
                  </a:cubicBezTo>
                  <a:cubicBezTo>
                    <a:pt x="154" y="1"/>
                    <a:pt x="143" y="5"/>
                    <a:pt x="134" y="14"/>
                  </a:cubicBezTo>
                  <a:cubicBezTo>
                    <a:pt x="116" y="5"/>
                    <a:pt x="101" y="1"/>
                    <a:pt x="87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33"/>
            <p:cNvSpPr/>
            <p:nvPr/>
          </p:nvSpPr>
          <p:spPr>
            <a:xfrm>
              <a:off x="5872118" y="3738420"/>
              <a:ext cx="5673" cy="5842"/>
            </a:xfrm>
            <a:custGeom>
              <a:avLst/>
              <a:gdLst/>
              <a:ahLst/>
              <a:cxnLst/>
              <a:rect l="l" t="t" r="r" b="b"/>
              <a:pathLst>
                <a:path w="268" h="276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17" y="243"/>
                    <a:pt x="75" y="276"/>
                    <a:pt x="134" y="276"/>
                  </a:cubicBezTo>
                  <a:cubicBezTo>
                    <a:pt x="192" y="276"/>
                    <a:pt x="251" y="243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0"/>
                    <a:pt x="170" y="0"/>
                  </a:cubicBezTo>
                  <a:cubicBezTo>
                    <a:pt x="158" y="0"/>
                    <a:pt x="146" y="3"/>
                    <a:pt x="134" y="9"/>
                  </a:cubicBezTo>
                  <a:cubicBezTo>
                    <a:pt x="122" y="3"/>
                    <a:pt x="109" y="0"/>
                    <a:pt x="9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3"/>
            <p:cNvSpPr/>
            <p:nvPr/>
          </p:nvSpPr>
          <p:spPr>
            <a:xfrm>
              <a:off x="5868583" y="3844321"/>
              <a:ext cx="6371" cy="5863"/>
            </a:xfrm>
            <a:custGeom>
              <a:avLst/>
              <a:gdLst/>
              <a:ahLst/>
              <a:cxnLst/>
              <a:rect l="l" t="t" r="r" b="b"/>
              <a:pathLst>
                <a:path w="301" h="277" extrusionOk="0">
                  <a:moveTo>
                    <a:pt x="119" y="1"/>
                  </a:moveTo>
                  <a:cubicBezTo>
                    <a:pt x="55" y="1"/>
                    <a:pt x="28" y="55"/>
                    <a:pt x="1" y="110"/>
                  </a:cubicBezTo>
                  <a:lnTo>
                    <a:pt x="1" y="176"/>
                  </a:lnTo>
                  <a:cubicBezTo>
                    <a:pt x="17" y="243"/>
                    <a:pt x="84" y="276"/>
                    <a:pt x="151" y="276"/>
                  </a:cubicBezTo>
                  <a:cubicBezTo>
                    <a:pt x="217" y="276"/>
                    <a:pt x="284" y="243"/>
                    <a:pt x="301" y="176"/>
                  </a:cubicBezTo>
                  <a:lnTo>
                    <a:pt x="301" y="110"/>
                  </a:lnTo>
                  <a:cubicBezTo>
                    <a:pt x="274" y="55"/>
                    <a:pt x="246" y="1"/>
                    <a:pt x="201" y="1"/>
                  </a:cubicBezTo>
                  <a:cubicBezTo>
                    <a:pt x="191" y="1"/>
                    <a:pt x="180" y="4"/>
                    <a:pt x="167" y="10"/>
                  </a:cubicBezTo>
                  <a:cubicBezTo>
                    <a:pt x="149" y="4"/>
                    <a:pt x="133" y="1"/>
                    <a:pt x="119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3"/>
            <p:cNvSpPr/>
            <p:nvPr/>
          </p:nvSpPr>
          <p:spPr>
            <a:xfrm>
              <a:off x="5870700" y="3791360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7"/>
                  </a:lnTo>
                  <a:cubicBezTo>
                    <a:pt x="1" y="260"/>
                    <a:pt x="67" y="302"/>
                    <a:pt x="134" y="302"/>
                  </a:cubicBezTo>
                  <a:cubicBezTo>
                    <a:pt x="201" y="302"/>
                    <a:pt x="268" y="260"/>
                    <a:pt x="268" y="177"/>
                  </a:cubicBezTo>
                  <a:lnTo>
                    <a:pt x="268" y="110"/>
                  </a:lnTo>
                  <a:cubicBezTo>
                    <a:pt x="234" y="43"/>
                    <a:pt x="201" y="10"/>
                    <a:pt x="134" y="10"/>
                  </a:cubicBezTo>
                  <a:cubicBezTo>
                    <a:pt x="122" y="4"/>
                    <a:pt x="110" y="1"/>
                    <a:pt x="98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3"/>
            <p:cNvSpPr/>
            <p:nvPr/>
          </p:nvSpPr>
          <p:spPr>
            <a:xfrm>
              <a:off x="5865768" y="3949016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34" y="34"/>
                    <a:pt x="0" y="67"/>
                  </a:cubicBezTo>
                  <a:cubicBezTo>
                    <a:pt x="0" y="67"/>
                    <a:pt x="0" y="101"/>
                    <a:pt x="0" y="134"/>
                  </a:cubicBezTo>
                  <a:lnTo>
                    <a:pt x="0" y="167"/>
                  </a:lnTo>
                  <a:cubicBezTo>
                    <a:pt x="17" y="251"/>
                    <a:pt x="84" y="292"/>
                    <a:pt x="146" y="292"/>
                  </a:cubicBezTo>
                  <a:cubicBezTo>
                    <a:pt x="209" y="292"/>
                    <a:pt x="267" y="251"/>
                    <a:pt x="267" y="167"/>
                  </a:cubicBezTo>
                  <a:lnTo>
                    <a:pt x="267" y="134"/>
                  </a:lnTo>
                  <a:cubicBezTo>
                    <a:pt x="267" y="101"/>
                    <a:pt x="267" y="67"/>
                    <a:pt x="267" y="67"/>
                  </a:cubicBezTo>
                  <a:cubicBezTo>
                    <a:pt x="234" y="1"/>
                    <a:pt x="200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3"/>
            <p:cNvSpPr/>
            <p:nvPr/>
          </p:nvSpPr>
          <p:spPr>
            <a:xfrm>
              <a:off x="5864349" y="4001786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8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59"/>
                    <a:pt x="67" y="301"/>
                    <a:pt x="134" y="301"/>
                  </a:cubicBezTo>
                  <a:cubicBezTo>
                    <a:pt x="201" y="301"/>
                    <a:pt x="267" y="259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0"/>
                    <a:pt x="170" y="0"/>
                  </a:cubicBezTo>
                  <a:cubicBezTo>
                    <a:pt x="158" y="0"/>
                    <a:pt x="146" y="3"/>
                    <a:pt x="134" y="9"/>
                  </a:cubicBezTo>
                  <a:cubicBezTo>
                    <a:pt x="122" y="3"/>
                    <a:pt x="109" y="0"/>
                    <a:pt x="98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3"/>
            <p:cNvSpPr/>
            <p:nvPr/>
          </p:nvSpPr>
          <p:spPr>
            <a:xfrm>
              <a:off x="5862931" y="4054218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34"/>
                  </a:cubicBezTo>
                  <a:lnTo>
                    <a:pt x="1" y="168"/>
                  </a:lnTo>
                  <a:cubicBezTo>
                    <a:pt x="1" y="251"/>
                    <a:pt x="59" y="293"/>
                    <a:pt x="122" y="293"/>
                  </a:cubicBezTo>
                  <a:cubicBezTo>
                    <a:pt x="184" y="293"/>
                    <a:pt x="251" y="251"/>
                    <a:pt x="268" y="168"/>
                  </a:cubicBezTo>
                  <a:lnTo>
                    <a:pt x="268" y="134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3"/>
            <p:cNvSpPr/>
            <p:nvPr/>
          </p:nvSpPr>
          <p:spPr>
            <a:xfrm>
              <a:off x="5922962" y="3950434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134" y="0"/>
                  </a:moveTo>
                  <a:cubicBezTo>
                    <a:pt x="67" y="0"/>
                    <a:pt x="33" y="34"/>
                    <a:pt x="0" y="67"/>
                  </a:cubicBezTo>
                  <a:cubicBezTo>
                    <a:pt x="0" y="100"/>
                    <a:pt x="0" y="100"/>
                    <a:pt x="0" y="134"/>
                  </a:cubicBezTo>
                  <a:lnTo>
                    <a:pt x="0" y="200"/>
                  </a:lnTo>
                  <a:cubicBezTo>
                    <a:pt x="0" y="267"/>
                    <a:pt x="67" y="300"/>
                    <a:pt x="134" y="300"/>
                  </a:cubicBezTo>
                  <a:cubicBezTo>
                    <a:pt x="146" y="307"/>
                    <a:pt x="158" y="309"/>
                    <a:pt x="170" y="309"/>
                  </a:cubicBezTo>
                  <a:cubicBezTo>
                    <a:pt x="222" y="309"/>
                    <a:pt x="267" y="255"/>
                    <a:pt x="267" y="200"/>
                  </a:cubicBezTo>
                  <a:lnTo>
                    <a:pt x="267" y="134"/>
                  </a:lnTo>
                  <a:cubicBezTo>
                    <a:pt x="267" y="134"/>
                    <a:pt x="267" y="100"/>
                    <a:pt x="267" y="100"/>
                  </a:cubicBezTo>
                  <a:cubicBezTo>
                    <a:pt x="234" y="34"/>
                    <a:pt x="167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3"/>
            <p:cNvSpPr/>
            <p:nvPr/>
          </p:nvSpPr>
          <p:spPr>
            <a:xfrm>
              <a:off x="5928593" y="3740008"/>
              <a:ext cx="5673" cy="6901"/>
            </a:xfrm>
            <a:custGeom>
              <a:avLst/>
              <a:gdLst/>
              <a:ahLst/>
              <a:cxnLst/>
              <a:rect l="l" t="t" r="r" b="b"/>
              <a:pathLst>
                <a:path w="268" h="326" extrusionOk="0">
                  <a:moveTo>
                    <a:pt x="134" y="1"/>
                  </a:moveTo>
                  <a:cubicBezTo>
                    <a:pt x="68" y="1"/>
                    <a:pt x="1" y="67"/>
                    <a:pt x="1" y="134"/>
                  </a:cubicBezTo>
                  <a:lnTo>
                    <a:pt x="1" y="201"/>
                  </a:lnTo>
                  <a:cubicBezTo>
                    <a:pt x="1" y="284"/>
                    <a:pt x="68" y="326"/>
                    <a:pt x="134" y="326"/>
                  </a:cubicBezTo>
                  <a:cubicBezTo>
                    <a:pt x="201" y="326"/>
                    <a:pt x="268" y="284"/>
                    <a:pt x="268" y="201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3"/>
            <p:cNvSpPr/>
            <p:nvPr/>
          </p:nvSpPr>
          <p:spPr>
            <a:xfrm>
              <a:off x="5927196" y="3792969"/>
              <a:ext cx="6371" cy="6371"/>
            </a:xfrm>
            <a:custGeom>
              <a:avLst/>
              <a:gdLst/>
              <a:ahLst/>
              <a:cxnLst/>
              <a:rect l="l" t="t" r="r" b="b"/>
              <a:pathLst>
                <a:path w="301" h="301" extrusionOk="0">
                  <a:moveTo>
                    <a:pt x="167" y="1"/>
                  </a:moveTo>
                  <a:cubicBezTo>
                    <a:pt x="67" y="1"/>
                    <a:pt x="34" y="34"/>
                    <a:pt x="0" y="101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0" y="301"/>
                    <a:pt x="267" y="234"/>
                    <a:pt x="300" y="167"/>
                  </a:cubicBezTo>
                  <a:lnTo>
                    <a:pt x="300" y="134"/>
                  </a:lnTo>
                  <a:cubicBezTo>
                    <a:pt x="300" y="34"/>
                    <a:pt x="234" y="1"/>
                    <a:pt x="167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3"/>
            <p:cNvSpPr/>
            <p:nvPr/>
          </p:nvSpPr>
          <p:spPr>
            <a:xfrm>
              <a:off x="5919427" y="4056144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7" y="1"/>
                  </a:moveTo>
                  <a:cubicBezTo>
                    <a:pt x="45" y="1"/>
                    <a:pt x="0" y="55"/>
                    <a:pt x="0" y="110"/>
                  </a:cubicBezTo>
                  <a:lnTo>
                    <a:pt x="0" y="177"/>
                  </a:lnTo>
                  <a:cubicBezTo>
                    <a:pt x="0" y="243"/>
                    <a:pt x="67" y="310"/>
                    <a:pt x="134" y="310"/>
                  </a:cubicBezTo>
                  <a:cubicBezTo>
                    <a:pt x="200" y="310"/>
                    <a:pt x="267" y="243"/>
                    <a:pt x="267" y="177"/>
                  </a:cubicBezTo>
                  <a:lnTo>
                    <a:pt x="267" y="110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8" y="1"/>
                    <a:pt x="146" y="4"/>
                    <a:pt x="134" y="10"/>
                  </a:cubicBezTo>
                  <a:cubicBezTo>
                    <a:pt x="121" y="4"/>
                    <a:pt x="109" y="1"/>
                    <a:pt x="97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3"/>
            <p:cNvSpPr/>
            <p:nvPr/>
          </p:nvSpPr>
          <p:spPr>
            <a:xfrm>
              <a:off x="5920845" y="4003205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97" y="0"/>
                  </a:moveTo>
                  <a:cubicBezTo>
                    <a:pt x="44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3"/>
                    <a:pt x="67" y="309"/>
                    <a:pt x="133" y="309"/>
                  </a:cubicBezTo>
                  <a:cubicBezTo>
                    <a:pt x="200" y="309"/>
                    <a:pt x="267" y="243"/>
                    <a:pt x="267" y="176"/>
                  </a:cubicBezTo>
                  <a:lnTo>
                    <a:pt x="267" y="142"/>
                  </a:lnTo>
                  <a:cubicBezTo>
                    <a:pt x="267" y="60"/>
                    <a:pt x="244" y="0"/>
                    <a:pt x="181" y="0"/>
                  </a:cubicBezTo>
                  <a:cubicBezTo>
                    <a:pt x="167" y="0"/>
                    <a:pt x="151" y="3"/>
                    <a:pt x="133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3"/>
            <p:cNvSpPr/>
            <p:nvPr/>
          </p:nvSpPr>
          <p:spPr>
            <a:xfrm>
              <a:off x="5925777" y="3845210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34" y="1"/>
                  </a:moveTo>
                  <a:cubicBezTo>
                    <a:pt x="67" y="1"/>
                    <a:pt x="1" y="68"/>
                    <a:pt x="1" y="134"/>
                  </a:cubicBezTo>
                  <a:lnTo>
                    <a:pt x="1" y="168"/>
                  </a:lnTo>
                  <a:cubicBezTo>
                    <a:pt x="1" y="268"/>
                    <a:pt x="67" y="318"/>
                    <a:pt x="134" y="318"/>
                  </a:cubicBezTo>
                  <a:cubicBezTo>
                    <a:pt x="201" y="318"/>
                    <a:pt x="267" y="268"/>
                    <a:pt x="267" y="168"/>
                  </a:cubicBezTo>
                  <a:lnTo>
                    <a:pt x="267" y="134"/>
                  </a:lnTo>
                  <a:cubicBezTo>
                    <a:pt x="267" y="68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3"/>
            <p:cNvSpPr/>
            <p:nvPr/>
          </p:nvSpPr>
          <p:spPr>
            <a:xfrm>
              <a:off x="5978019" y="4004792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8" y="1"/>
                    <a:pt x="1" y="67"/>
                    <a:pt x="1" y="134"/>
                  </a:cubicBezTo>
                  <a:lnTo>
                    <a:pt x="1" y="168"/>
                  </a:lnTo>
                  <a:cubicBezTo>
                    <a:pt x="1" y="234"/>
                    <a:pt x="34" y="301"/>
                    <a:pt x="101" y="301"/>
                  </a:cubicBezTo>
                  <a:cubicBezTo>
                    <a:pt x="201" y="301"/>
                    <a:pt x="234" y="268"/>
                    <a:pt x="268" y="201"/>
                  </a:cubicBezTo>
                  <a:lnTo>
                    <a:pt x="268" y="134"/>
                  </a:lnTo>
                  <a:cubicBezTo>
                    <a:pt x="234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3"/>
            <p:cNvSpPr/>
            <p:nvPr/>
          </p:nvSpPr>
          <p:spPr>
            <a:xfrm>
              <a:off x="5982273" y="3847158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3"/>
                    <a:pt x="67" y="309"/>
                    <a:pt x="134" y="309"/>
                  </a:cubicBezTo>
                  <a:cubicBezTo>
                    <a:pt x="200" y="309"/>
                    <a:pt x="267" y="243"/>
                    <a:pt x="267" y="176"/>
                  </a:cubicBezTo>
                  <a:lnTo>
                    <a:pt x="267" y="109"/>
                  </a:lnTo>
                  <a:cubicBezTo>
                    <a:pt x="267" y="42"/>
                    <a:pt x="200" y="9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3"/>
            <p:cNvSpPr/>
            <p:nvPr/>
          </p:nvSpPr>
          <p:spPr>
            <a:xfrm>
              <a:off x="5983671" y="3794387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68" y="0"/>
                  </a:moveTo>
                  <a:cubicBezTo>
                    <a:pt x="68" y="0"/>
                    <a:pt x="34" y="67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68" y="300"/>
                    <a:pt x="134" y="300"/>
                  </a:cubicBezTo>
                  <a:cubicBezTo>
                    <a:pt x="201" y="300"/>
                    <a:pt x="268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34" y="0"/>
                    <a:pt x="168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3"/>
            <p:cNvSpPr/>
            <p:nvPr/>
          </p:nvSpPr>
          <p:spPr>
            <a:xfrm>
              <a:off x="5975902" y="4057563"/>
              <a:ext cx="6393" cy="6562"/>
            </a:xfrm>
            <a:custGeom>
              <a:avLst/>
              <a:gdLst/>
              <a:ahLst/>
              <a:cxnLst/>
              <a:rect l="l" t="t" r="r" b="b"/>
              <a:pathLst>
                <a:path w="302" h="310" extrusionOk="0">
                  <a:moveTo>
                    <a:pt x="119" y="1"/>
                  </a:moveTo>
                  <a:cubicBezTo>
                    <a:pt x="55" y="1"/>
                    <a:pt x="28" y="55"/>
                    <a:pt x="1" y="110"/>
                  </a:cubicBezTo>
                  <a:lnTo>
                    <a:pt x="1" y="176"/>
                  </a:lnTo>
                  <a:cubicBezTo>
                    <a:pt x="1" y="243"/>
                    <a:pt x="68" y="310"/>
                    <a:pt x="134" y="310"/>
                  </a:cubicBezTo>
                  <a:cubicBezTo>
                    <a:pt x="234" y="310"/>
                    <a:pt x="268" y="243"/>
                    <a:pt x="301" y="176"/>
                  </a:cubicBezTo>
                  <a:lnTo>
                    <a:pt x="301" y="143"/>
                  </a:lnTo>
                  <a:cubicBezTo>
                    <a:pt x="301" y="43"/>
                    <a:pt x="234" y="10"/>
                    <a:pt x="168" y="10"/>
                  </a:cubicBezTo>
                  <a:cubicBezTo>
                    <a:pt x="149" y="3"/>
                    <a:pt x="133" y="1"/>
                    <a:pt x="119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3"/>
            <p:cNvSpPr/>
            <p:nvPr/>
          </p:nvSpPr>
          <p:spPr>
            <a:xfrm>
              <a:off x="5985787" y="3741934"/>
              <a:ext cx="5673" cy="6583"/>
            </a:xfrm>
            <a:custGeom>
              <a:avLst/>
              <a:gdLst/>
              <a:ahLst/>
              <a:cxnLst/>
              <a:rect l="l" t="t" r="r" b="b"/>
              <a:pathLst>
                <a:path w="268" h="311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7"/>
                  </a:lnTo>
                  <a:cubicBezTo>
                    <a:pt x="1" y="243"/>
                    <a:pt x="34" y="310"/>
                    <a:pt x="134" y="310"/>
                  </a:cubicBezTo>
                  <a:cubicBezTo>
                    <a:pt x="201" y="310"/>
                    <a:pt x="234" y="243"/>
                    <a:pt x="268" y="177"/>
                  </a:cubicBezTo>
                  <a:lnTo>
                    <a:pt x="268" y="110"/>
                  </a:lnTo>
                  <a:cubicBezTo>
                    <a:pt x="268" y="43"/>
                    <a:pt x="201" y="10"/>
                    <a:pt x="134" y="10"/>
                  </a:cubicBezTo>
                  <a:cubicBezTo>
                    <a:pt x="122" y="4"/>
                    <a:pt x="110" y="1"/>
                    <a:pt x="98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3"/>
            <p:cNvSpPr/>
            <p:nvPr/>
          </p:nvSpPr>
          <p:spPr>
            <a:xfrm>
              <a:off x="5979437" y="3952276"/>
              <a:ext cx="5673" cy="6647"/>
            </a:xfrm>
            <a:custGeom>
              <a:avLst/>
              <a:gdLst/>
              <a:ahLst/>
              <a:cxnLst/>
              <a:rect l="l" t="t" r="r" b="b"/>
              <a:pathLst>
                <a:path w="268" h="314" extrusionOk="0">
                  <a:moveTo>
                    <a:pt x="186" y="0"/>
                  </a:moveTo>
                  <a:cubicBezTo>
                    <a:pt x="170" y="0"/>
                    <a:pt x="152" y="4"/>
                    <a:pt x="134" y="13"/>
                  </a:cubicBezTo>
                  <a:cubicBezTo>
                    <a:pt x="67" y="13"/>
                    <a:pt x="34" y="13"/>
                    <a:pt x="1" y="80"/>
                  </a:cubicBezTo>
                  <a:cubicBezTo>
                    <a:pt x="1" y="80"/>
                    <a:pt x="1" y="113"/>
                    <a:pt x="1" y="113"/>
                  </a:cubicBezTo>
                  <a:lnTo>
                    <a:pt x="1" y="180"/>
                  </a:lnTo>
                  <a:cubicBezTo>
                    <a:pt x="1" y="247"/>
                    <a:pt x="67" y="314"/>
                    <a:pt x="134" y="314"/>
                  </a:cubicBezTo>
                  <a:cubicBezTo>
                    <a:pt x="201" y="314"/>
                    <a:pt x="268" y="247"/>
                    <a:pt x="268" y="180"/>
                  </a:cubicBezTo>
                  <a:lnTo>
                    <a:pt x="268" y="113"/>
                  </a:lnTo>
                  <a:cubicBezTo>
                    <a:pt x="268" y="113"/>
                    <a:pt x="268" y="80"/>
                    <a:pt x="268" y="80"/>
                  </a:cubicBezTo>
                  <a:cubicBezTo>
                    <a:pt x="268" y="31"/>
                    <a:pt x="232" y="0"/>
                    <a:pt x="186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3"/>
            <p:cNvSpPr/>
            <p:nvPr/>
          </p:nvSpPr>
          <p:spPr>
            <a:xfrm>
              <a:off x="6040865" y="3796313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43"/>
                    <a:pt x="67" y="310"/>
                    <a:pt x="134" y="310"/>
                  </a:cubicBezTo>
                  <a:cubicBezTo>
                    <a:pt x="201" y="310"/>
                    <a:pt x="268" y="243"/>
                    <a:pt x="268" y="176"/>
                  </a:cubicBezTo>
                  <a:lnTo>
                    <a:pt x="268" y="143"/>
                  </a:lnTo>
                  <a:cubicBezTo>
                    <a:pt x="268" y="60"/>
                    <a:pt x="222" y="1"/>
                    <a:pt x="169" y="1"/>
                  </a:cubicBezTo>
                  <a:cubicBezTo>
                    <a:pt x="158" y="1"/>
                    <a:pt x="146" y="3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3"/>
            <p:cNvSpPr/>
            <p:nvPr/>
          </p:nvSpPr>
          <p:spPr>
            <a:xfrm>
              <a:off x="6042283" y="374354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34"/>
                    <a:pt x="267" y="167"/>
                  </a:cubicBezTo>
                  <a:lnTo>
                    <a:pt x="267" y="134"/>
                  </a:lnTo>
                  <a:cubicBezTo>
                    <a:pt x="267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3"/>
            <p:cNvSpPr/>
            <p:nvPr/>
          </p:nvSpPr>
          <p:spPr>
            <a:xfrm>
              <a:off x="6039468" y="3848745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3" y="1"/>
                  </a:moveTo>
                  <a:cubicBezTo>
                    <a:pt x="67" y="1"/>
                    <a:pt x="0" y="34"/>
                    <a:pt x="0" y="101"/>
                  </a:cubicBezTo>
                  <a:lnTo>
                    <a:pt x="0" y="168"/>
                  </a:lnTo>
                  <a:cubicBezTo>
                    <a:pt x="0" y="234"/>
                    <a:pt x="33" y="301"/>
                    <a:pt x="100" y="301"/>
                  </a:cubicBezTo>
                  <a:cubicBezTo>
                    <a:pt x="200" y="301"/>
                    <a:pt x="267" y="268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0" y="1"/>
                    <a:pt x="133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3"/>
            <p:cNvSpPr/>
            <p:nvPr/>
          </p:nvSpPr>
          <p:spPr>
            <a:xfrm>
              <a:off x="6043702" y="3691111"/>
              <a:ext cx="5673" cy="6033"/>
            </a:xfrm>
            <a:custGeom>
              <a:avLst/>
              <a:gdLst/>
              <a:ahLst/>
              <a:cxnLst/>
              <a:rect l="l" t="t" r="r" b="b"/>
              <a:pathLst>
                <a:path w="268" h="285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30"/>
                    <a:pt x="45" y="285"/>
                    <a:pt x="97" y="285"/>
                  </a:cubicBezTo>
                  <a:cubicBezTo>
                    <a:pt x="109" y="285"/>
                    <a:pt x="121" y="282"/>
                    <a:pt x="134" y="276"/>
                  </a:cubicBezTo>
                  <a:cubicBezTo>
                    <a:pt x="146" y="282"/>
                    <a:pt x="158" y="285"/>
                    <a:pt x="170" y="285"/>
                  </a:cubicBezTo>
                  <a:cubicBezTo>
                    <a:pt x="223" y="285"/>
                    <a:pt x="267" y="230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0"/>
                    <a:pt x="170" y="0"/>
                  </a:cubicBezTo>
                  <a:cubicBezTo>
                    <a:pt x="158" y="0"/>
                    <a:pt x="146" y="3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3"/>
            <p:cNvSpPr/>
            <p:nvPr/>
          </p:nvSpPr>
          <p:spPr>
            <a:xfrm>
              <a:off x="6033097" y="4059171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68" y="0"/>
                  </a:moveTo>
                  <a:cubicBezTo>
                    <a:pt x="68" y="0"/>
                    <a:pt x="1" y="34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68" y="300"/>
                    <a:pt x="134" y="300"/>
                  </a:cubicBezTo>
                  <a:cubicBezTo>
                    <a:pt x="201" y="300"/>
                    <a:pt x="268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34" y="0"/>
                    <a:pt x="168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3"/>
            <p:cNvSpPr/>
            <p:nvPr/>
          </p:nvSpPr>
          <p:spPr>
            <a:xfrm>
              <a:off x="6045099" y="3638340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68" y="0"/>
                  </a:moveTo>
                  <a:cubicBezTo>
                    <a:pt x="68" y="0"/>
                    <a:pt x="34" y="34"/>
                    <a:pt x="1" y="134"/>
                  </a:cubicBezTo>
                  <a:lnTo>
                    <a:pt x="1" y="167"/>
                  </a:lnTo>
                  <a:cubicBezTo>
                    <a:pt x="34" y="234"/>
                    <a:pt x="68" y="301"/>
                    <a:pt x="134" y="301"/>
                  </a:cubicBezTo>
                  <a:cubicBezTo>
                    <a:pt x="201" y="301"/>
                    <a:pt x="268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34" y="0"/>
                    <a:pt x="168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3"/>
            <p:cNvSpPr/>
            <p:nvPr/>
          </p:nvSpPr>
          <p:spPr>
            <a:xfrm>
              <a:off x="6036632" y="3953969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33"/>
                    <a:pt x="1" y="67"/>
                  </a:cubicBezTo>
                  <a:lnTo>
                    <a:pt x="1" y="133"/>
                  </a:lnTo>
                  <a:lnTo>
                    <a:pt x="1" y="167"/>
                  </a:lnTo>
                  <a:cubicBezTo>
                    <a:pt x="1" y="234"/>
                    <a:pt x="34" y="300"/>
                    <a:pt x="134" y="300"/>
                  </a:cubicBezTo>
                  <a:cubicBezTo>
                    <a:pt x="201" y="300"/>
                    <a:pt x="234" y="267"/>
                    <a:pt x="267" y="200"/>
                  </a:cubicBezTo>
                  <a:lnTo>
                    <a:pt x="267" y="133"/>
                  </a:lnTo>
                  <a:cubicBezTo>
                    <a:pt x="267" y="100"/>
                    <a:pt x="267" y="100"/>
                    <a:pt x="267" y="67"/>
                  </a:cubicBezTo>
                  <a:cubicBezTo>
                    <a:pt x="234" y="33"/>
                    <a:pt x="167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3"/>
            <p:cNvSpPr/>
            <p:nvPr/>
          </p:nvSpPr>
          <p:spPr>
            <a:xfrm>
              <a:off x="6034515" y="4006718"/>
              <a:ext cx="5673" cy="6054"/>
            </a:xfrm>
            <a:custGeom>
              <a:avLst/>
              <a:gdLst/>
              <a:ahLst/>
              <a:cxnLst/>
              <a:rect l="l" t="t" r="r" b="b"/>
              <a:pathLst>
                <a:path w="268" h="286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7"/>
                  </a:lnTo>
                  <a:cubicBezTo>
                    <a:pt x="1" y="231"/>
                    <a:pt x="45" y="286"/>
                    <a:pt x="98" y="286"/>
                  </a:cubicBezTo>
                  <a:cubicBezTo>
                    <a:pt x="109" y="286"/>
                    <a:pt x="122" y="283"/>
                    <a:pt x="134" y="277"/>
                  </a:cubicBezTo>
                  <a:cubicBezTo>
                    <a:pt x="146" y="283"/>
                    <a:pt x="158" y="286"/>
                    <a:pt x="170" y="286"/>
                  </a:cubicBezTo>
                  <a:cubicBezTo>
                    <a:pt x="223" y="286"/>
                    <a:pt x="267" y="231"/>
                    <a:pt x="267" y="177"/>
                  </a:cubicBezTo>
                  <a:lnTo>
                    <a:pt x="267" y="110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8" y="1"/>
                    <a:pt x="146" y="4"/>
                    <a:pt x="134" y="10"/>
                  </a:cubicBezTo>
                  <a:cubicBezTo>
                    <a:pt x="122" y="4"/>
                    <a:pt x="109" y="1"/>
                    <a:pt x="98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3"/>
            <p:cNvSpPr/>
            <p:nvPr/>
          </p:nvSpPr>
          <p:spPr>
            <a:xfrm>
              <a:off x="5988624" y="3636732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7" y="1"/>
                  </a:moveTo>
                  <a:cubicBezTo>
                    <a:pt x="45" y="1"/>
                    <a:pt x="0" y="55"/>
                    <a:pt x="0" y="110"/>
                  </a:cubicBezTo>
                  <a:lnTo>
                    <a:pt x="0" y="176"/>
                  </a:lnTo>
                  <a:cubicBezTo>
                    <a:pt x="0" y="243"/>
                    <a:pt x="67" y="310"/>
                    <a:pt x="134" y="310"/>
                  </a:cubicBezTo>
                  <a:cubicBezTo>
                    <a:pt x="200" y="310"/>
                    <a:pt x="267" y="243"/>
                    <a:pt x="267" y="176"/>
                  </a:cubicBezTo>
                  <a:lnTo>
                    <a:pt x="267" y="110"/>
                  </a:lnTo>
                  <a:cubicBezTo>
                    <a:pt x="267" y="43"/>
                    <a:pt x="200" y="10"/>
                    <a:pt x="134" y="10"/>
                  </a:cubicBezTo>
                  <a:cubicBezTo>
                    <a:pt x="121" y="3"/>
                    <a:pt x="109" y="1"/>
                    <a:pt x="97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3"/>
            <p:cNvSpPr/>
            <p:nvPr/>
          </p:nvSpPr>
          <p:spPr>
            <a:xfrm>
              <a:off x="5761264" y="3629873"/>
              <a:ext cx="5673" cy="6181"/>
            </a:xfrm>
            <a:custGeom>
              <a:avLst/>
              <a:gdLst/>
              <a:ahLst/>
              <a:cxnLst/>
              <a:rect l="l" t="t" r="r" b="b"/>
              <a:pathLst>
                <a:path w="268" h="292" extrusionOk="0">
                  <a:moveTo>
                    <a:pt x="134" y="0"/>
                  </a:moveTo>
                  <a:cubicBezTo>
                    <a:pt x="67" y="0"/>
                    <a:pt x="0" y="67"/>
                    <a:pt x="0" y="133"/>
                  </a:cubicBezTo>
                  <a:lnTo>
                    <a:pt x="0" y="167"/>
                  </a:lnTo>
                  <a:cubicBezTo>
                    <a:pt x="17" y="250"/>
                    <a:pt x="84" y="292"/>
                    <a:pt x="146" y="292"/>
                  </a:cubicBezTo>
                  <a:cubicBezTo>
                    <a:pt x="209" y="292"/>
                    <a:pt x="267" y="250"/>
                    <a:pt x="267" y="167"/>
                  </a:cubicBezTo>
                  <a:lnTo>
                    <a:pt x="267" y="133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3"/>
            <p:cNvSpPr/>
            <p:nvPr/>
          </p:nvSpPr>
          <p:spPr>
            <a:xfrm>
              <a:off x="5932128" y="3634805"/>
              <a:ext cx="5313" cy="6901"/>
            </a:xfrm>
            <a:custGeom>
              <a:avLst/>
              <a:gdLst/>
              <a:ahLst/>
              <a:cxnLst/>
              <a:rect l="l" t="t" r="r" b="b"/>
              <a:pathLst>
                <a:path w="251" h="326" extrusionOk="0">
                  <a:moveTo>
                    <a:pt x="134" y="1"/>
                  </a:moveTo>
                  <a:cubicBezTo>
                    <a:pt x="67" y="1"/>
                    <a:pt x="1" y="67"/>
                    <a:pt x="1" y="134"/>
                  </a:cubicBezTo>
                  <a:lnTo>
                    <a:pt x="1" y="201"/>
                  </a:lnTo>
                  <a:cubicBezTo>
                    <a:pt x="1" y="284"/>
                    <a:pt x="67" y="326"/>
                    <a:pt x="130" y="326"/>
                  </a:cubicBezTo>
                  <a:cubicBezTo>
                    <a:pt x="193" y="326"/>
                    <a:pt x="251" y="284"/>
                    <a:pt x="234" y="201"/>
                  </a:cubicBezTo>
                  <a:lnTo>
                    <a:pt x="234" y="134"/>
                  </a:lnTo>
                  <a:cubicBezTo>
                    <a:pt x="234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3"/>
            <p:cNvSpPr/>
            <p:nvPr/>
          </p:nvSpPr>
          <p:spPr>
            <a:xfrm>
              <a:off x="5874933" y="3633387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8" y="1"/>
                    <a:pt x="1" y="34"/>
                    <a:pt x="1" y="101"/>
                  </a:cubicBezTo>
                  <a:lnTo>
                    <a:pt x="1" y="168"/>
                  </a:lnTo>
                  <a:cubicBezTo>
                    <a:pt x="17" y="251"/>
                    <a:pt x="76" y="293"/>
                    <a:pt x="134" y="293"/>
                  </a:cubicBezTo>
                  <a:cubicBezTo>
                    <a:pt x="193" y="293"/>
                    <a:pt x="251" y="251"/>
                    <a:pt x="268" y="168"/>
                  </a:cubicBezTo>
                  <a:lnTo>
                    <a:pt x="268" y="101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3"/>
            <p:cNvSpPr/>
            <p:nvPr/>
          </p:nvSpPr>
          <p:spPr>
            <a:xfrm>
              <a:off x="5704768" y="3628455"/>
              <a:ext cx="5673" cy="6901"/>
            </a:xfrm>
            <a:custGeom>
              <a:avLst/>
              <a:gdLst/>
              <a:ahLst/>
              <a:cxnLst/>
              <a:rect l="l" t="t" r="r" b="b"/>
              <a:pathLst>
                <a:path w="268" h="326" extrusionOk="0">
                  <a:moveTo>
                    <a:pt x="134" y="0"/>
                  </a:moveTo>
                  <a:cubicBezTo>
                    <a:pt x="67" y="0"/>
                    <a:pt x="1" y="34"/>
                    <a:pt x="1" y="100"/>
                  </a:cubicBezTo>
                  <a:lnTo>
                    <a:pt x="1" y="200"/>
                  </a:lnTo>
                  <a:cubicBezTo>
                    <a:pt x="1" y="284"/>
                    <a:pt x="67" y="326"/>
                    <a:pt x="134" y="326"/>
                  </a:cubicBezTo>
                  <a:cubicBezTo>
                    <a:pt x="201" y="326"/>
                    <a:pt x="268" y="284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3"/>
            <p:cNvSpPr/>
            <p:nvPr/>
          </p:nvSpPr>
          <p:spPr>
            <a:xfrm>
              <a:off x="5818458" y="3631800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59"/>
                    <a:pt x="67" y="301"/>
                    <a:pt x="134" y="301"/>
                  </a:cubicBezTo>
                  <a:cubicBezTo>
                    <a:pt x="200" y="301"/>
                    <a:pt x="267" y="259"/>
                    <a:pt x="267" y="176"/>
                  </a:cubicBezTo>
                  <a:lnTo>
                    <a:pt x="267" y="109"/>
                  </a:lnTo>
                  <a:cubicBezTo>
                    <a:pt x="240" y="55"/>
                    <a:pt x="213" y="0"/>
                    <a:pt x="167" y="0"/>
                  </a:cubicBezTo>
                  <a:cubicBezTo>
                    <a:pt x="157" y="0"/>
                    <a:pt x="146" y="3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3"/>
            <p:cNvSpPr/>
            <p:nvPr/>
          </p:nvSpPr>
          <p:spPr>
            <a:xfrm>
              <a:off x="5703370" y="3680697"/>
              <a:ext cx="5652" cy="6202"/>
            </a:xfrm>
            <a:custGeom>
              <a:avLst/>
              <a:gdLst/>
              <a:ahLst/>
              <a:cxnLst/>
              <a:rect l="l" t="t" r="r" b="b"/>
              <a:pathLst>
                <a:path w="267" h="293" extrusionOk="0">
                  <a:moveTo>
                    <a:pt x="133" y="1"/>
                  </a:moveTo>
                  <a:cubicBezTo>
                    <a:pt x="67" y="1"/>
                    <a:pt x="0" y="67"/>
                    <a:pt x="0" y="134"/>
                  </a:cubicBezTo>
                  <a:lnTo>
                    <a:pt x="0" y="168"/>
                  </a:lnTo>
                  <a:cubicBezTo>
                    <a:pt x="0" y="251"/>
                    <a:pt x="58" y="293"/>
                    <a:pt x="121" y="293"/>
                  </a:cubicBezTo>
                  <a:cubicBezTo>
                    <a:pt x="183" y="293"/>
                    <a:pt x="250" y="251"/>
                    <a:pt x="267" y="168"/>
                  </a:cubicBezTo>
                  <a:lnTo>
                    <a:pt x="267" y="134"/>
                  </a:lnTo>
                  <a:cubicBezTo>
                    <a:pt x="234" y="67"/>
                    <a:pt x="200" y="1"/>
                    <a:pt x="133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3"/>
            <p:cNvSpPr/>
            <p:nvPr/>
          </p:nvSpPr>
          <p:spPr>
            <a:xfrm>
              <a:off x="5759845" y="3682623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7"/>
                  </a:lnTo>
                  <a:cubicBezTo>
                    <a:pt x="1" y="260"/>
                    <a:pt x="67" y="302"/>
                    <a:pt x="134" y="302"/>
                  </a:cubicBezTo>
                  <a:cubicBezTo>
                    <a:pt x="201" y="302"/>
                    <a:pt x="267" y="260"/>
                    <a:pt x="267" y="177"/>
                  </a:cubicBezTo>
                  <a:lnTo>
                    <a:pt x="267" y="143"/>
                  </a:lnTo>
                  <a:cubicBezTo>
                    <a:pt x="267" y="43"/>
                    <a:pt x="201" y="10"/>
                    <a:pt x="134" y="10"/>
                  </a:cubicBezTo>
                  <a:cubicBezTo>
                    <a:pt x="122" y="4"/>
                    <a:pt x="110" y="1"/>
                    <a:pt x="98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3"/>
            <p:cNvSpPr/>
            <p:nvPr/>
          </p:nvSpPr>
          <p:spPr>
            <a:xfrm>
              <a:off x="5817040" y="3684232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34"/>
                  </a:cubicBezTo>
                  <a:lnTo>
                    <a:pt x="1" y="167"/>
                  </a:lnTo>
                  <a:cubicBezTo>
                    <a:pt x="1" y="251"/>
                    <a:pt x="59" y="292"/>
                    <a:pt x="121" y="292"/>
                  </a:cubicBezTo>
                  <a:cubicBezTo>
                    <a:pt x="184" y="292"/>
                    <a:pt x="251" y="251"/>
                    <a:pt x="267" y="167"/>
                  </a:cubicBezTo>
                  <a:lnTo>
                    <a:pt x="267" y="134"/>
                  </a:lnTo>
                  <a:cubicBezTo>
                    <a:pt x="234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3"/>
            <p:cNvSpPr/>
            <p:nvPr/>
          </p:nvSpPr>
          <p:spPr>
            <a:xfrm>
              <a:off x="5873536" y="3685650"/>
              <a:ext cx="5652" cy="6901"/>
            </a:xfrm>
            <a:custGeom>
              <a:avLst/>
              <a:gdLst/>
              <a:ahLst/>
              <a:cxnLst/>
              <a:rect l="l" t="t" r="r" b="b"/>
              <a:pathLst>
                <a:path w="267" h="326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200"/>
                  </a:lnTo>
                  <a:cubicBezTo>
                    <a:pt x="0" y="284"/>
                    <a:pt x="67" y="325"/>
                    <a:pt x="134" y="325"/>
                  </a:cubicBezTo>
                  <a:cubicBezTo>
                    <a:pt x="200" y="325"/>
                    <a:pt x="267" y="284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3"/>
            <p:cNvSpPr/>
            <p:nvPr/>
          </p:nvSpPr>
          <p:spPr>
            <a:xfrm>
              <a:off x="5930011" y="3687766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67" y="0"/>
                  </a:moveTo>
                  <a:cubicBezTo>
                    <a:pt x="67" y="0"/>
                    <a:pt x="34" y="34"/>
                    <a:pt x="1" y="100"/>
                  </a:cubicBezTo>
                  <a:lnTo>
                    <a:pt x="1" y="167"/>
                  </a:lnTo>
                  <a:cubicBezTo>
                    <a:pt x="17" y="251"/>
                    <a:pt x="84" y="292"/>
                    <a:pt x="147" y="292"/>
                  </a:cubicBezTo>
                  <a:cubicBezTo>
                    <a:pt x="209" y="292"/>
                    <a:pt x="268" y="251"/>
                    <a:pt x="268" y="167"/>
                  </a:cubicBezTo>
                  <a:lnTo>
                    <a:pt x="268" y="100"/>
                  </a:lnTo>
                  <a:cubicBezTo>
                    <a:pt x="268" y="34"/>
                    <a:pt x="234" y="0"/>
                    <a:pt x="167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3"/>
            <p:cNvSpPr/>
            <p:nvPr/>
          </p:nvSpPr>
          <p:spPr>
            <a:xfrm>
              <a:off x="5987205" y="3689185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67"/>
                    <a:pt x="1" y="133"/>
                  </a:cubicBezTo>
                  <a:lnTo>
                    <a:pt x="1" y="167"/>
                  </a:lnTo>
                  <a:cubicBezTo>
                    <a:pt x="1" y="234"/>
                    <a:pt x="67" y="300"/>
                    <a:pt x="134" y="300"/>
                  </a:cubicBezTo>
                  <a:cubicBezTo>
                    <a:pt x="201" y="300"/>
                    <a:pt x="267" y="267"/>
                    <a:pt x="267" y="200"/>
                  </a:cubicBezTo>
                  <a:lnTo>
                    <a:pt x="267" y="133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3"/>
            <p:cNvSpPr/>
            <p:nvPr/>
          </p:nvSpPr>
          <p:spPr>
            <a:xfrm>
              <a:off x="5290308" y="3566964"/>
              <a:ext cx="795771" cy="794480"/>
            </a:xfrm>
            <a:custGeom>
              <a:avLst/>
              <a:gdLst/>
              <a:ahLst/>
              <a:cxnLst/>
              <a:rect l="l" t="t" r="r" b="b"/>
              <a:pathLst>
                <a:path w="37594" h="37533" extrusionOk="0">
                  <a:moveTo>
                    <a:pt x="1712" y="1"/>
                  </a:moveTo>
                  <a:cubicBezTo>
                    <a:pt x="1368" y="1"/>
                    <a:pt x="1068" y="290"/>
                    <a:pt x="1068" y="670"/>
                  </a:cubicBezTo>
                  <a:lnTo>
                    <a:pt x="33" y="35796"/>
                  </a:lnTo>
                  <a:cubicBezTo>
                    <a:pt x="0" y="36162"/>
                    <a:pt x="334" y="36496"/>
                    <a:pt x="701" y="36496"/>
                  </a:cubicBezTo>
                  <a:lnTo>
                    <a:pt x="35826" y="37530"/>
                  </a:lnTo>
                  <a:cubicBezTo>
                    <a:pt x="35846" y="37532"/>
                    <a:pt x="35866" y="37533"/>
                    <a:pt x="35886" y="37533"/>
                  </a:cubicBezTo>
                  <a:cubicBezTo>
                    <a:pt x="36256" y="37533"/>
                    <a:pt x="36528" y="37243"/>
                    <a:pt x="36560" y="36863"/>
                  </a:cubicBezTo>
                  <a:lnTo>
                    <a:pt x="37560" y="1738"/>
                  </a:lnTo>
                  <a:cubicBezTo>
                    <a:pt x="37594" y="1371"/>
                    <a:pt x="37293" y="1037"/>
                    <a:pt x="36893" y="1037"/>
                  </a:cubicBezTo>
                  <a:lnTo>
                    <a:pt x="1768" y="3"/>
                  </a:lnTo>
                  <a:cubicBezTo>
                    <a:pt x="1749" y="2"/>
                    <a:pt x="1731" y="1"/>
                    <a:pt x="17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3"/>
            <p:cNvSpPr/>
            <p:nvPr/>
          </p:nvSpPr>
          <p:spPr>
            <a:xfrm>
              <a:off x="5736540" y="4146720"/>
              <a:ext cx="5673" cy="6901"/>
            </a:xfrm>
            <a:custGeom>
              <a:avLst/>
              <a:gdLst/>
              <a:ahLst/>
              <a:cxnLst/>
              <a:rect l="l" t="t" r="r" b="b"/>
              <a:pathLst>
                <a:path w="268" h="326" extrusionOk="0">
                  <a:moveTo>
                    <a:pt x="134" y="1"/>
                  </a:moveTo>
                  <a:cubicBezTo>
                    <a:pt x="68" y="1"/>
                    <a:pt x="1" y="67"/>
                    <a:pt x="1" y="134"/>
                  </a:cubicBezTo>
                  <a:lnTo>
                    <a:pt x="1" y="201"/>
                  </a:lnTo>
                  <a:cubicBezTo>
                    <a:pt x="1" y="284"/>
                    <a:pt x="68" y="326"/>
                    <a:pt x="134" y="326"/>
                  </a:cubicBezTo>
                  <a:cubicBezTo>
                    <a:pt x="201" y="326"/>
                    <a:pt x="268" y="284"/>
                    <a:pt x="268" y="201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3"/>
            <p:cNvSpPr/>
            <p:nvPr/>
          </p:nvSpPr>
          <p:spPr>
            <a:xfrm>
              <a:off x="5738657" y="4094479"/>
              <a:ext cx="5673" cy="6181"/>
            </a:xfrm>
            <a:custGeom>
              <a:avLst/>
              <a:gdLst/>
              <a:ahLst/>
              <a:cxnLst/>
              <a:rect l="l" t="t" r="r" b="b"/>
              <a:pathLst>
                <a:path w="268" h="292" extrusionOk="0">
                  <a:moveTo>
                    <a:pt x="134" y="0"/>
                  </a:moveTo>
                  <a:cubicBezTo>
                    <a:pt x="68" y="0"/>
                    <a:pt x="1" y="33"/>
                    <a:pt x="1" y="100"/>
                  </a:cubicBezTo>
                  <a:lnTo>
                    <a:pt x="1" y="167"/>
                  </a:lnTo>
                  <a:cubicBezTo>
                    <a:pt x="1" y="250"/>
                    <a:pt x="59" y="292"/>
                    <a:pt x="122" y="292"/>
                  </a:cubicBezTo>
                  <a:cubicBezTo>
                    <a:pt x="184" y="292"/>
                    <a:pt x="251" y="250"/>
                    <a:pt x="268" y="167"/>
                  </a:cubicBezTo>
                  <a:lnTo>
                    <a:pt x="268" y="100"/>
                  </a:lnTo>
                  <a:cubicBezTo>
                    <a:pt x="234" y="33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3"/>
            <p:cNvSpPr/>
            <p:nvPr/>
          </p:nvSpPr>
          <p:spPr>
            <a:xfrm>
              <a:off x="5735143" y="4199681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4" y="0"/>
                  </a:moveTo>
                  <a:cubicBezTo>
                    <a:pt x="67" y="0"/>
                    <a:pt x="0" y="34"/>
                    <a:pt x="0" y="100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0" y="301"/>
                    <a:pt x="267" y="234"/>
                    <a:pt x="267" y="167"/>
                  </a:cubicBezTo>
                  <a:lnTo>
                    <a:pt x="267" y="134"/>
                  </a:lnTo>
                  <a:cubicBezTo>
                    <a:pt x="267" y="34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3"/>
            <p:cNvSpPr/>
            <p:nvPr/>
          </p:nvSpPr>
          <p:spPr>
            <a:xfrm>
              <a:off x="5732306" y="4304884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01"/>
                  </a:cubicBezTo>
                  <a:lnTo>
                    <a:pt x="1" y="167"/>
                  </a:lnTo>
                  <a:cubicBezTo>
                    <a:pt x="17" y="251"/>
                    <a:pt x="76" y="292"/>
                    <a:pt x="134" y="292"/>
                  </a:cubicBezTo>
                  <a:cubicBezTo>
                    <a:pt x="192" y="292"/>
                    <a:pt x="251" y="251"/>
                    <a:pt x="268" y="167"/>
                  </a:cubicBezTo>
                  <a:lnTo>
                    <a:pt x="268" y="101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3"/>
            <p:cNvSpPr/>
            <p:nvPr/>
          </p:nvSpPr>
          <p:spPr>
            <a:xfrm>
              <a:off x="5733026" y="4251923"/>
              <a:ext cx="5652" cy="6901"/>
            </a:xfrm>
            <a:custGeom>
              <a:avLst/>
              <a:gdLst/>
              <a:ahLst/>
              <a:cxnLst/>
              <a:rect l="l" t="t" r="r" b="b"/>
              <a:pathLst>
                <a:path w="267" h="326" extrusionOk="0">
                  <a:moveTo>
                    <a:pt x="167" y="1"/>
                  </a:moveTo>
                  <a:cubicBezTo>
                    <a:pt x="67" y="1"/>
                    <a:pt x="33" y="67"/>
                    <a:pt x="0" y="134"/>
                  </a:cubicBezTo>
                  <a:lnTo>
                    <a:pt x="0" y="201"/>
                  </a:lnTo>
                  <a:cubicBezTo>
                    <a:pt x="0" y="284"/>
                    <a:pt x="67" y="326"/>
                    <a:pt x="133" y="326"/>
                  </a:cubicBezTo>
                  <a:cubicBezTo>
                    <a:pt x="200" y="326"/>
                    <a:pt x="267" y="284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34" y="1"/>
                    <a:pt x="167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3"/>
            <p:cNvSpPr/>
            <p:nvPr/>
          </p:nvSpPr>
          <p:spPr>
            <a:xfrm>
              <a:off x="5795153" y="4095876"/>
              <a:ext cx="5673" cy="7091"/>
            </a:xfrm>
            <a:custGeom>
              <a:avLst/>
              <a:gdLst/>
              <a:ahLst/>
              <a:cxnLst/>
              <a:rect l="l" t="t" r="r" b="b"/>
              <a:pathLst>
                <a:path w="268" h="335" extrusionOk="0">
                  <a:moveTo>
                    <a:pt x="134" y="1"/>
                  </a:moveTo>
                  <a:cubicBezTo>
                    <a:pt x="67" y="1"/>
                    <a:pt x="0" y="68"/>
                    <a:pt x="0" y="134"/>
                  </a:cubicBezTo>
                  <a:lnTo>
                    <a:pt x="0" y="201"/>
                  </a:lnTo>
                  <a:cubicBezTo>
                    <a:pt x="0" y="268"/>
                    <a:pt x="67" y="334"/>
                    <a:pt x="134" y="334"/>
                  </a:cubicBezTo>
                  <a:cubicBezTo>
                    <a:pt x="201" y="334"/>
                    <a:pt x="267" y="268"/>
                    <a:pt x="267" y="201"/>
                  </a:cubicBezTo>
                  <a:lnTo>
                    <a:pt x="267" y="168"/>
                  </a:lnTo>
                  <a:cubicBezTo>
                    <a:pt x="267" y="68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3"/>
            <p:cNvSpPr/>
            <p:nvPr/>
          </p:nvSpPr>
          <p:spPr>
            <a:xfrm>
              <a:off x="5793735" y="4148646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6"/>
                  </a:lnTo>
                  <a:cubicBezTo>
                    <a:pt x="1" y="243"/>
                    <a:pt x="67" y="310"/>
                    <a:pt x="134" y="310"/>
                  </a:cubicBezTo>
                  <a:cubicBezTo>
                    <a:pt x="201" y="310"/>
                    <a:pt x="268" y="243"/>
                    <a:pt x="268" y="176"/>
                  </a:cubicBezTo>
                  <a:lnTo>
                    <a:pt x="268" y="110"/>
                  </a:lnTo>
                  <a:cubicBezTo>
                    <a:pt x="268" y="55"/>
                    <a:pt x="223" y="1"/>
                    <a:pt x="170" y="1"/>
                  </a:cubicBezTo>
                  <a:cubicBezTo>
                    <a:pt x="159" y="1"/>
                    <a:pt x="146" y="3"/>
                    <a:pt x="134" y="10"/>
                  </a:cubicBezTo>
                  <a:cubicBezTo>
                    <a:pt x="122" y="3"/>
                    <a:pt x="110" y="1"/>
                    <a:pt x="98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3"/>
            <p:cNvSpPr/>
            <p:nvPr/>
          </p:nvSpPr>
          <p:spPr>
            <a:xfrm>
              <a:off x="5788803" y="4306302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0"/>
                    <a:pt x="134" y="300"/>
                  </a:cubicBezTo>
                  <a:cubicBezTo>
                    <a:pt x="200" y="300"/>
                    <a:pt x="267" y="267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3"/>
            <p:cNvSpPr/>
            <p:nvPr/>
          </p:nvSpPr>
          <p:spPr>
            <a:xfrm>
              <a:off x="5790200" y="4253849"/>
              <a:ext cx="6393" cy="6583"/>
            </a:xfrm>
            <a:custGeom>
              <a:avLst/>
              <a:gdLst/>
              <a:ahLst/>
              <a:cxnLst/>
              <a:rect l="l" t="t" r="r" b="b"/>
              <a:pathLst>
                <a:path w="302" h="311" extrusionOk="0">
                  <a:moveTo>
                    <a:pt x="119" y="1"/>
                  </a:moveTo>
                  <a:cubicBezTo>
                    <a:pt x="55" y="1"/>
                    <a:pt x="28" y="55"/>
                    <a:pt x="1" y="110"/>
                  </a:cubicBezTo>
                  <a:lnTo>
                    <a:pt x="1" y="177"/>
                  </a:lnTo>
                  <a:cubicBezTo>
                    <a:pt x="34" y="243"/>
                    <a:pt x="68" y="310"/>
                    <a:pt x="134" y="310"/>
                  </a:cubicBezTo>
                  <a:cubicBezTo>
                    <a:pt x="201" y="310"/>
                    <a:pt x="268" y="243"/>
                    <a:pt x="301" y="177"/>
                  </a:cubicBezTo>
                  <a:lnTo>
                    <a:pt x="301" y="110"/>
                  </a:lnTo>
                  <a:cubicBezTo>
                    <a:pt x="301" y="55"/>
                    <a:pt x="257" y="1"/>
                    <a:pt x="204" y="1"/>
                  </a:cubicBezTo>
                  <a:cubicBezTo>
                    <a:pt x="192" y="1"/>
                    <a:pt x="180" y="4"/>
                    <a:pt x="168" y="10"/>
                  </a:cubicBezTo>
                  <a:cubicBezTo>
                    <a:pt x="149" y="4"/>
                    <a:pt x="133" y="1"/>
                    <a:pt x="119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3"/>
            <p:cNvSpPr/>
            <p:nvPr/>
          </p:nvSpPr>
          <p:spPr>
            <a:xfrm>
              <a:off x="5792337" y="4201100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3" y="0"/>
                  </a:moveTo>
                  <a:cubicBezTo>
                    <a:pt x="67" y="0"/>
                    <a:pt x="0" y="67"/>
                    <a:pt x="0" y="133"/>
                  </a:cubicBezTo>
                  <a:lnTo>
                    <a:pt x="0" y="167"/>
                  </a:lnTo>
                  <a:cubicBezTo>
                    <a:pt x="0" y="234"/>
                    <a:pt x="33" y="300"/>
                    <a:pt x="100" y="300"/>
                  </a:cubicBezTo>
                  <a:cubicBezTo>
                    <a:pt x="167" y="300"/>
                    <a:pt x="234" y="267"/>
                    <a:pt x="267" y="200"/>
                  </a:cubicBezTo>
                  <a:lnTo>
                    <a:pt x="267" y="133"/>
                  </a:lnTo>
                  <a:cubicBezTo>
                    <a:pt x="234" y="67"/>
                    <a:pt x="200" y="0"/>
                    <a:pt x="133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3"/>
            <p:cNvSpPr/>
            <p:nvPr/>
          </p:nvSpPr>
          <p:spPr>
            <a:xfrm>
              <a:off x="5851649" y="4097294"/>
              <a:ext cx="6371" cy="6371"/>
            </a:xfrm>
            <a:custGeom>
              <a:avLst/>
              <a:gdLst/>
              <a:ahLst/>
              <a:cxnLst/>
              <a:rect l="l" t="t" r="r" b="b"/>
              <a:pathLst>
                <a:path w="301" h="301" extrusionOk="0">
                  <a:moveTo>
                    <a:pt x="167" y="1"/>
                  </a:moveTo>
                  <a:cubicBezTo>
                    <a:pt x="67" y="1"/>
                    <a:pt x="33" y="67"/>
                    <a:pt x="0" y="134"/>
                  </a:cubicBezTo>
                  <a:lnTo>
                    <a:pt x="0" y="201"/>
                  </a:lnTo>
                  <a:cubicBezTo>
                    <a:pt x="17" y="267"/>
                    <a:pt x="83" y="301"/>
                    <a:pt x="150" y="301"/>
                  </a:cubicBezTo>
                  <a:cubicBezTo>
                    <a:pt x="217" y="301"/>
                    <a:pt x="284" y="267"/>
                    <a:pt x="300" y="201"/>
                  </a:cubicBezTo>
                  <a:lnTo>
                    <a:pt x="300" y="134"/>
                  </a:lnTo>
                  <a:cubicBezTo>
                    <a:pt x="267" y="67"/>
                    <a:pt x="234" y="1"/>
                    <a:pt x="167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33"/>
            <p:cNvSpPr/>
            <p:nvPr/>
          </p:nvSpPr>
          <p:spPr>
            <a:xfrm>
              <a:off x="5850231" y="4150255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0" y="301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33"/>
            <p:cNvSpPr/>
            <p:nvPr/>
          </p:nvSpPr>
          <p:spPr>
            <a:xfrm>
              <a:off x="5848812" y="4203026"/>
              <a:ext cx="5673" cy="6033"/>
            </a:xfrm>
            <a:custGeom>
              <a:avLst/>
              <a:gdLst/>
              <a:ahLst/>
              <a:cxnLst/>
              <a:rect l="l" t="t" r="r" b="b"/>
              <a:pathLst>
                <a:path w="268" h="285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30"/>
                    <a:pt x="45" y="285"/>
                    <a:pt x="98" y="285"/>
                  </a:cubicBezTo>
                  <a:cubicBezTo>
                    <a:pt x="110" y="285"/>
                    <a:pt x="122" y="282"/>
                    <a:pt x="134" y="276"/>
                  </a:cubicBezTo>
                  <a:cubicBezTo>
                    <a:pt x="146" y="282"/>
                    <a:pt x="159" y="285"/>
                    <a:pt x="170" y="285"/>
                  </a:cubicBezTo>
                  <a:cubicBezTo>
                    <a:pt x="223" y="285"/>
                    <a:pt x="267" y="230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0"/>
                    <a:pt x="170" y="0"/>
                  </a:cubicBezTo>
                  <a:cubicBezTo>
                    <a:pt x="159" y="0"/>
                    <a:pt x="146" y="3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33"/>
            <p:cNvSpPr/>
            <p:nvPr/>
          </p:nvSpPr>
          <p:spPr>
            <a:xfrm>
              <a:off x="5847394" y="4255458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8" y="1"/>
                    <a:pt x="1" y="34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34"/>
                    <a:pt x="268" y="167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33"/>
            <p:cNvSpPr/>
            <p:nvPr/>
          </p:nvSpPr>
          <p:spPr>
            <a:xfrm>
              <a:off x="5845997" y="4308228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3"/>
                    <a:pt x="67" y="310"/>
                    <a:pt x="134" y="310"/>
                  </a:cubicBezTo>
                  <a:cubicBezTo>
                    <a:pt x="200" y="310"/>
                    <a:pt x="267" y="243"/>
                    <a:pt x="267" y="176"/>
                  </a:cubicBezTo>
                  <a:lnTo>
                    <a:pt x="267" y="143"/>
                  </a:lnTo>
                  <a:cubicBezTo>
                    <a:pt x="267" y="60"/>
                    <a:pt x="222" y="1"/>
                    <a:pt x="169" y="1"/>
                  </a:cubicBezTo>
                  <a:cubicBezTo>
                    <a:pt x="157" y="1"/>
                    <a:pt x="145" y="3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33"/>
            <p:cNvSpPr/>
            <p:nvPr/>
          </p:nvSpPr>
          <p:spPr>
            <a:xfrm>
              <a:off x="5905308" y="4204613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67" y="1"/>
                  </a:moveTo>
                  <a:cubicBezTo>
                    <a:pt x="67" y="1"/>
                    <a:pt x="34" y="34"/>
                    <a:pt x="0" y="101"/>
                  </a:cubicBezTo>
                  <a:lnTo>
                    <a:pt x="0" y="168"/>
                  </a:lnTo>
                  <a:cubicBezTo>
                    <a:pt x="34" y="234"/>
                    <a:pt x="67" y="301"/>
                    <a:pt x="134" y="301"/>
                  </a:cubicBezTo>
                  <a:cubicBezTo>
                    <a:pt x="200" y="301"/>
                    <a:pt x="267" y="234"/>
                    <a:pt x="267" y="168"/>
                  </a:cubicBezTo>
                  <a:lnTo>
                    <a:pt x="267" y="134"/>
                  </a:lnTo>
                  <a:cubicBezTo>
                    <a:pt x="267" y="68"/>
                    <a:pt x="234" y="1"/>
                    <a:pt x="167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33"/>
            <p:cNvSpPr/>
            <p:nvPr/>
          </p:nvSpPr>
          <p:spPr>
            <a:xfrm>
              <a:off x="5907425" y="415167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67"/>
                    <a:pt x="0" y="133"/>
                  </a:cubicBezTo>
                  <a:lnTo>
                    <a:pt x="0" y="200"/>
                  </a:lnTo>
                  <a:cubicBezTo>
                    <a:pt x="0" y="267"/>
                    <a:pt x="34" y="300"/>
                    <a:pt x="100" y="300"/>
                  </a:cubicBezTo>
                  <a:cubicBezTo>
                    <a:pt x="200" y="300"/>
                    <a:pt x="234" y="267"/>
                    <a:pt x="267" y="200"/>
                  </a:cubicBezTo>
                  <a:lnTo>
                    <a:pt x="267" y="133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3"/>
            <p:cNvSpPr/>
            <p:nvPr/>
          </p:nvSpPr>
          <p:spPr>
            <a:xfrm>
              <a:off x="5902472" y="4309837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33"/>
                    <a:pt x="1" y="100"/>
                  </a:cubicBezTo>
                  <a:lnTo>
                    <a:pt x="1" y="167"/>
                  </a:lnTo>
                  <a:cubicBezTo>
                    <a:pt x="1" y="234"/>
                    <a:pt x="67" y="300"/>
                    <a:pt x="134" y="300"/>
                  </a:cubicBezTo>
                  <a:cubicBezTo>
                    <a:pt x="201" y="300"/>
                    <a:pt x="268" y="234"/>
                    <a:pt x="268" y="167"/>
                  </a:cubicBezTo>
                  <a:lnTo>
                    <a:pt x="268" y="133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33"/>
            <p:cNvSpPr/>
            <p:nvPr/>
          </p:nvSpPr>
          <p:spPr>
            <a:xfrm>
              <a:off x="5903890" y="4256876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200"/>
                  </a:lnTo>
                  <a:cubicBezTo>
                    <a:pt x="0" y="267"/>
                    <a:pt x="67" y="300"/>
                    <a:pt x="134" y="300"/>
                  </a:cubicBezTo>
                  <a:cubicBezTo>
                    <a:pt x="146" y="307"/>
                    <a:pt x="158" y="309"/>
                    <a:pt x="170" y="309"/>
                  </a:cubicBezTo>
                  <a:cubicBezTo>
                    <a:pt x="223" y="309"/>
                    <a:pt x="267" y="255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33"/>
            <p:cNvSpPr/>
            <p:nvPr/>
          </p:nvSpPr>
          <p:spPr>
            <a:xfrm>
              <a:off x="5908822" y="4099411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8" y="1"/>
                    <a:pt x="1" y="34"/>
                    <a:pt x="1" y="101"/>
                  </a:cubicBezTo>
                  <a:lnTo>
                    <a:pt x="1" y="167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34"/>
                    <a:pt x="268" y="167"/>
                  </a:cubicBezTo>
                  <a:lnTo>
                    <a:pt x="268" y="134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33"/>
            <p:cNvSpPr/>
            <p:nvPr/>
          </p:nvSpPr>
          <p:spPr>
            <a:xfrm>
              <a:off x="5961085" y="425899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67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33"/>
            <p:cNvSpPr/>
            <p:nvPr/>
          </p:nvSpPr>
          <p:spPr>
            <a:xfrm>
              <a:off x="5963900" y="4153600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43"/>
                    <a:pt x="68" y="309"/>
                    <a:pt x="134" y="309"/>
                  </a:cubicBezTo>
                  <a:cubicBezTo>
                    <a:pt x="201" y="309"/>
                    <a:pt x="268" y="243"/>
                    <a:pt x="268" y="176"/>
                  </a:cubicBezTo>
                  <a:lnTo>
                    <a:pt x="268" y="109"/>
                  </a:lnTo>
                  <a:cubicBezTo>
                    <a:pt x="268" y="42"/>
                    <a:pt x="201" y="9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33"/>
            <p:cNvSpPr/>
            <p:nvPr/>
          </p:nvSpPr>
          <p:spPr>
            <a:xfrm>
              <a:off x="5965318" y="4100829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34" y="0"/>
                  </a:moveTo>
                  <a:cubicBezTo>
                    <a:pt x="67" y="0"/>
                    <a:pt x="1" y="67"/>
                    <a:pt x="1" y="134"/>
                  </a:cubicBezTo>
                  <a:lnTo>
                    <a:pt x="1" y="167"/>
                  </a:lnTo>
                  <a:cubicBezTo>
                    <a:pt x="1" y="267"/>
                    <a:pt x="67" y="317"/>
                    <a:pt x="134" y="317"/>
                  </a:cubicBezTo>
                  <a:cubicBezTo>
                    <a:pt x="201" y="317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33"/>
            <p:cNvSpPr/>
            <p:nvPr/>
          </p:nvSpPr>
          <p:spPr>
            <a:xfrm>
              <a:off x="5959667" y="4311234"/>
              <a:ext cx="5313" cy="6731"/>
            </a:xfrm>
            <a:custGeom>
              <a:avLst/>
              <a:gdLst/>
              <a:ahLst/>
              <a:cxnLst/>
              <a:rect l="l" t="t" r="r" b="b"/>
              <a:pathLst>
                <a:path w="251" h="318" extrusionOk="0">
                  <a:moveTo>
                    <a:pt x="134" y="1"/>
                  </a:moveTo>
                  <a:cubicBezTo>
                    <a:pt x="67" y="1"/>
                    <a:pt x="1" y="67"/>
                    <a:pt x="1" y="134"/>
                  </a:cubicBezTo>
                  <a:lnTo>
                    <a:pt x="1" y="168"/>
                  </a:lnTo>
                  <a:cubicBezTo>
                    <a:pt x="1" y="268"/>
                    <a:pt x="67" y="318"/>
                    <a:pt x="130" y="318"/>
                  </a:cubicBezTo>
                  <a:cubicBezTo>
                    <a:pt x="192" y="318"/>
                    <a:pt x="251" y="268"/>
                    <a:pt x="234" y="168"/>
                  </a:cubicBezTo>
                  <a:lnTo>
                    <a:pt x="234" y="134"/>
                  </a:lnTo>
                  <a:cubicBezTo>
                    <a:pt x="234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3"/>
            <p:cNvSpPr/>
            <p:nvPr/>
          </p:nvSpPr>
          <p:spPr>
            <a:xfrm>
              <a:off x="5962503" y="4206032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67" y="1"/>
                  </a:moveTo>
                  <a:cubicBezTo>
                    <a:pt x="67" y="1"/>
                    <a:pt x="33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0" y="301"/>
                    <a:pt x="267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34" y="1"/>
                    <a:pt x="167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33"/>
            <p:cNvSpPr/>
            <p:nvPr/>
          </p:nvSpPr>
          <p:spPr>
            <a:xfrm>
              <a:off x="6022513" y="4102755"/>
              <a:ext cx="5673" cy="5863"/>
            </a:xfrm>
            <a:custGeom>
              <a:avLst/>
              <a:gdLst/>
              <a:ahLst/>
              <a:cxnLst/>
              <a:rect l="l" t="t" r="r" b="b"/>
              <a:pathLst>
                <a:path w="268" h="277" extrusionOk="0">
                  <a:moveTo>
                    <a:pt x="98" y="1"/>
                  </a:moveTo>
                  <a:cubicBezTo>
                    <a:pt x="45" y="1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17" y="243"/>
                    <a:pt x="76" y="276"/>
                    <a:pt x="134" y="276"/>
                  </a:cubicBezTo>
                  <a:cubicBezTo>
                    <a:pt x="192" y="276"/>
                    <a:pt x="251" y="243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8" y="1"/>
                    <a:pt x="146" y="3"/>
                    <a:pt x="134" y="9"/>
                  </a:cubicBezTo>
                  <a:cubicBezTo>
                    <a:pt x="122" y="3"/>
                    <a:pt x="109" y="1"/>
                    <a:pt x="98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3"/>
            <p:cNvSpPr/>
            <p:nvPr/>
          </p:nvSpPr>
          <p:spPr>
            <a:xfrm>
              <a:off x="6016163" y="4313160"/>
              <a:ext cx="5673" cy="5863"/>
            </a:xfrm>
            <a:custGeom>
              <a:avLst/>
              <a:gdLst/>
              <a:ahLst/>
              <a:cxnLst/>
              <a:rect l="l" t="t" r="r" b="b"/>
              <a:pathLst>
                <a:path w="268" h="277" extrusionOk="0">
                  <a:moveTo>
                    <a:pt x="97" y="1"/>
                  </a:moveTo>
                  <a:cubicBezTo>
                    <a:pt x="45" y="1"/>
                    <a:pt x="0" y="55"/>
                    <a:pt x="0" y="110"/>
                  </a:cubicBezTo>
                  <a:lnTo>
                    <a:pt x="0" y="177"/>
                  </a:lnTo>
                  <a:cubicBezTo>
                    <a:pt x="17" y="243"/>
                    <a:pt x="75" y="277"/>
                    <a:pt x="134" y="277"/>
                  </a:cubicBezTo>
                  <a:cubicBezTo>
                    <a:pt x="192" y="277"/>
                    <a:pt x="250" y="243"/>
                    <a:pt x="267" y="177"/>
                  </a:cubicBezTo>
                  <a:lnTo>
                    <a:pt x="267" y="110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8" y="1"/>
                    <a:pt x="146" y="4"/>
                    <a:pt x="134" y="10"/>
                  </a:cubicBezTo>
                  <a:cubicBezTo>
                    <a:pt x="121" y="4"/>
                    <a:pt x="109" y="1"/>
                    <a:pt x="97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33"/>
            <p:cNvSpPr/>
            <p:nvPr/>
          </p:nvSpPr>
          <p:spPr>
            <a:xfrm>
              <a:off x="6028165" y="3892350"/>
              <a:ext cx="6371" cy="6562"/>
            </a:xfrm>
            <a:custGeom>
              <a:avLst/>
              <a:gdLst/>
              <a:ahLst/>
              <a:cxnLst/>
              <a:rect l="l" t="t" r="r" b="b"/>
              <a:pathLst>
                <a:path w="301" h="310" extrusionOk="0">
                  <a:moveTo>
                    <a:pt x="131" y="0"/>
                  </a:moveTo>
                  <a:cubicBezTo>
                    <a:pt x="77" y="0"/>
                    <a:pt x="28" y="55"/>
                    <a:pt x="0" y="109"/>
                  </a:cubicBezTo>
                  <a:lnTo>
                    <a:pt x="0" y="176"/>
                  </a:lnTo>
                  <a:cubicBezTo>
                    <a:pt x="34" y="242"/>
                    <a:pt x="67" y="276"/>
                    <a:pt x="134" y="309"/>
                  </a:cubicBezTo>
                  <a:cubicBezTo>
                    <a:pt x="200" y="309"/>
                    <a:pt x="267" y="242"/>
                    <a:pt x="301" y="176"/>
                  </a:cubicBezTo>
                  <a:lnTo>
                    <a:pt x="301" y="109"/>
                  </a:lnTo>
                  <a:cubicBezTo>
                    <a:pt x="301" y="55"/>
                    <a:pt x="256" y="0"/>
                    <a:pt x="203" y="0"/>
                  </a:cubicBezTo>
                  <a:cubicBezTo>
                    <a:pt x="192" y="0"/>
                    <a:pt x="179" y="3"/>
                    <a:pt x="167" y="9"/>
                  </a:cubicBezTo>
                  <a:cubicBezTo>
                    <a:pt x="155" y="3"/>
                    <a:pt x="143" y="0"/>
                    <a:pt x="131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33"/>
            <p:cNvSpPr/>
            <p:nvPr/>
          </p:nvSpPr>
          <p:spPr>
            <a:xfrm>
              <a:off x="6018978" y="4207958"/>
              <a:ext cx="6371" cy="5863"/>
            </a:xfrm>
            <a:custGeom>
              <a:avLst/>
              <a:gdLst/>
              <a:ahLst/>
              <a:cxnLst/>
              <a:rect l="l" t="t" r="r" b="b"/>
              <a:pathLst>
                <a:path w="301" h="277" extrusionOk="0">
                  <a:moveTo>
                    <a:pt x="119" y="1"/>
                  </a:moveTo>
                  <a:cubicBezTo>
                    <a:pt x="55" y="1"/>
                    <a:pt x="28" y="55"/>
                    <a:pt x="1" y="110"/>
                  </a:cubicBezTo>
                  <a:lnTo>
                    <a:pt x="1" y="176"/>
                  </a:lnTo>
                  <a:cubicBezTo>
                    <a:pt x="17" y="243"/>
                    <a:pt x="84" y="276"/>
                    <a:pt x="151" y="276"/>
                  </a:cubicBezTo>
                  <a:cubicBezTo>
                    <a:pt x="217" y="276"/>
                    <a:pt x="284" y="243"/>
                    <a:pt x="301" y="176"/>
                  </a:cubicBezTo>
                  <a:lnTo>
                    <a:pt x="301" y="110"/>
                  </a:lnTo>
                  <a:cubicBezTo>
                    <a:pt x="274" y="55"/>
                    <a:pt x="246" y="1"/>
                    <a:pt x="201" y="1"/>
                  </a:cubicBezTo>
                  <a:cubicBezTo>
                    <a:pt x="191" y="1"/>
                    <a:pt x="180" y="3"/>
                    <a:pt x="167" y="10"/>
                  </a:cubicBezTo>
                  <a:cubicBezTo>
                    <a:pt x="149" y="3"/>
                    <a:pt x="133" y="1"/>
                    <a:pt x="119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3"/>
            <p:cNvSpPr/>
            <p:nvPr/>
          </p:nvSpPr>
          <p:spPr>
            <a:xfrm>
              <a:off x="6017560" y="4260411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8" y="0"/>
                    <a:pt x="1" y="33"/>
                    <a:pt x="1" y="133"/>
                  </a:cubicBezTo>
                  <a:lnTo>
                    <a:pt x="1" y="167"/>
                  </a:lnTo>
                  <a:cubicBezTo>
                    <a:pt x="1" y="234"/>
                    <a:pt x="68" y="300"/>
                    <a:pt x="134" y="300"/>
                  </a:cubicBezTo>
                  <a:cubicBezTo>
                    <a:pt x="201" y="300"/>
                    <a:pt x="268" y="267"/>
                    <a:pt x="268" y="200"/>
                  </a:cubicBezTo>
                  <a:lnTo>
                    <a:pt x="268" y="133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3"/>
            <p:cNvSpPr/>
            <p:nvPr/>
          </p:nvSpPr>
          <p:spPr>
            <a:xfrm>
              <a:off x="6020396" y="4155187"/>
              <a:ext cx="6012" cy="6731"/>
            </a:xfrm>
            <a:custGeom>
              <a:avLst/>
              <a:gdLst/>
              <a:ahLst/>
              <a:cxnLst/>
              <a:rect l="l" t="t" r="r" b="b"/>
              <a:pathLst>
                <a:path w="284" h="318" extrusionOk="0">
                  <a:moveTo>
                    <a:pt x="167" y="1"/>
                  </a:moveTo>
                  <a:cubicBezTo>
                    <a:pt x="100" y="1"/>
                    <a:pt x="34" y="34"/>
                    <a:pt x="0" y="134"/>
                  </a:cubicBezTo>
                  <a:lnTo>
                    <a:pt x="0" y="168"/>
                  </a:lnTo>
                  <a:cubicBezTo>
                    <a:pt x="17" y="268"/>
                    <a:pt x="92" y="318"/>
                    <a:pt x="159" y="318"/>
                  </a:cubicBezTo>
                  <a:cubicBezTo>
                    <a:pt x="226" y="318"/>
                    <a:pt x="284" y="268"/>
                    <a:pt x="267" y="168"/>
                  </a:cubicBezTo>
                  <a:lnTo>
                    <a:pt x="267" y="134"/>
                  </a:lnTo>
                  <a:cubicBezTo>
                    <a:pt x="267" y="34"/>
                    <a:pt x="234" y="1"/>
                    <a:pt x="167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3"/>
            <p:cNvSpPr/>
            <p:nvPr/>
          </p:nvSpPr>
          <p:spPr>
            <a:xfrm>
              <a:off x="5971669" y="3890403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34" y="1"/>
                  </a:moveTo>
                  <a:cubicBezTo>
                    <a:pt x="67" y="1"/>
                    <a:pt x="1" y="34"/>
                    <a:pt x="1" y="134"/>
                  </a:cubicBezTo>
                  <a:lnTo>
                    <a:pt x="1" y="168"/>
                  </a:lnTo>
                  <a:cubicBezTo>
                    <a:pt x="1" y="268"/>
                    <a:pt x="67" y="318"/>
                    <a:pt x="134" y="318"/>
                  </a:cubicBezTo>
                  <a:cubicBezTo>
                    <a:pt x="201" y="318"/>
                    <a:pt x="268" y="268"/>
                    <a:pt x="268" y="168"/>
                  </a:cubicBezTo>
                  <a:lnTo>
                    <a:pt x="268" y="134"/>
                  </a:lnTo>
                  <a:cubicBezTo>
                    <a:pt x="268" y="68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3"/>
            <p:cNvSpPr/>
            <p:nvPr/>
          </p:nvSpPr>
          <p:spPr>
            <a:xfrm>
              <a:off x="5744308" y="3883862"/>
              <a:ext cx="5673" cy="5863"/>
            </a:xfrm>
            <a:custGeom>
              <a:avLst/>
              <a:gdLst/>
              <a:ahLst/>
              <a:cxnLst/>
              <a:rect l="l" t="t" r="r" b="b"/>
              <a:pathLst>
                <a:path w="268" h="277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6"/>
                  </a:lnTo>
                  <a:cubicBezTo>
                    <a:pt x="17" y="243"/>
                    <a:pt x="84" y="276"/>
                    <a:pt x="147" y="276"/>
                  </a:cubicBezTo>
                  <a:cubicBezTo>
                    <a:pt x="209" y="276"/>
                    <a:pt x="268" y="243"/>
                    <a:pt x="268" y="176"/>
                  </a:cubicBezTo>
                  <a:lnTo>
                    <a:pt x="268" y="110"/>
                  </a:lnTo>
                  <a:cubicBezTo>
                    <a:pt x="268" y="55"/>
                    <a:pt x="223" y="1"/>
                    <a:pt x="170" y="1"/>
                  </a:cubicBezTo>
                  <a:cubicBezTo>
                    <a:pt x="159" y="1"/>
                    <a:pt x="146" y="4"/>
                    <a:pt x="134" y="10"/>
                  </a:cubicBezTo>
                  <a:cubicBezTo>
                    <a:pt x="122" y="4"/>
                    <a:pt x="110" y="1"/>
                    <a:pt x="98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3"/>
            <p:cNvSpPr/>
            <p:nvPr/>
          </p:nvSpPr>
          <p:spPr>
            <a:xfrm>
              <a:off x="5914474" y="3889006"/>
              <a:ext cx="6393" cy="6371"/>
            </a:xfrm>
            <a:custGeom>
              <a:avLst/>
              <a:gdLst/>
              <a:ahLst/>
              <a:cxnLst/>
              <a:rect l="l" t="t" r="r" b="b"/>
              <a:pathLst>
                <a:path w="302" h="301" extrusionOk="0">
                  <a:moveTo>
                    <a:pt x="168" y="0"/>
                  </a:moveTo>
                  <a:cubicBezTo>
                    <a:pt x="101" y="0"/>
                    <a:pt x="34" y="33"/>
                    <a:pt x="1" y="100"/>
                  </a:cubicBezTo>
                  <a:lnTo>
                    <a:pt x="1" y="167"/>
                  </a:lnTo>
                  <a:cubicBezTo>
                    <a:pt x="34" y="234"/>
                    <a:pt x="68" y="300"/>
                    <a:pt x="134" y="300"/>
                  </a:cubicBezTo>
                  <a:cubicBezTo>
                    <a:pt x="201" y="300"/>
                    <a:pt x="268" y="234"/>
                    <a:pt x="301" y="167"/>
                  </a:cubicBezTo>
                  <a:lnTo>
                    <a:pt x="301" y="134"/>
                  </a:lnTo>
                  <a:cubicBezTo>
                    <a:pt x="268" y="33"/>
                    <a:pt x="234" y="0"/>
                    <a:pt x="168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3"/>
            <p:cNvSpPr/>
            <p:nvPr/>
          </p:nvSpPr>
          <p:spPr>
            <a:xfrm>
              <a:off x="5857999" y="3886889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134" y="0"/>
                  </a:moveTo>
                  <a:cubicBezTo>
                    <a:pt x="67" y="0"/>
                    <a:pt x="0" y="67"/>
                    <a:pt x="0" y="133"/>
                  </a:cubicBezTo>
                  <a:lnTo>
                    <a:pt x="0" y="200"/>
                  </a:lnTo>
                  <a:cubicBezTo>
                    <a:pt x="0" y="267"/>
                    <a:pt x="67" y="300"/>
                    <a:pt x="134" y="300"/>
                  </a:cubicBezTo>
                  <a:cubicBezTo>
                    <a:pt x="146" y="306"/>
                    <a:pt x="158" y="309"/>
                    <a:pt x="170" y="309"/>
                  </a:cubicBezTo>
                  <a:cubicBezTo>
                    <a:pt x="223" y="309"/>
                    <a:pt x="267" y="255"/>
                    <a:pt x="267" y="200"/>
                  </a:cubicBezTo>
                  <a:lnTo>
                    <a:pt x="267" y="133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3"/>
            <p:cNvSpPr/>
            <p:nvPr/>
          </p:nvSpPr>
          <p:spPr>
            <a:xfrm>
              <a:off x="5801503" y="3885471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34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34" y="301"/>
                    <a:pt x="134" y="301"/>
                  </a:cubicBezTo>
                  <a:cubicBezTo>
                    <a:pt x="201" y="301"/>
                    <a:pt x="234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3"/>
            <p:cNvSpPr/>
            <p:nvPr/>
          </p:nvSpPr>
          <p:spPr>
            <a:xfrm>
              <a:off x="5747843" y="3778660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8" y="1"/>
                  </a:moveTo>
                  <a:cubicBezTo>
                    <a:pt x="45" y="1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60"/>
                    <a:pt x="59" y="301"/>
                    <a:pt x="121" y="301"/>
                  </a:cubicBezTo>
                  <a:cubicBezTo>
                    <a:pt x="184" y="301"/>
                    <a:pt x="251" y="260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8" y="1"/>
                    <a:pt x="146" y="3"/>
                    <a:pt x="134" y="9"/>
                  </a:cubicBezTo>
                  <a:cubicBezTo>
                    <a:pt x="122" y="3"/>
                    <a:pt x="109" y="1"/>
                    <a:pt x="98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3"/>
            <p:cNvSpPr/>
            <p:nvPr/>
          </p:nvSpPr>
          <p:spPr>
            <a:xfrm>
              <a:off x="5749262" y="3725889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0" y="67"/>
                    <a:pt x="0" y="134"/>
                  </a:cubicBezTo>
                  <a:lnTo>
                    <a:pt x="0" y="167"/>
                  </a:lnTo>
                  <a:cubicBezTo>
                    <a:pt x="0" y="251"/>
                    <a:pt x="67" y="293"/>
                    <a:pt x="134" y="293"/>
                  </a:cubicBezTo>
                  <a:cubicBezTo>
                    <a:pt x="200" y="293"/>
                    <a:pt x="267" y="251"/>
                    <a:pt x="267" y="167"/>
                  </a:cubicBezTo>
                  <a:lnTo>
                    <a:pt x="267" y="101"/>
                  </a:lnTo>
                  <a:cubicBezTo>
                    <a:pt x="234" y="34"/>
                    <a:pt x="200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3"/>
            <p:cNvSpPr/>
            <p:nvPr/>
          </p:nvSpPr>
          <p:spPr>
            <a:xfrm>
              <a:off x="5745727" y="3831092"/>
              <a:ext cx="5673" cy="6922"/>
            </a:xfrm>
            <a:custGeom>
              <a:avLst/>
              <a:gdLst/>
              <a:ahLst/>
              <a:cxnLst/>
              <a:rect l="l" t="t" r="r" b="b"/>
              <a:pathLst>
                <a:path w="268" h="327" extrusionOk="0">
                  <a:moveTo>
                    <a:pt x="167" y="1"/>
                  </a:moveTo>
                  <a:cubicBezTo>
                    <a:pt x="67" y="1"/>
                    <a:pt x="34" y="68"/>
                    <a:pt x="0" y="134"/>
                  </a:cubicBezTo>
                  <a:lnTo>
                    <a:pt x="0" y="201"/>
                  </a:lnTo>
                  <a:cubicBezTo>
                    <a:pt x="0" y="284"/>
                    <a:pt x="67" y="326"/>
                    <a:pt x="134" y="326"/>
                  </a:cubicBezTo>
                  <a:cubicBezTo>
                    <a:pt x="201" y="326"/>
                    <a:pt x="267" y="284"/>
                    <a:pt x="267" y="201"/>
                  </a:cubicBezTo>
                  <a:lnTo>
                    <a:pt x="267" y="134"/>
                  </a:lnTo>
                  <a:cubicBezTo>
                    <a:pt x="267" y="68"/>
                    <a:pt x="234" y="1"/>
                    <a:pt x="167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3"/>
            <p:cNvSpPr/>
            <p:nvPr/>
          </p:nvSpPr>
          <p:spPr>
            <a:xfrm>
              <a:off x="5742911" y="3936315"/>
              <a:ext cx="6371" cy="6710"/>
            </a:xfrm>
            <a:custGeom>
              <a:avLst/>
              <a:gdLst/>
              <a:ahLst/>
              <a:cxnLst/>
              <a:rect l="l" t="t" r="r" b="b"/>
              <a:pathLst>
                <a:path w="301" h="317" extrusionOk="0">
                  <a:moveTo>
                    <a:pt x="133" y="0"/>
                  </a:moveTo>
                  <a:cubicBezTo>
                    <a:pt x="100" y="0"/>
                    <a:pt x="33" y="33"/>
                    <a:pt x="0" y="67"/>
                  </a:cubicBezTo>
                  <a:cubicBezTo>
                    <a:pt x="0" y="100"/>
                    <a:pt x="0" y="100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17"/>
                    <a:pt x="133" y="317"/>
                  </a:cubicBezTo>
                  <a:cubicBezTo>
                    <a:pt x="200" y="317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300" y="100"/>
                    <a:pt x="300" y="100"/>
                    <a:pt x="267" y="67"/>
                  </a:cubicBezTo>
                  <a:cubicBezTo>
                    <a:pt x="267" y="33"/>
                    <a:pt x="200" y="0"/>
                    <a:pt x="133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3"/>
            <p:cNvSpPr/>
            <p:nvPr/>
          </p:nvSpPr>
          <p:spPr>
            <a:xfrm>
              <a:off x="5740075" y="4041518"/>
              <a:ext cx="5673" cy="6901"/>
            </a:xfrm>
            <a:custGeom>
              <a:avLst/>
              <a:gdLst/>
              <a:ahLst/>
              <a:cxnLst/>
              <a:rect l="l" t="t" r="r" b="b"/>
              <a:pathLst>
                <a:path w="268" h="326" extrusionOk="0">
                  <a:moveTo>
                    <a:pt x="134" y="0"/>
                  </a:moveTo>
                  <a:cubicBezTo>
                    <a:pt x="67" y="0"/>
                    <a:pt x="1" y="67"/>
                    <a:pt x="1" y="134"/>
                  </a:cubicBezTo>
                  <a:lnTo>
                    <a:pt x="1" y="200"/>
                  </a:lnTo>
                  <a:cubicBezTo>
                    <a:pt x="1" y="284"/>
                    <a:pt x="67" y="326"/>
                    <a:pt x="134" y="326"/>
                  </a:cubicBezTo>
                  <a:cubicBezTo>
                    <a:pt x="201" y="326"/>
                    <a:pt x="267" y="284"/>
                    <a:pt x="267" y="200"/>
                  </a:cubicBezTo>
                  <a:lnTo>
                    <a:pt x="267" y="134"/>
                  </a:lnTo>
                  <a:cubicBezTo>
                    <a:pt x="234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3"/>
            <p:cNvSpPr/>
            <p:nvPr/>
          </p:nvSpPr>
          <p:spPr>
            <a:xfrm>
              <a:off x="5741493" y="3989065"/>
              <a:ext cx="5673" cy="6583"/>
            </a:xfrm>
            <a:custGeom>
              <a:avLst/>
              <a:gdLst/>
              <a:ahLst/>
              <a:cxnLst/>
              <a:rect l="l" t="t" r="r" b="b"/>
              <a:pathLst>
                <a:path w="268" h="311" extrusionOk="0">
                  <a:moveTo>
                    <a:pt x="97" y="1"/>
                  </a:moveTo>
                  <a:cubicBezTo>
                    <a:pt x="45" y="1"/>
                    <a:pt x="0" y="55"/>
                    <a:pt x="0" y="110"/>
                  </a:cubicBezTo>
                  <a:lnTo>
                    <a:pt x="0" y="177"/>
                  </a:lnTo>
                  <a:cubicBezTo>
                    <a:pt x="0" y="243"/>
                    <a:pt x="67" y="310"/>
                    <a:pt x="134" y="310"/>
                  </a:cubicBezTo>
                  <a:cubicBezTo>
                    <a:pt x="200" y="310"/>
                    <a:pt x="267" y="243"/>
                    <a:pt x="267" y="177"/>
                  </a:cubicBezTo>
                  <a:lnTo>
                    <a:pt x="267" y="110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8" y="1"/>
                    <a:pt x="146" y="4"/>
                    <a:pt x="134" y="10"/>
                  </a:cubicBezTo>
                  <a:cubicBezTo>
                    <a:pt x="121" y="4"/>
                    <a:pt x="109" y="1"/>
                    <a:pt x="97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3"/>
            <p:cNvSpPr/>
            <p:nvPr/>
          </p:nvSpPr>
          <p:spPr>
            <a:xfrm>
              <a:off x="5802921" y="3833039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2"/>
                    <a:pt x="67" y="309"/>
                    <a:pt x="134" y="309"/>
                  </a:cubicBezTo>
                  <a:cubicBezTo>
                    <a:pt x="201" y="309"/>
                    <a:pt x="267" y="242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0"/>
                    <a:pt x="170" y="0"/>
                  </a:cubicBezTo>
                  <a:cubicBezTo>
                    <a:pt x="158" y="0"/>
                    <a:pt x="146" y="3"/>
                    <a:pt x="134" y="9"/>
                  </a:cubicBezTo>
                  <a:cubicBezTo>
                    <a:pt x="122" y="3"/>
                    <a:pt x="109" y="0"/>
                    <a:pt x="97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3"/>
            <p:cNvSpPr/>
            <p:nvPr/>
          </p:nvSpPr>
          <p:spPr>
            <a:xfrm>
              <a:off x="5804339" y="3780268"/>
              <a:ext cx="5652" cy="6731"/>
            </a:xfrm>
            <a:custGeom>
              <a:avLst/>
              <a:gdLst/>
              <a:ahLst/>
              <a:cxnLst/>
              <a:rect l="l" t="t" r="r" b="b"/>
              <a:pathLst>
                <a:path w="267" h="318" extrusionOk="0">
                  <a:moveTo>
                    <a:pt x="134" y="0"/>
                  </a:moveTo>
                  <a:cubicBezTo>
                    <a:pt x="67" y="0"/>
                    <a:pt x="0" y="33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17"/>
                    <a:pt x="134" y="317"/>
                  </a:cubicBezTo>
                  <a:cubicBezTo>
                    <a:pt x="200" y="317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3"/>
            <p:cNvSpPr/>
            <p:nvPr/>
          </p:nvSpPr>
          <p:spPr>
            <a:xfrm>
              <a:off x="5796571" y="4043444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17" y="260"/>
                    <a:pt x="75" y="301"/>
                    <a:pt x="134" y="301"/>
                  </a:cubicBezTo>
                  <a:cubicBezTo>
                    <a:pt x="192" y="301"/>
                    <a:pt x="250" y="260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0"/>
                    <a:pt x="170" y="0"/>
                  </a:cubicBezTo>
                  <a:cubicBezTo>
                    <a:pt x="158" y="0"/>
                    <a:pt x="146" y="3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3"/>
            <p:cNvSpPr/>
            <p:nvPr/>
          </p:nvSpPr>
          <p:spPr>
            <a:xfrm>
              <a:off x="5805737" y="3727815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6"/>
                  </a:lnTo>
                  <a:cubicBezTo>
                    <a:pt x="1" y="243"/>
                    <a:pt x="68" y="310"/>
                    <a:pt x="134" y="310"/>
                  </a:cubicBezTo>
                  <a:cubicBezTo>
                    <a:pt x="201" y="310"/>
                    <a:pt x="268" y="243"/>
                    <a:pt x="268" y="176"/>
                  </a:cubicBezTo>
                  <a:lnTo>
                    <a:pt x="268" y="110"/>
                  </a:lnTo>
                  <a:cubicBezTo>
                    <a:pt x="268" y="55"/>
                    <a:pt x="245" y="1"/>
                    <a:pt x="183" y="1"/>
                  </a:cubicBezTo>
                  <a:cubicBezTo>
                    <a:pt x="169" y="1"/>
                    <a:pt x="153" y="4"/>
                    <a:pt x="134" y="10"/>
                  </a:cubicBezTo>
                  <a:cubicBezTo>
                    <a:pt x="122" y="4"/>
                    <a:pt x="110" y="1"/>
                    <a:pt x="98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3"/>
            <p:cNvSpPr/>
            <p:nvPr/>
          </p:nvSpPr>
          <p:spPr>
            <a:xfrm>
              <a:off x="5797968" y="399067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8" y="1"/>
                    <a:pt x="34" y="34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34"/>
                    <a:pt x="268" y="167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3"/>
            <p:cNvSpPr/>
            <p:nvPr/>
          </p:nvSpPr>
          <p:spPr>
            <a:xfrm>
              <a:off x="5800085" y="3938157"/>
              <a:ext cx="5673" cy="6647"/>
            </a:xfrm>
            <a:custGeom>
              <a:avLst/>
              <a:gdLst/>
              <a:ahLst/>
              <a:cxnLst/>
              <a:rect l="l" t="t" r="r" b="b"/>
              <a:pathLst>
                <a:path w="268" h="314" extrusionOk="0">
                  <a:moveTo>
                    <a:pt x="87" y="0"/>
                  </a:moveTo>
                  <a:cubicBezTo>
                    <a:pt x="50" y="0"/>
                    <a:pt x="25" y="31"/>
                    <a:pt x="1" y="80"/>
                  </a:cubicBezTo>
                  <a:cubicBezTo>
                    <a:pt x="1" y="80"/>
                    <a:pt x="1" y="113"/>
                    <a:pt x="1" y="113"/>
                  </a:cubicBezTo>
                  <a:lnTo>
                    <a:pt x="1" y="180"/>
                  </a:lnTo>
                  <a:cubicBezTo>
                    <a:pt x="1" y="247"/>
                    <a:pt x="68" y="313"/>
                    <a:pt x="134" y="313"/>
                  </a:cubicBezTo>
                  <a:cubicBezTo>
                    <a:pt x="201" y="313"/>
                    <a:pt x="268" y="247"/>
                    <a:pt x="268" y="180"/>
                  </a:cubicBezTo>
                  <a:lnTo>
                    <a:pt x="268" y="113"/>
                  </a:lnTo>
                  <a:cubicBezTo>
                    <a:pt x="268" y="113"/>
                    <a:pt x="268" y="80"/>
                    <a:pt x="268" y="80"/>
                  </a:cubicBezTo>
                  <a:cubicBezTo>
                    <a:pt x="243" y="31"/>
                    <a:pt x="201" y="0"/>
                    <a:pt x="167" y="0"/>
                  </a:cubicBezTo>
                  <a:cubicBezTo>
                    <a:pt x="155" y="0"/>
                    <a:pt x="143" y="4"/>
                    <a:pt x="134" y="13"/>
                  </a:cubicBezTo>
                  <a:cubicBezTo>
                    <a:pt x="117" y="4"/>
                    <a:pt x="101" y="0"/>
                    <a:pt x="87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3"/>
            <p:cNvSpPr/>
            <p:nvPr/>
          </p:nvSpPr>
          <p:spPr>
            <a:xfrm>
              <a:off x="5862931" y="3729424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34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34" y="301"/>
                    <a:pt x="134" y="301"/>
                  </a:cubicBezTo>
                  <a:cubicBezTo>
                    <a:pt x="201" y="301"/>
                    <a:pt x="234" y="267"/>
                    <a:pt x="268" y="201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3"/>
            <p:cNvSpPr/>
            <p:nvPr/>
          </p:nvSpPr>
          <p:spPr>
            <a:xfrm>
              <a:off x="5859396" y="3834627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8" y="1"/>
                    <a:pt x="1" y="34"/>
                    <a:pt x="1" y="101"/>
                  </a:cubicBezTo>
                  <a:lnTo>
                    <a:pt x="1" y="167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67"/>
                    <a:pt x="268" y="167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3"/>
            <p:cNvSpPr/>
            <p:nvPr/>
          </p:nvSpPr>
          <p:spPr>
            <a:xfrm>
              <a:off x="5861534" y="3782385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3" y="0"/>
                  </a:moveTo>
                  <a:cubicBezTo>
                    <a:pt x="67" y="0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33" y="300"/>
                    <a:pt x="100" y="300"/>
                  </a:cubicBezTo>
                  <a:cubicBezTo>
                    <a:pt x="200" y="300"/>
                    <a:pt x="234" y="267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3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3"/>
            <p:cNvSpPr/>
            <p:nvPr/>
          </p:nvSpPr>
          <p:spPr>
            <a:xfrm>
              <a:off x="5857279" y="3939829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34" y="1"/>
                  </a:moveTo>
                  <a:cubicBezTo>
                    <a:pt x="68" y="1"/>
                    <a:pt x="34" y="34"/>
                    <a:pt x="1" y="68"/>
                  </a:cubicBezTo>
                  <a:cubicBezTo>
                    <a:pt x="1" y="68"/>
                    <a:pt x="1" y="101"/>
                    <a:pt x="1" y="101"/>
                  </a:cubicBezTo>
                  <a:lnTo>
                    <a:pt x="1" y="168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68"/>
                    <a:pt x="268" y="168"/>
                  </a:cubicBezTo>
                  <a:lnTo>
                    <a:pt x="268" y="134"/>
                  </a:lnTo>
                  <a:cubicBezTo>
                    <a:pt x="268" y="101"/>
                    <a:pt x="268" y="101"/>
                    <a:pt x="268" y="68"/>
                  </a:cubicBezTo>
                  <a:cubicBezTo>
                    <a:pt x="234" y="34"/>
                    <a:pt x="168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3"/>
            <p:cNvSpPr/>
            <p:nvPr/>
          </p:nvSpPr>
          <p:spPr>
            <a:xfrm>
              <a:off x="5855163" y="3992092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134" y="0"/>
                  </a:moveTo>
                  <a:cubicBezTo>
                    <a:pt x="68" y="0"/>
                    <a:pt x="1" y="67"/>
                    <a:pt x="1" y="134"/>
                  </a:cubicBezTo>
                  <a:lnTo>
                    <a:pt x="1" y="200"/>
                  </a:lnTo>
                  <a:cubicBezTo>
                    <a:pt x="1" y="267"/>
                    <a:pt x="68" y="301"/>
                    <a:pt x="134" y="301"/>
                  </a:cubicBezTo>
                  <a:cubicBezTo>
                    <a:pt x="146" y="307"/>
                    <a:pt x="159" y="309"/>
                    <a:pt x="171" y="309"/>
                  </a:cubicBezTo>
                  <a:cubicBezTo>
                    <a:pt x="223" y="309"/>
                    <a:pt x="268" y="255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3"/>
            <p:cNvSpPr/>
            <p:nvPr/>
          </p:nvSpPr>
          <p:spPr>
            <a:xfrm>
              <a:off x="5853766" y="4045053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4" y="0"/>
                  </a:moveTo>
                  <a:cubicBezTo>
                    <a:pt x="67" y="0"/>
                    <a:pt x="0" y="33"/>
                    <a:pt x="0" y="100"/>
                  </a:cubicBezTo>
                  <a:lnTo>
                    <a:pt x="0" y="167"/>
                  </a:lnTo>
                  <a:cubicBezTo>
                    <a:pt x="0" y="234"/>
                    <a:pt x="33" y="300"/>
                    <a:pt x="100" y="300"/>
                  </a:cubicBezTo>
                  <a:cubicBezTo>
                    <a:pt x="167" y="300"/>
                    <a:pt x="234" y="267"/>
                    <a:pt x="267" y="167"/>
                  </a:cubicBezTo>
                  <a:lnTo>
                    <a:pt x="267" y="134"/>
                  </a:lnTo>
                  <a:cubicBezTo>
                    <a:pt x="234" y="67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3"/>
            <p:cNvSpPr/>
            <p:nvPr/>
          </p:nvSpPr>
          <p:spPr>
            <a:xfrm>
              <a:off x="5913775" y="3941247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34" y="34"/>
                    <a:pt x="0" y="67"/>
                  </a:cubicBezTo>
                  <a:cubicBezTo>
                    <a:pt x="0" y="101"/>
                    <a:pt x="0" y="101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67"/>
                    <a:pt x="267" y="201"/>
                  </a:cubicBezTo>
                  <a:lnTo>
                    <a:pt x="267" y="134"/>
                  </a:lnTo>
                  <a:cubicBezTo>
                    <a:pt x="267" y="101"/>
                    <a:pt x="267" y="101"/>
                    <a:pt x="267" y="67"/>
                  </a:cubicBezTo>
                  <a:cubicBezTo>
                    <a:pt x="234" y="34"/>
                    <a:pt x="167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3"/>
            <p:cNvSpPr/>
            <p:nvPr/>
          </p:nvSpPr>
          <p:spPr>
            <a:xfrm>
              <a:off x="5919427" y="3730842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200"/>
                  </a:lnTo>
                  <a:cubicBezTo>
                    <a:pt x="0" y="267"/>
                    <a:pt x="67" y="300"/>
                    <a:pt x="134" y="300"/>
                  </a:cubicBezTo>
                  <a:cubicBezTo>
                    <a:pt x="200" y="300"/>
                    <a:pt x="267" y="267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3"/>
            <p:cNvSpPr/>
            <p:nvPr/>
          </p:nvSpPr>
          <p:spPr>
            <a:xfrm>
              <a:off x="5918009" y="3783782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34" y="1"/>
                  </a:moveTo>
                  <a:cubicBezTo>
                    <a:pt x="67" y="1"/>
                    <a:pt x="1" y="34"/>
                    <a:pt x="1" y="101"/>
                  </a:cubicBezTo>
                  <a:lnTo>
                    <a:pt x="1" y="168"/>
                  </a:lnTo>
                  <a:cubicBezTo>
                    <a:pt x="1" y="234"/>
                    <a:pt x="67" y="301"/>
                    <a:pt x="134" y="301"/>
                  </a:cubicBezTo>
                  <a:cubicBezTo>
                    <a:pt x="201" y="301"/>
                    <a:pt x="267" y="234"/>
                    <a:pt x="267" y="168"/>
                  </a:cubicBezTo>
                  <a:lnTo>
                    <a:pt x="267" y="134"/>
                  </a:lnTo>
                  <a:cubicBezTo>
                    <a:pt x="267" y="34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3"/>
            <p:cNvSpPr/>
            <p:nvPr/>
          </p:nvSpPr>
          <p:spPr>
            <a:xfrm>
              <a:off x="5910240" y="4046450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1" y="68"/>
                    <a:pt x="1" y="134"/>
                  </a:cubicBezTo>
                  <a:lnTo>
                    <a:pt x="1" y="168"/>
                  </a:lnTo>
                  <a:cubicBezTo>
                    <a:pt x="1" y="268"/>
                    <a:pt x="67" y="301"/>
                    <a:pt x="134" y="301"/>
                  </a:cubicBezTo>
                  <a:cubicBezTo>
                    <a:pt x="201" y="301"/>
                    <a:pt x="268" y="268"/>
                    <a:pt x="268" y="201"/>
                  </a:cubicBezTo>
                  <a:lnTo>
                    <a:pt x="268" y="134"/>
                  </a:lnTo>
                  <a:cubicBezTo>
                    <a:pt x="268" y="68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3"/>
            <p:cNvSpPr/>
            <p:nvPr/>
          </p:nvSpPr>
          <p:spPr>
            <a:xfrm>
              <a:off x="5911659" y="3994208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3"/>
            <p:cNvSpPr/>
            <p:nvPr/>
          </p:nvSpPr>
          <p:spPr>
            <a:xfrm>
              <a:off x="5916591" y="3836045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8" y="0"/>
                    <a:pt x="1" y="67"/>
                    <a:pt x="1" y="134"/>
                  </a:cubicBezTo>
                  <a:lnTo>
                    <a:pt x="1" y="200"/>
                  </a:lnTo>
                  <a:cubicBezTo>
                    <a:pt x="1" y="267"/>
                    <a:pt x="68" y="301"/>
                    <a:pt x="134" y="301"/>
                  </a:cubicBezTo>
                  <a:cubicBezTo>
                    <a:pt x="201" y="301"/>
                    <a:pt x="268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33"/>
            <p:cNvSpPr/>
            <p:nvPr/>
          </p:nvSpPr>
          <p:spPr>
            <a:xfrm>
              <a:off x="5968853" y="3995627"/>
              <a:ext cx="5673" cy="6710"/>
            </a:xfrm>
            <a:custGeom>
              <a:avLst/>
              <a:gdLst/>
              <a:ahLst/>
              <a:cxnLst/>
              <a:rect l="l" t="t" r="r" b="b"/>
              <a:pathLst>
                <a:path w="268" h="317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17"/>
                    <a:pt x="134" y="317"/>
                  </a:cubicBezTo>
                  <a:cubicBezTo>
                    <a:pt x="200" y="317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34" y="67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3"/>
            <p:cNvSpPr/>
            <p:nvPr/>
          </p:nvSpPr>
          <p:spPr>
            <a:xfrm>
              <a:off x="5973087" y="3837971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1"/>
                  </a:moveTo>
                  <a:cubicBezTo>
                    <a:pt x="45" y="1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3"/>
                    <a:pt x="67" y="310"/>
                    <a:pt x="134" y="310"/>
                  </a:cubicBezTo>
                  <a:cubicBezTo>
                    <a:pt x="201" y="310"/>
                    <a:pt x="267" y="243"/>
                    <a:pt x="267" y="176"/>
                  </a:cubicBezTo>
                  <a:lnTo>
                    <a:pt x="267" y="109"/>
                  </a:lnTo>
                  <a:cubicBezTo>
                    <a:pt x="267" y="43"/>
                    <a:pt x="201" y="9"/>
                    <a:pt x="134" y="9"/>
                  </a:cubicBezTo>
                  <a:cubicBezTo>
                    <a:pt x="122" y="3"/>
                    <a:pt x="109" y="1"/>
                    <a:pt x="98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3"/>
            <p:cNvSpPr/>
            <p:nvPr/>
          </p:nvSpPr>
          <p:spPr>
            <a:xfrm>
              <a:off x="5974505" y="3785200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67" y="1"/>
                  </a:moveTo>
                  <a:cubicBezTo>
                    <a:pt x="67" y="1"/>
                    <a:pt x="34" y="34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18"/>
                    <a:pt x="134" y="318"/>
                  </a:cubicBezTo>
                  <a:cubicBezTo>
                    <a:pt x="200" y="318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67" y="67"/>
                    <a:pt x="234" y="1"/>
                    <a:pt x="167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33"/>
            <p:cNvSpPr/>
            <p:nvPr/>
          </p:nvSpPr>
          <p:spPr>
            <a:xfrm>
              <a:off x="5967435" y="4048376"/>
              <a:ext cx="5673" cy="6583"/>
            </a:xfrm>
            <a:custGeom>
              <a:avLst/>
              <a:gdLst/>
              <a:ahLst/>
              <a:cxnLst/>
              <a:rect l="l" t="t" r="r" b="b"/>
              <a:pathLst>
                <a:path w="268" h="311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7"/>
                  </a:lnTo>
                  <a:cubicBezTo>
                    <a:pt x="1" y="243"/>
                    <a:pt x="34" y="310"/>
                    <a:pt x="101" y="310"/>
                  </a:cubicBezTo>
                  <a:cubicBezTo>
                    <a:pt x="201" y="310"/>
                    <a:pt x="234" y="243"/>
                    <a:pt x="267" y="177"/>
                  </a:cubicBezTo>
                  <a:lnTo>
                    <a:pt x="267" y="110"/>
                  </a:lnTo>
                  <a:cubicBezTo>
                    <a:pt x="234" y="43"/>
                    <a:pt x="201" y="10"/>
                    <a:pt x="134" y="10"/>
                  </a:cubicBezTo>
                  <a:cubicBezTo>
                    <a:pt x="122" y="4"/>
                    <a:pt x="110" y="1"/>
                    <a:pt x="98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33"/>
            <p:cNvSpPr/>
            <p:nvPr/>
          </p:nvSpPr>
          <p:spPr>
            <a:xfrm>
              <a:off x="5976622" y="3732769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3"/>
                    <a:pt x="34" y="309"/>
                    <a:pt x="100" y="309"/>
                  </a:cubicBezTo>
                  <a:cubicBezTo>
                    <a:pt x="200" y="309"/>
                    <a:pt x="234" y="243"/>
                    <a:pt x="267" y="176"/>
                  </a:cubicBezTo>
                  <a:lnTo>
                    <a:pt x="267" y="109"/>
                  </a:lnTo>
                  <a:cubicBezTo>
                    <a:pt x="234" y="43"/>
                    <a:pt x="200" y="9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3"/>
            <p:cNvSpPr/>
            <p:nvPr/>
          </p:nvSpPr>
          <p:spPr>
            <a:xfrm>
              <a:off x="5970271" y="3943089"/>
              <a:ext cx="5652" cy="6647"/>
            </a:xfrm>
            <a:custGeom>
              <a:avLst/>
              <a:gdLst/>
              <a:ahLst/>
              <a:cxnLst/>
              <a:rect l="l" t="t" r="r" b="b"/>
              <a:pathLst>
                <a:path w="267" h="314" extrusionOk="0">
                  <a:moveTo>
                    <a:pt x="86" y="1"/>
                  </a:moveTo>
                  <a:cubicBezTo>
                    <a:pt x="49" y="1"/>
                    <a:pt x="24" y="32"/>
                    <a:pt x="0" y="80"/>
                  </a:cubicBezTo>
                  <a:cubicBezTo>
                    <a:pt x="0" y="80"/>
                    <a:pt x="0" y="114"/>
                    <a:pt x="0" y="114"/>
                  </a:cubicBezTo>
                  <a:lnTo>
                    <a:pt x="0" y="180"/>
                  </a:lnTo>
                  <a:cubicBezTo>
                    <a:pt x="0" y="247"/>
                    <a:pt x="67" y="314"/>
                    <a:pt x="133" y="314"/>
                  </a:cubicBezTo>
                  <a:cubicBezTo>
                    <a:pt x="200" y="314"/>
                    <a:pt x="267" y="247"/>
                    <a:pt x="267" y="180"/>
                  </a:cubicBezTo>
                  <a:lnTo>
                    <a:pt x="267" y="114"/>
                  </a:lnTo>
                  <a:cubicBezTo>
                    <a:pt x="267" y="114"/>
                    <a:pt x="267" y="80"/>
                    <a:pt x="267" y="80"/>
                  </a:cubicBezTo>
                  <a:cubicBezTo>
                    <a:pt x="242" y="32"/>
                    <a:pt x="218" y="1"/>
                    <a:pt x="181" y="1"/>
                  </a:cubicBezTo>
                  <a:cubicBezTo>
                    <a:pt x="167" y="1"/>
                    <a:pt x="151" y="5"/>
                    <a:pt x="133" y="14"/>
                  </a:cubicBezTo>
                  <a:cubicBezTo>
                    <a:pt x="116" y="5"/>
                    <a:pt x="100" y="1"/>
                    <a:pt x="86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3"/>
            <p:cNvSpPr/>
            <p:nvPr/>
          </p:nvSpPr>
          <p:spPr>
            <a:xfrm>
              <a:off x="6031700" y="3786619"/>
              <a:ext cx="5652" cy="7070"/>
            </a:xfrm>
            <a:custGeom>
              <a:avLst/>
              <a:gdLst/>
              <a:ahLst/>
              <a:cxnLst/>
              <a:rect l="l" t="t" r="r" b="b"/>
              <a:pathLst>
                <a:path w="267" h="334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200"/>
                  </a:lnTo>
                  <a:cubicBezTo>
                    <a:pt x="0" y="267"/>
                    <a:pt x="67" y="301"/>
                    <a:pt x="134" y="334"/>
                  </a:cubicBezTo>
                  <a:cubicBezTo>
                    <a:pt x="200" y="334"/>
                    <a:pt x="267" y="267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3"/>
            <p:cNvSpPr/>
            <p:nvPr/>
          </p:nvSpPr>
          <p:spPr>
            <a:xfrm>
              <a:off x="6033097" y="3734356"/>
              <a:ext cx="6393" cy="6562"/>
            </a:xfrm>
            <a:custGeom>
              <a:avLst/>
              <a:gdLst/>
              <a:ahLst/>
              <a:cxnLst/>
              <a:rect l="l" t="t" r="r" b="b"/>
              <a:pathLst>
                <a:path w="302" h="310" extrusionOk="0">
                  <a:moveTo>
                    <a:pt x="168" y="1"/>
                  </a:moveTo>
                  <a:cubicBezTo>
                    <a:pt x="68" y="1"/>
                    <a:pt x="34" y="34"/>
                    <a:pt x="1" y="101"/>
                  </a:cubicBezTo>
                  <a:lnTo>
                    <a:pt x="1" y="201"/>
                  </a:lnTo>
                  <a:cubicBezTo>
                    <a:pt x="1" y="268"/>
                    <a:pt x="68" y="301"/>
                    <a:pt x="134" y="301"/>
                  </a:cubicBezTo>
                  <a:cubicBezTo>
                    <a:pt x="146" y="307"/>
                    <a:pt x="159" y="310"/>
                    <a:pt x="171" y="310"/>
                  </a:cubicBezTo>
                  <a:cubicBezTo>
                    <a:pt x="223" y="310"/>
                    <a:pt x="268" y="256"/>
                    <a:pt x="268" y="201"/>
                  </a:cubicBezTo>
                  <a:lnTo>
                    <a:pt x="268" y="134"/>
                  </a:lnTo>
                  <a:cubicBezTo>
                    <a:pt x="301" y="68"/>
                    <a:pt x="234" y="1"/>
                    <a:pt x="168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3"/>
            <p:cNvSpPr/>
            <p:nvPr/>
          </p:nvSpPr>
          <p:spPr>
            <a:xfrm>
              <a:off x="6030281" y="3839580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34" y="0"/>
                  </a:moveTo>
                  <a:cubicBezTo>
                    <a:pt x="67" y="0"/>
                    <a:pt x="0" y="33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17"/>
                    <a:pt x="134" y="317"/>
                  </a:cubicBezTo>
                  <a:cubicBezTo>
                    <a:pt x="201" y="317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34" y="33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3"/>
            <p:cNvSpPr/>
            <p:nvPr/>
          </p:nvSpPr>
          <p:spPr>
            <a:xfrm>
              <a:off x="6034515" y="3681416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67"/>
                    <a:pt x="1" y="134"/>
                  </a:cubicBezTo>
                  <a:lnTo>
                    <a:pt x="1" y="200"/>
                  </a:lnTo>
                  <a:cubicBezTo>
                    <a:pt x="1" y="267"/>
                    <a:pt x="67" y="300"/>
                    <a:pt x="134" y="300"/>
                  </a:cubicBezTo>
                  <a:cubicBezTo>
                    <a:pt x="201" y="300"/>
                    <a:pt x="267" y="267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3"/>
            <p:cNvSpPr/>
            <p:nvPr/>
          </p:nvSpPr>
          <p:spPr>
            <a:xfrm>
              <a:off x="6023931" y="4049985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34" y="1"/>
                  </a:moveTo>
                  <a:cubicBezTo>
                    <a:pt x="67" y="1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17"/>
                    <a:pt x="134" y="317"/>
                  </a:cubicBezTo>
                  <a:cubicBezTo>
                    <a:pt x="200" y="317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67" y="34"/>
                    <a:pt x="200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3"/>
            <p:cNvSpPr/>
            <p:nvPr/>
          </p:nvSpPr>
          <p:spPr>
            <a:xfrm>
              <a:off x="6035933" y="3629154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67" y="1"/>
                  </a:moveTo>
                  <a:cubicBezTo>
                    <a:pt x="67" y="1"/>
                    <a:pt x="34" y="34"/>
                    <a:pt x="0" y="101"/>
                  </a:cubicBezTo>
                  <a:lnTo>
                    <a:pt x="0" y="167"/>
                  </a:lnTo>
                  <a:cubicBezTo>
                    <a:pt x="0" y="251"/>
                    <a:pt x="67" y="293"/>
                    <a:pt x="134" y="293"/>
                  </a:cubicBezTo>
                  <a:cubicBezTo>
                    <a:pt x="200" y="293"/>
                    <a:pt x="267" y="251"/>
                    <a:pt x="267" y="167"/>
                  </a:cubicBezTo>
                  <a:lnTo>
                    <a:pt x="267" y="101"/>
                  </a:lnTo>
                  <a:cubicBezTo>
                    <a:pt x="267" y="34"/>
                    <a:pt x="234" y="1"/>
                    <a:pt x="167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33"/>
            <p:cNvSpPr/>
            <p:nvPr/>
          </p:nvSpPr>
          <p:spPr>
            <a:xfrm>
              <a:off x="6026746" y="3944782"/>
              <a:ext cx="6371" cy="6731"/>
            </a:xfrm>
            <a:custGeom>
              <a:avLst/>
              <a:gdLst/>
              <a:ahLst/>
              <a:cxnLst/>
              <a:rect l="l" t="t" r="r" b="b"/>
              <a:pathLst>
                <a:path w="301" h="318" extrusionOk="0">
                  <a:moveTo>
                    <a:pt x="134" y="0"/>
                  </a:moveTo>
                  <a:cubicBezTo>
                    <a:pt x="101" y="0"/>
                    <a:pt x="34" y="34"/>
                    <a:pt x="34" y="67"/>
                  </a:cubicBezTo>
                  <a:cubicBezTo>
                    <a:pt x="1" y="100"/>
                    <a:pt x="1" y="100"/>
                    <a:pt x="34" y="134"/>
                  </a:cubicBezTo>
                  <a:lnTo>
                    <a:pt x="34" y="167"/>
                  </a:lnTo>
                  <a:cubicBezTo>
                    <a:pt x="34" y="267"/>
                    <a:pt x="101" y="317"/>
                    <a:pt x="167" y="317"/>
                  </a:cubicBezTo>
                  <a:cubicBezTo>
                    <a:pt x="234" y="317"/>
                    <a:pt x="301" y="267"/>
                    <a:pt x="301" y="167"/>
                  </a:cubicBezTo>
                  <a:lnTo>
                    <a:pt x="301" y="134"/>
                  </a:lnTo>
                  <a:cubicBezTo>
                    <a:pt x="301" y="100"/>
                    <a:pt x="301" y="67"/>
                    <a:pt x="301" y="67"/>
                  </a:cubicBezTo>
                  <a:cubicBezTo>
                    <a:pt x="267" y="0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33"/>
            <p:cNvSpPr/>
            <p:nvPr/>
          </p:nvSpPr>
          <p:spPr>
            <a:xfrm>
              <a:off x="6025328" y="3997553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43"/>
                    <a:pt x="68" y="309"/>
                    <a:pt x="134" y="309"/>
                  </a:cubicBezTo>
                  <a:cubicBezTo>
                    <a:pt x="201" y="309"/>
                    <a:pt x="268" y="243"/>
                    <a:pt x="268" y="176"/>
                  </a:cubicBezTo>
                  <a:lnTo>
                    <a:pt x="268" y="109"/>
                  </a:lnTo>
                  <a:cubicBezTo>
                    <a:pt x="268" y="55"/>
                    <a:pt x="223" y="0"/>
                    <a:pt x="171" y="0"/>
                  </a:cubicBezTo>
                  <a:cubicBezTo>
                    <a:pt x="159" y="0"/>
                    <a:pt x="147" y="3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3"/>
            <p:cNvSpPr/>
            <p:nvPr/>
          </p:nvSpPr>
          <p:spPr>
            <a:xfrm>
              <a:off x="5979437" y="3627566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42"/>
                    <a:pt x="67" y="309"/>
                    <a:pt x="134" y="309"/>
                  </a:cubicBezTo>
                  <a:cubicBezTo>
                    <a:pt x="201" y="309"/>
                    <a:pt x="268" y="242"/>
                    <a:pt x="268" y="176"/>
                  </a:cubicBezTo>
                  <a:lnTo>
                    <a:pt x="268" y="109"/>
                  </a:lnTo>
                  <a:cubicBezTo>
                    <a:pt x="268" y="42"/>
                    <a:pt x="201" y="9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33"/>
            <p:cNvSpPr/>
            <p:nvPr/>
          </p:nvSpPr>
          <p:spPr>
            <a:xfrm>
              <a:off x="5752077" y="3620687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34" y="0"/>
                  </a:moveTo>
                  <a:cubicBezTo>
                    <a:pt x="67" y="0"/>
                    <a:pt x="1" y="67"/>
                    <a:pt x="1" y="134"/>
                  </a:cubicBezTo>
                  <a:lnTo>
                    <a:pt x="1" y="167"/>
                  </a:lnTo>
                  <a:cubicBezTo>
                    <a:pt x="1" y="267"/>
                    <a:pt x="67" y="317"/>
                    <a:pt x="134" y="317"/>
                  </a:cubicBezTo>
                  <a:cubicBezTo>
                    <a:pt x="201" y="317"/>
                    <a:pt x="268" y="267"/>
                    <a:pt x="268" y="167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33"/>
            <p:cNvSpPr/>
            <p:nvPr/>
          </p:nvSpPr>
          <p:spPr>
            <a:xfrm>
              <a:off x="5922242" y="3625619"/>
              <a:ext cx="6371" cy="6202"/>
            </a:xfrm>
            <a:custGeom>
              <a:avLst/>
              <a:gdLst/>
              <a:ahLst/>
              <a:cxnLst/>
              <a:rect l="l" t="t" r="r" b="b"/>
              <a:pathLst>
                <a:path w="301" h="293" extrusionOk="0">
                  <a:moveTo>
                    <a:pt x="168" y="1"/>
                  </a:moveTo>
                  <a:cubicBezTo>
                    <a:pt x="101" y="1"/>
                    <a:pt x="34" y="68"/>
                    <a:pt x="1" y="134"/>
                  </a:cubicBezTo>
                  <a:lnTo>
                    <a:pt x="1" y="168"/>
                  </a:lnTo>
                  <a:cubicBezTo>
                    <a:pt x="17" y="251"/>
                    <a:pt x="84" y="293"/>
                    <a:pt x="151" y="293"/>
                  </a:cubicBezTo>
                  <a:cubicBezTo>
                    <a:pt x="218" y="293"/>
                    <a:pt x="284" y="251"/>
                    <a:pt x="301" y="168"/>
                  </a:cubicBezTo>
                  <a:lnTo>
                    <a:pt x="301" y="134"/>
                  </a:lnTo>
                  <a:cubicBezTo>
                    <a:pt x="268" y="68"/>
                    <a:pt x="234" y="1"/>
                    <a:pt x="168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33"/>
            <p:cNvSpPr/>
            <p:nvPr/>
          </p:nvSpPr>
          <p:spPr>
            <a:xfrm>
              <a:off x="5865768" y="3624222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0"/>
                  </a:moveTo>
                  <a:cubicBezTo>
                    <a:pt x="67" y="0"/>
                    <a:pt x="0" y="34"/>
                    <a:pt x="0" y="100"/>
                  </a:cubicBezTo>
                  <a:lnTo>
                    <a:pt x="0" y="167"/>
                  </a:lnTo>
                  <a:cubicBezTo>
                    <a:pt x="0" y="250"/>
                    <a:pt x="67" y="292"/>
                    <a:pt x="134" y="292"/>
                  </a:cubicBezTo>
                  <a:cubicBezTo>
                    <a:pt x="200" y="292"/>
                    <a:pt x="267" y="250"/>
                    <a:pt x="267" y="167"/>
                  </a:cubicBezTo>
                  <a:lnTo>
                    <a:pt x="267" y="100"/>
                  </a:lnTo>
                  <a:cubicBezTo>
                    <a:pt x="267" y="34"/>
                    <a:pt x="200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33"/>
            <p:cNvSpPr/>
            <p:nvPr/>
          </p:nvSpPr>
          <p:spPr>
            <a:xfrm>
              <a:off x="5695602" y="3619268"/>
              <a:ext cx="5652" cy="6202"/>
            </a:xfrm>
            <a:custGeom>
              <a:avLst/>
              <a:gdLst/>
              <a:ahLst/>
              <a:cxnLst/>
              <a:rect l="l" t="t" r="r" b="b"/>
              <a:pathLst>
                <a:path w="267" h="293" extrusionOk="0">
                  <a:moveTo>
                    <a:pt x="134" y="1"/>
                  </a:moveTo>
                  <a:cubicBezTo>
                    <a:pt x="67" y="1"/>
                    <a:pt x="0" y="34"/>
                    <a:pt x="0" y="101"/>
                  </a:cubicBezTo>
                  <a:lnTo>
                    <a:pt x="0" y="167"/>
                  </a:lnTo>
                  <a:cubicBezTo>
                    <a:pt x="17" y="251"/>
                    <a:pt x="75" y="293"/>
                    <a:pt x="134" y="293"/>
                  </a:cubicBezTo>
                  <a:cubicBezTo>
                    <a:pt x="192" y="293"/>
                    <a:pt x="250" y="251"/>
                    <a:pt x="267" y="167"/>
                  </a:cubicBezTo>
                  <a:lnTo>
                    <a:pt x="267" y="101"/>
                  </a:lnTo>
                  <a:cubicBezTo>
                    <a:pt x="267" y="34"/>
                    <a:pt x="200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33"/>
            <p:cNvSpPr/>
            <p:nvPr/>
          </p:nvSpPr>
          <p:spPr>
            <a:xfrm>
              <a:off x="5809271" y="3622613"/>
              <a:ext cx="5673" cy="5863"/>
            </a:xfrm>
            <a:custGeom>
              <a:avLst/>
              <a:gdLst/>
              <a:ahLst/>
              <a:cxnLst/>
              <a:rect l="l" t="t" r="r" b="b"/>
              <a:pathLst>
                <a:path w="268" h="277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6"/>
                  </a:lnTo>
                  <a:cubicBezTo>
                    <a:pt x="1" y="243"/>
                    <a:pt x="59" y="276"/>
                    <a:pt x="122" y="276"/>
                  </a:cubicBezTo>
                  <a:cubicBezTo>
                    <a:pt x="184" y="276"/>
                    <a:pt x="251" y="243"/>
                    <a:pt x="267" y="176"/>
                  </a:cubicBezTo>
                  <a:lnTo>
                    <a:pt x="267" y="110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9" y="1"/>
                    <a:pt x="146" y="3"/>
                    <a:pt x="134" y="9"/>
                  </a:cubicBezTo>
                  <a:cubicBezTo>
                    <a:pt x="122" y="3"/>
                    <a:pt x="110" y="1"/>
                    <a:pt x="98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33"/>
            <p:cNvSpPr/>
            <p:nvPr/>
          </p:nvSpPr>
          <p:spPr>
            <a:xfrm>
              <a:off x="5750659" y="3673457"/>
              <a:ext cx="6393" cy="5863"/>
            </a:xfrm>
            <a:custGeom>
              <a:avLst/>
              <a:gdLst/>
              <a:ahLst/>
              <a:cxnLst/>
              <a:rect l="l" t="t" r="r" b="b"/>
              <a:pathLst>
                <a:path w="302" h="277" extrusionOk="0">
                  <a:moveTo>
                    <a:pt x="119" y="0"/>
                  </a:moveTo>
                  <a:cubicBezTo>
                    <a:pt x="55" y="0"/>
                    <a:pt x="28" y="55"/>
                    <a:pt x="1" y="109"/>
                  </a:cubicBezTo>
                  <a:lnTo>
                    <a:pt x="1" y="176"/>
                  </a:lnTo>
                  <a:cubicBezTo>
                    <a:pt x="18" y="243"/>
                    <a:pt x="84" y="276"/>
                    <a:pt x="151" y="276"/>
                  </a:cubicBezTo>
                  <a:cubicBezTo>
                    <a:pt x="218" y="276"/>
                    <a:pt x="284" y="243"/>
                    <a:pt x="301" y="176"/>
                  </a:cubicBezTo>
                  <a:lnTo>
                    <a:pt x="301" y="143"/>
                  </a:lnTo>
                  <a:cubicBezTo>
                    <a:pt x="301" y="85"/>
                    <a:pt x="251" y="3"/>
                    <a:pt x="195" y="3"/>
                  </a:cubicBezTo>
                  <a:cubicBezTo>
                    <a:pt x="186" y="3"/>
                    <a:pt x="177" y="5"/>
                    <a:pt x="168" y="9"/>
                  </a:cubicBezTo>
                  <a:cubicBezTo>
                    <a:pt x="149" y="3"/>
                    <a:pt x="133" y="0"/>
                    <a:pt x="119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33"/>
            <p:cNvSpPr/>
            <p:nvPr/>
          </p:nvSpPr>
          <p:spPr>
            <a:xfrm>
              <a:off x="5807155" y="3675045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67" y="1"/>
                  </a:moveTo>
                  <a:cubicBezTo>
                    <a:pt x="67" y="1"/>
                    <a:pt x="34" y="34"/>
                    <a:pt x="1" y="101"/>
                  </a:cubicBezTo>
                  <a:lnTo>
                    <a:pt x="1" y="168"/>
                  </a:lnTo>
                  <a:cubicBezTo>
                    <a:pt x="1" y="268"/>
                    <a:pt x="67" y="318"/>
                    <a:pt x="134" y="318"/>
                  </a:cubicBezTo>
                  <a:cubicBezTo>
                    <a:pt x="201" y="318"/>
                    <a:pt x="267" y="268"/>
                    <a:pt x="267" y="168"/>
                  </a:cubicBezTo>
                  <a:lnTo>
                    <a:pt x="267" y="101"/>
                  </a:lnTo>
                  <a:cubicBezTo>
                    <a:pt x="267" y="68"/>
                    <a:pt x="234" y="1"/>
                    <a:pt x="167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33"/>
            <p:cNvSpPr/>
            <p:nvPr/>
          </p:nvSpPr>
          <p:spPr>
            <a:xfrm>
              <a:off x="5864349" y="367646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3"/>
            <p:cNvSpPr/>
            <p:nvPr/>
          </p:nvSpPr>
          <p:spPr>
            <a:xfrm>
              <a:off x="5920845" y="3678580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3" y="1"/>
                  </a:moveTo>
                  <a:cubicBezTo>
                    <a:pt x="67" y="1"/>
                    <a:pt x="33" y="34"/>
                    <a:pt x="0" y="101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3" y="301"/>
                  </a:cubicBezTo>
                  <a:cubicBezTo>
                    <a:pt x="200" y="301"/>
                    <a:pt x="267" y="234"/>
                    <a:pt x="267" y="167"/>
                  </a:cubicBezTo>
                  <a:lnTo>
                    <a:pt x="267" y="101"/>
                  </a:lnTo>
                  <a:cubicBezTo>
                    <a:pt x="267" y="34"/>
                    <a:pt x="200" y="1"/>
                    <a:pt x="133" y="1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3"/>
            <p:cNvSpPr/>
            <p:nvPr/>
          </p:nvSpPr>
          <p:spPr>
            <a:xfrm>
              <a:off x="5978019" y="3679998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8" y="0"/>
                    <a:pt x="1" y="34"/>
                    <a:pt x="1" y="100"/>
                  </a:cubicBezTo>
                  <a:lnTo>
                    <a:pt x="1" y="167"/>
                  </a:lnTo>
                  <a:cubicBezTo>
                    <a:pt x="1" y="234"/>
                    <a:pt x="34" y="301"/>
                    <a:pt x="134" y="301"/>
                  </a:cubicBezTo>
                  <a:cubicBezTo>
                    <a:pt x="201" y="301"/>
                    <a:pt x="268" y="267"/>
                    <a:pt x="268" y="167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solidFill>
              <a:srgbClr val="FAFF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3"/>
            <p:cNvSpPr/>
            <p:nvPr/>
          </p:nvSpPr>
          <p:spPr>
            <a:xfrm>
              <a:off x="5896820" y="3500646"/>
              <a:ext cx="269039" cy="269759"/>
            </a:xfrm>
            <a:custGeom>
              <a:avLst/>
              <a:gdLst/>
              <a:ahLst/>
              <a:cxnLst/>
              <a:rect l="l" t="t" r="r" b="b"/>
              <a:pathLst>
                <a:path w="12710" h="12744" extrusionOk="0">
                  <a:moveTo>
                    <a:pt x="6372" y="1"/>
                  </a:moveTo>
                  <a:cubicBezTo>
                    <a:pt x="2836" y="1"/>
                    <a:pt x="1" y="2869"/>
                    <a:pt x="1" y="6372"/>
                  </a:cubicBezTo>
                  <a:cubicBezTo>
                    <a:pt x="1" y="9874"/>
                    <a:pt x="2836" y="12743"/>
                    <a:pt x="6372" y="12743"/>
                  </a:cubicBezTo>
                  <a:cubicBezTo>
                    <a:pt x="9875" y="12743"/>
                    <a:pt x="12710" y="9874"/>
                    <a:pt x="12710" y="6372"/>
                  </a:cubicBezTo>
                  <a:cubicBezTo>
                    <a:pt x="12710" y="2869"/>
                    <a:pt x="9875" y="1"/>
                    <a:pt x="637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4" name="Google Shape;674;p33"/>
          <p:cNvSpPr/>
          <p:nvPr/>
        </p:nvSpPr>
        <p:spPr>
          <a:xfrm rot="-4609478">
            <a:off x="794687" y="448639"/>
            <a:ext cx="835106" cy="1086427"/>
          </a:xfrm>
          <a:custGeom>
            <a:avLst/>
            <a:gdLst/>
            <a:ahLst/>
            <a:cxnLst/>
            <a:rect l="l" t="t" r="r" b="b"/>
            <a:pathLst>
              <a:path w="28231" h="36727" extrusionOk="0">
                <a:moveTo>
                  <a:pt x="9835" y="1"/>
                </a:moveTo>
                <a:cubicBezTo>
                  <a:pt x="9835" y="1"/>
                  <a:pt x="9694" y="1552"/>
                  <a:pt x="8877" y="2031"/>
                </a:cubicBezTo>
                <a:cubicBezTo>
                  <a:pt x="8631" y="2175"/>
                  <a:pt x="8359" y="2226"/>
                  <a:pt x="8099" y="2226"/>
                </a:cubicBezTo>
                <a:cubicBezTo>
                  <a:pt x="7495" y="2226"/>
                  <a:pt x="6956" y="1955"/>
                  <a:pt x="6956" y="1955"/>
                </a:cubicBezTo>
                <a:cubicBezTo>
                  <a:pt x="6956" y="1955"/>
                  <a:pt x="6815" y="3468"/>
                  <a:pt x="5944" y="3979"/>
                </a:cubicBezTo>
                <a:cubicBezTo>
                  <a:pt x="5694" y="4127"/>
                  <a:pt x="5367" y="4179"/>
                  <a:pt x="5027" y="4179"/>
                </a:cubicBezTo>
                <a:cubicBezTo>
                  <a:pt x="4189" y="4179"/>
                  <a:pt x="3277" y="3860"/>
                  <a:pt x="3277" y="3860"/>
                </a:cubicBezTo>
                <a:cubicBezTo>
                  <a:pt x="3277" y="3860"/>
                  <a:pt x="2940" y="5492"/>
                  <a:pt x="2363" y="5830"/>
                </a:cubicBezTo>
                <a:cubicBezTo>
                  <a:pt x="2184" y="5936"/>
                  <a:pt x="1888" y="5973"/>
                  <a:pt x="1566" y="5973"/>
                </a:cubicBezTo>
                <a:cubicBezTo>
                  <a:pt x="850" y="5973"/>
                  <a:pt x="1" y="5792"/>
                  <a:pt x="1" y="5792"/>
                </a:cubicBezTo>
                <a:lnTo>
                  <a:pt x="1" y="5792"/>
                </a:lnTo>
                <a:lnTo>
                  <a:pt x="18233" y="36726"/>
                </a:lnTo>
                <a:cubicBezTo>
                  <a:pt x="18569" y="35013"/>
                  <a:pt x="19849" y="34712"/>
                  <a:pt x="20707" y="34712"/>
                </a:cubicBezTo>
                <a:cubicBezTo>
                  <a:pt x="21170" y="34712"/>
                  <a:pt x="21509" y="34800"/>
                  <a:pt x="21509" y="34800"/>
                </a:cubicBezTo>
                <a:cubicBezTo>
                  <a:pt x="21509" y="34800"/>
                  <a:pt x="22048" y="33624"/>
                  <a:pt x="22685" y="33053"/>
                </a:cubicBezTo>
                <a:cubicBezTo>
                  <a:pt x="22886" y="32873"/>
                  <a:pt x="23195" y="32811"/>
                  <a:pt x="23525" y="32811"/>
                </a:cubicBezTo>
                <a:cubicBezTo>
                  <a:pt x="24241" y="32811"/>
                  <a:pt x="25052" y="33102"/>
                  <a:pt x="25052" y="33102"/>
                </a:cubicBezTo>
                <a:cubicBezTo>
                  <a:pt x="25052" y="33102"/>
                  <a:pt x="25237" y="31431"/>
                  <a:pt x="25961" y="31006"/>
                </a:cubicBezTo>
                <a:cubicBezTo>
                  <a:pt x="26140" y="30901"/>
                  <a:pt x="26369" y="30861"/>
                  <a:pt x="26614" y="30861"/>
                </a:cubicBezTo>
                <a:cubicBezTo>
                  <a:pt x="27354" y="30861"/>
                  <a:pt x="28231" y="31224"/>
                  <a:pt x="28231" y="31224"/>
                </a:cubicBezTo>
                <a:lnTo>
                  <a:pt x="9835" y="1"/>
                </a:lnTo>
                <a:close/>
              </a:path>
            </a:pathLst>
          </a:custGeom>
          <a:solidFill>
            <a:srgbClr val="C4F150">
              <a:alpha val="495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5" name="Google Shape;675;p33"/>
          <p:cNvSpPr/>
          <p:nvPr/>
        </p:nvSpPr>
        <p:spPr>
          <a:xfrm rot="-4609478">
            <a:off x="947087" y="601039"/>
            <a:ext cx="835106" cy="1086427"/>
          </a:xfrm>
          <a:custGeom>
            <a:avLst/>
            <a:gdLst/>
            <a:ahLst/>
            <a:cxnLst/>
            <a:rect l="l" t="t" r="r" b="b"/>
            <a:pathLst>
              <a:path w="28231" h="36727" extrusionOk="0">
                <a:moveTo>
                  <a:pt x="9835" y="1"/>
                </a:moveTo>
                <a:cubicBezTo>
                  <a:pt x="9835" y="1"/>
                  <a:pt x="9694" y="1552"/>
                  <a:pt x="8877" y="2031"/>
                </a:cubicBezTo>
                <a:cubicBezTo>
                  <a:pt x="8631" y="2175"/>
                  <a:pt x="8359" y="2226"/>
                  <a:pt x="8099" y="2226"/>
                </a:cubicBezTo>
                <a:cubicBezTo>
                  <a:pt x="7495" y="2226"/>
                  <a:pt x="6956" y="1955"/>
                  <a:pt x="6956" y="1955"/>
                </a:cubicBezTo>
                <a:cubicBezTo>
                  <a:pt x="6956" y="1955"/>
                  <a:pt x="6815" y="3468"/>
                  <a:pt x="5944" y="3979"/>
                </a:cubicBezTo>
                <a:cubicBezTo>
                  <a:pt x="5694" y="4127"/>
                  <a:pt x="5367" y="4179"/>
                  <a:pt x="5027" y="4179"/>
                </a:cubicBezTo>
                <a:cubicBezTo>
                  <a:pt x="4189" y="4179"/>
                  <a:pt x="3277" y="3860"/>
                  <a:pt x="3277" y="3860"/>
                </a:cubicBezTo>
                <a:cubicBezTo>
                  <a:pt x="3277" y="3860"/>
                  <a:pt x="2940" y="5492"/>
                  <a:pt x="2363" y="5830"/>
                </a:cubicBezTo>
                <a:cubicBezTo>
                  <a:pt x="2184" y="5936"/>
                  <a:pt x="1888" y="5973"/>
                  <a:pt x="1566" y="5973"/>
                </a:cubicBezTo>
                <a:cubicBezTo>
                  <a:pt x="850" y="5973"/>
                  <a:pt x="1" y="5792"/>
                  <a:pt x="1" y="5792"/>
                </a:cubicBezTo>
                <a:lnTo>
                  <a:pt x="1" y="5792"/>
                </a:lnTo>
                <a:lnTo>
                  <a:pt x="18233" y="36726"/>
                </a:lnTo>
                <a:cubicBezTo>
                  <a:pt x="18569" y="35013"/>
                  <a:pt x="19849" y="34712"/>
                  <a:pt x="20707" y="34712"/>
                </a:cubicBezTo>
                <a:cubicBezTo>
                  <a:pt x="21170" y="34712"/>
                  <a:pt x="21509" y="34800"/>
                  <a:pt x="21509" y="34800"/>
                </a:cubicBezTo>
                <a:cubicBezTo>
                  <a:pt x="21509" y="34800"/>
                  <a:pt x="22048" y="33624"/>
                  <a:pt x="22685" y="33053"/>
                </a:cubicBezTo>
                <a:cubicBezTo>
                  <a:pt x="22886" y="32873"/>
                  <a:pt x="23195" y="32811"/>
                  <a:pt x="23525" y="32811"/>
                </a:cubicBezTo>
                <a:cubicBezTo>
                  <a:pt x="24241" y="32811"/>
                  <a:pt x="25052" y="33102"/>
                  <a:pt x="25052" y="33102"/>
                </a:cubicBezTo>
                <a:cubicBezTo>
                  <a:pt x="25052" y="33102"/>
                  <a:pt x="25237" y="31431"/>
                  <a:pt x="25961" y="31006"/>
                </a:cubicBezTo>
                <a:cubicBezTo>
                  <a:pt x="26140" y="30901"/>
                  <a:pt x="26369" y="30861"/>
                  <a:pt x="26614" y="30861"/>
                </a:cubicBezTo>
                <a:cubicBezTo>
                  <a:pt x="27354" y="30861"/>
                  <a:pt x="28231" y="31224"/>
                  <a:pt x="28231" y="31224"/>
                </a:cubicBezTo>
                <a:lnTo>
                  <a:pt x="9835" y="1"/>
                </a:lnTo>
                <a:close/>
              </a:path>
            </a:pathLst>
          </a:custGeom>
          <a:solidFill>
            <a:srgbClr val="C4F150">
              <a:alpha val="495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01" name="Imagen 20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2119" y="431508"/>
            <a:ext cx="1446852" cy="469854"/>
          </a:xfrm>
          <a:prstGeom prst="rect">
            <a:avLst/>
          </a:prstGeom>
        </p:spPr>
      </p:pic>
      <p:pic>
        <p:nvPicPr>
          <p:cNvPr id="202" name="Imagen 20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326" y="430332"/>
            <a:ext cx="1400578" cy="46440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0" name="Google Shape;1080;p40"/>
          <p:cNvGrpSpPr/>
          <p:nvPr/>
        </p:nvGrpSpPr>
        <p:grpSpPr>
          <a:xfrm>
            <a:off x="563542" y="598736"/>
            <a:ext cx="3644485" cy="585711"/>
            <a:chOff x="611550" y="2773950"/>
            <a:chExt cx="2698875" cy="344475"/>
          </a:xfrm>
        </p:grpSpPr>
        <p:sp>
          <p:nvSpPr>
            <p:cNvPr id="1081" name="Google Shape;1081;p40"/>
            <p:cNvSpPr/>
            <p:nvPr/>
          </p:nvSpPr>
          <p:spPr>
            <a:xfrm>
              <a:off x="611550" y="2773950"/>
              <a:ext cx="2698875" cy="235275"/>
            </a:xfrm>
            <a:custGeom>
              <a:avLst/>
              <a:gdLst/>
              <a:ahLst/>
              <a:cxnLst/>
              <a:rect l="l" t="t" r="r" b="b"/>
              <a:pathLst>
                <a:path w="107955" h="9411" extrusionOk="0">
                  <a:moveTo>
                    <a:pt x="89672" y="0"/>
                  </a:moveTo>
                  <a:cubicBezTo>
                    <a:pt x="89569" y="0"/>
                    <a:pt x="89434" y="18"/>
                    <a:pt x="89285" y="52"/>
                  </a:cubicBezTo>
                  <a:cubicBezTo>
                    <a:pt x="88271" y="312"/>
                    <a:pt x="80855" y="505"/>
                    <a:pt x="76821" y="505"/>
                  </a:cubicBezTo>
                  <a:cubicBezTo>
                    <a:pt x="75707" y="505"/>
                    <a:pt x="74851" y="490"/>
                    <a:pt x="74459" y="458"/>
                  </a:cubicBezTo>
                  <a:cubicBezTo>
                    <a:pt x="73772" y="378"/>
                    <a:pt x="73085" y="340"/>
                    <a:pt x="72401" y="340"/>
                  </a:cubicBezTo>
                  <a:cubicBezTo>
                    <a:pt x="71502" y="340"/>
                    <a:pt x="70609" y="406"/>
                    <a:pt x="69727" y="532"/>
                  </a:cubicBezTo>
                  <a:cubicBezTo>
                    <a:pt x="66991" y="828"/>
                    <a:pt x="59153" y="680"/>
                    <a:pt x="55567" y="1013"/>
                  </a:cubicBezTo>
                  <a:cubicBezTo>
                    <a:pt x="55255" y="1040"/>
                    <a:pt x="55039" y="1051"/>
                    <a:pt x="54885" y="1051"/>
                  </a:cubicBezTo>
                  <a:cubicBezTo>
                    <a:pt x="54245" y="1051"/>
                    <a:pt x="54682" y="862"/>
                    <a:pt x="53780" y="862"/>
                  </a:cubicBezTo>
                  <a:cubicBezTo>
                    <a:pt x="53717" y="862"/>
                    <a:pt x="53648" y="863"/>
                    <a:pt x="53571" y="865"/>
                  </a:cubicBezTo>
                  <a:cubicBezTo>
                    <a:pt x="48654" y="1050"/>
                    <a:pt x="22035" y="2196"/>
                    <a:pt x="22035" y="2196"/>
                  </a:cubicBezTo>
                  <a:cubicBezTo>
                    <a:pt x="13530" y="2754"/>
                    <a:pt x="5419" y="3311"/>
                    <a:pt x="3838" y="3311"/>
                  </a:cubicBezTo>
                  <a:cubicBezTo>
                    <a:pt x="3742" y="3311"/>
                    <a:pt x="3670" y="3309"/>
                    <a:pt x="3623" y="3305"/>
                  </a:cubicBezTo>
                  <a:cubicBezTo>
                    <a:pt x="3376" y="3273"/>
                    <a:pt x="3169" y="3256"/>
                    <a:pt x="2992" y="3256"/>
                  </a:cubicBezTo>
                  <a:cubicBezTo>
                    <a:pt x="2564" y="3256"/>
                    <a:pt x="2317" y="3354"/>
                    <a:pt x="2108" y="3564"/>
                  </a:cubicBezTo>
                  <a:cubicBezTo>
                    <a:pt x="1257" y="4303"/>
                    <a:pt x="0" y="9183"/>
                    <a:pt x="962" y="9405"/>
                  </a:cubicBezTo>
                  <a:cubicBezTo>
                    <a:pt x="998" y="9409"/>
                    <a:pt x="1052" y="9411"/>
                    <a:pt x="1123" y="9411"/>
                  </a:cubicBezTo>
                  <a:cubicBezTo>
                    <a:pt x="2770" y="9411"/>
                    <a:pt x="13529" y="8420"/>
                    <a:pt x="18413" y="8420"/>
                  </a:cubicBezTo>
                  <a:cubicBezTo>
                    <a:pt x="19390" y="8420"/>
                    <a:pt x="20132" y="8460"/>
                    <a:pt x="20519" y="8555"/>
                  </a:cubicBezTo>
                  <a:cubicBezTo>
                    <a:pt x="22068" y="8428"/>
                    <a:pt x="32753" y="7383"/>
                    <a:pt x="38129" y="7383"/>
                  </a:cubicBezTo>
                  <a:cubicBezTo>
                    <a:pt x="39041" y="7383"/>
                    <a:pt x="39799" y="7413"/>
                    <a:pt x="40335" y="7483"/>
                  </a:cubicBezTo>
                  <a:cubicBezTo>
                    <a:pt x="42332" y="6743"/>
                    <a:pt x="60374" y="6854"/>
                    <a:pt x="60965" y="6669"/>
                  </a:cubicBezTo>
                  <a:cubicBezTo>
                    <a:pt x="61385" y="6549"/>
                    <a:pt x="62608" y="6483"/>
                    <a:pt x="63722" y="6483"/>
                  </a:cubicBezTo>
                  <a:cubicBezTo>
                    <a:pt x="64667" y="6483"/>
                    <a:pt x="65534" y="6531"/>
                    <a:pt x="65771" y="6632"/>
                  </a:cubicBezTo>
                  <a:cubicBezTo>
                    <a:pt x="66088" y="6781"/>
                    <a:pt x="66460" y="6831"/>
                    <a:pt x="66845" y="6831"/>
                  </a:cubicBezTo>
                  <a:cubicBezTo>
                    <a:pt x="67665" y="6831"/>
                    <a:pt x="68544" y="6602"/>
                    <a:pt x="69073" y="6602"/>
                  </a:cubicBezTo>
                  <a:cubicBezTo>
                    <a:pt x="69224" y="6602"/>
                    <a:pt x="69347" y="6621"/>
                    <a:pt x="69431" y="6669"/>
                  </a:cubicBezTo>
                  <a:cubicBezTo>
                    <a:pt x="73541" y="6293"/>
                    <a:pt x="72281" y="6211"/>
                    <a:pt x="81261" y="6211"/>
                  </a:cubicBezTo>
                  <a:cubicBezTo>
                    <a:pt x="83752" y="6211"/>
                    <a:pt x="87030" y="6218"/>
                    <a:pt x="91429" y="6226"/>
                  </a:cubicBezTo>
                  <a:cubicBezTo>
                    <a:pt x="95791" y="6226"/>
                    <a:pt x="95915" y="6078"/>
                    <a:pt x="97440" y="6078"/>
                  </a:cubicBezTo>
                  <a:cubicBezTo>
                    <a:pt x="98203" y="6078"/>
                    <a:pt x="99316" y="6115"/>
                    <a:pt x="101485" y="6226"/>
                  </a:cubicBezTo>
                  <a:cubicBezTo>
                    <a:pt x="102231" y="6266"/>
                    <a:pt x="102920" y="6296"/>
                    <a:pt x="103519" y="6296"/>
                  </a:cubicBezTo>
                  <a:cubicBezTo>
                    <a:pt x="104584" y="6296"/>
                    <a:pt x="105369" y="6200"/>
                    <a:pt x="105700" y="5893"/>
                  </a:cubicBezTo>
                  <a:cubicBezTo>
                    <a:pt x="106698" y="5006"/>
                    <a:pt x="107955" y="1272"/>
                    <a:pt x="107548" y="347"/>
                  </a:cubicBezTo>
                  <a:cubicBezTo>
                    <a:pt x="107510" y="247"/>
                    <a:pt x="106495" y="210"/>
                    <a:pt x="105155" y="210"/>
                  </a:cubicBezTo>
                  <a:cubicBezTo>
                    <a:pt x="102552" y="210"/>
                    <a:pt x="98722" y="348"/>
                    <a:pt x="98453" y="421"/>
                  </a:cubicBezTo>
                  <a:cubicBezTo>
                    <a:pt x="98388" y="443"/>
                    <a:pt x="98320" y="452"/>
                    <a:pt x="98255" y="452"/>
                  </a:cubicBezTo>
                  <a:cubicBezTo>
                    <a:pt x="98099" y="452"/>
                    <a:pt x="97962" y="400"/>
                    <a:pt x="97936" y="347"/>
                  </a:cubicBezTo>
                  <a:cubicBezTo>
                    <a:pt x="97899" y="273"/>
                    <a:pt x="89950" y="89"/>
                    <a:pt x="89876" y="89"/>
                  </a:cubicBezTo>
                  <a:cubicBezTo>
                    <a:pt x="89876" y="28"/>
                    <a:pt x="89798" y="0"/>
                    <a:pt x="89672" y="0"/>
                  </a:cubicBezTo>
                  <a:close/>
                </a:path>
              </a:pathLst>
            </a:custGeom>
            <a:solidFill>
              <a:srgbClr val="60D6C0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40"/>
            <p:cNvSpPr/>
            <p:nvPr/>
          </p:nvSpPr>
          <p:spPr>
            <a:xfrm>
              <a:off x="851850" y="2919750"/>
              <a:ext cx="2011250" cy="198675"/>
            </a:xfrm>
            <a:custGeom>
              <a:avLst/>
              <a:gdLst/>
              <a:ahLst/>
              <a:cxnLst/>
              <a:rect l="l" t="t" r="r" b="b"/>
              <a:pathLst>
                <a:path w="80450" h="7947" extrusionOk="0">
                  <a:moveTo>
                    <a:pt x="53638" y="1"/>
                  </a:moveTo>
                  <a:cubicBezTo>
                    <a:pt x="53074" y="1"/>
                    <a:pt x="52509" y="47"/>
                    <a:pt x="51945" y="135"/>
                  </a:cubicBezTo>
                  <a:cubicBezTo>
                    <a:pt x="51383" y="196"/>
                    <a:pt x="50527" y="215"/>
                    <a:pt x="49526" y="215"/>
                  </a:cubicBezTo>
                  <a:cubicBezTo>
                    <a:pt x="47906" y="215"/>
                    <a:pt x="45905" y="166"/>
                    <a:pt x="44152" y="166"/>
                  </a:cubicBezTo>
                  <a:cubicBezTo>
                    <a:pt x="43069" y="166"/>
                    <a:pt x="42080" y="185"/>
                    <a:pt x="41334" y="246"/>
                  </a:cubicBezTo>
                  <a:cubicBezTo>
                    <a:pt x="41134" y="264"/>
                    <a:pt x="40987" y="271"/>
                    <a:pt x="40877" y="271"/>
                  </a:cubicBezTo>
                  <a:cubicBezTo>
                    <a:pt x="40340" y="271"/>
                    <a:pt x="40697" y="95"/>
                    <a:pt x="40027" y="95"/>
                  </a:cubicBezTo>
                  <a:cubicBezTo>
                    <a:pt x="39976" y="95"/>
                    <a:pt x="39919" y="96"/>
                    <a:pt x="39855" y="98"/>
                  </a:cubicBezTo>
                  <a:cubicBezTo>
                    <a:pt x="28062" y="320"/>
                    <a:pt x="16305" y="911"/>
                    <a:pt x="16305" y="911"/>
                  </a:cubicBezTo>
                  <a:cubicBezTo>
                    <a:pt x="9083" y="1441"/>
                    <a:pt x="4266" y="1853"/>
                    <a:pt x="2863" y="1853"/>
                  </a:cubicBezTo>
                  <a:cubicBezTo>
                    <a:pt x="2701" y="1853"/>
                    <a:pt x="2584" y="1847"/>
                    <a:pt x="2515" y="1836"/>
                  </a:cubicBezTo>
                  <a:cubicBezTo>
                    <a:pt x="2353" y="1818"/>
                    <a:pt x="2218" y="1808"/>
                    <a:pt x="2102" y="1808"/>
                  </a:cubicBezTo>
                  <a:cubicBezTo>
                    <a:pt x="1742" y="1808"/>
                    <a:pt x="1574" y="1898"/>
                    <a:pt x="1406" y="2094"/>
                  </a:cubicBezTo>
                  <a:cubicBezTo>
                    <a:pt x="777" y="2871"/>
                    <a:pt x="1" y="7714"/>
                    <a:pt x="740" y="7936"/>
                  </a:cubicBezTo>
                  <a:cubicBezTo>
                    <a:pt x="778" y="7943"/>
                    <a:pt x="841" y="7946"/>
                    <a:pt x="927" y="7946"/>
                  </a:cubicBezTo>
                  <a:cubicBezTo>
                    <a:pt x="2321" y="7946"/>
                    <a:pt x="9787" y="7077"/>
                    <a:pt x="13463" y="7077"/>
                  </a:cubicBezTo>
                  <a:cubicBezTo>
                    <a:pt x="14301" y="7077"/>
                    <a:pt x="14943" y="7122"/>
                    <a:pt x="15270" y="7233"/>
                  </a:cubicBezTo>
                  <a:cubicBezTo>
                    <a:pt x="17412" y="7025"/>
                    <a:pt x="23887" y="6314"/>
                    <a:pt x="27722" y="6314"/>
                  </a:cubicBezTo>
                  <a:cubicBezTo>
                    <a:pt x="28652" y="6314"/>
                    <a:pt x="29427" y="6356"/>
                    <a:pt x="29947" y="6457"/>
                  </a:cubicBezTo>
                  <a:cubicBezTo>
                    <a:pt x="30639" y="6128"/>
                    <a:pt x="33938" y="6059"/>
                    <a:pt x="37302" y="6059"/>
                  </a:cubicBezTo>
                  <a:cubicBezTo>
                    <a:pt x="39775" y="6059"/>
                    <a:pt x="42283" y="6096"/>
                    <a:pt x="43816" y="6096"/>
                  </a:cubicBezTo>
                  <a:cubicBezTo>
                    <a:pt x="44653" y="6096"/>
                    <a:pt x="45200" y="6085"/>
                    <a:pt x="45290" y="6050"/>
                  </a:cubicBezTo>
                  <a:cubicBezTo>
                    <a:pt x="45546" y="5970"/>
                    <a:pt x="46181" y="5932"/>
                    <a:pt x="46850" y="5932"/>
                  </a:cubicBezTo>
                  <a:cubicBezTo>
                    <a:pt x="47729" y="5932"/>
                    <a:pt x="48666" y="5998"/>
                    <a:pt x="48876" y="6124"/>
                  </a:cubicBezTo>
                  <a:cubicBezTo>
                    <a:pt x="49127" y="6299"/>
                    <a:pt x="49432" y="6354"/>
                    <a:pt x="49748" y="6354"/>
                  </a:cubicBezTo>
                  <a:cubicBezTo>
                    <a:pt x="50299" y="6354"/>
                    <a:pt x="50880" y="6186"/>
                    <a:pt x="51255" y="6186"/>
                  </a:cubicBezTo>
                  <a:cubicBezTo>
                    <a:pt x="51394" y="6186"/>
                    <a:pt x="51504" y="6209"/>
                    <a:pt x="51575" y="6272"/>
                  </a:cubicBezTo>
                  <a:cubicBezTo>
                    <a:pt x="52970" y="6159"/>
                    <a:pt x="53529" y="6036"/>
                    <a:pt x="55609" y="6036"/>
                  </a:cubicBezTo>
                  <a:cubicBezTo>
                    <a:pt x="57608" y="6036"/>
                    <a:pt x="61012" y="6150"/>
                    <a:pt x="67916" y="6494"/>
                  </a:cubicBezTo>
                  <a:cubicBezTo>
                    <a:pt x="69062" y="6546"/>
                    <a:pt x="69819" y="6562"/>
                    <a:pt x="70370" y="6562"/>
                  </a:cubicBezTo>
                  <a:cubicBezTo>
                    <a:pt x="71129" y="6562"/>
                    <a:pt x="71495" y="6533"/>
                    <a:pt x="71949" y="6533"/>
                  </a:cubicBezTo>
                  <a:cubicBezTo>
                    <a:pt x="72555" y="6533"/>
                    <a:pt x="73317" y="6584"/>
                    <a:pt x="75384" y="6827"/>
                  </a:cubicBezTo>
                  <a:cubicBezTo>
                    <a:pt x="76137" y="6916"/>
                    <a:pt x="76804" y="6989"/>
                    <a:pt x="77336" y="6989"/>
                  </a:cubicBezTo>
                  <a:cubicBezTo>
                    <a:pt x="77902" y="6989"/>
                    <a:pt x="78317" y="6907"/>
                    <a:pt x="78527" y="6679"/>
                  </a:cubicBezTo>
                  <a:cubicBezTo>
                    <a:pt x="79340" y="5791"/>
                    <a:pt x="80449" y="2094"/>
                    <a:pt x="80227" y="1170"/>
                  </a:cubicBezTo>
                  <a:cubicBezTo>
                    <a:pt x="80149" y="961"/>
                    <a:pt x="76915" y="862"/>
                    <a:pt x="74932" y="862"/>
                  </a:cubicBezTo>
                  <a:cubicBezTo>
                    <a:pt x="74115" y="862"/>
                    <a:pt x="73511" y="879"/>
                    <a:pt x="73425" y="911"/>
                  </a:cubicBezTo>
                  <a:cubicBezTo>
                    <a:pt x="73373" y="932"/>
                    <a:pt x="73321" y="941"/>
                    <a:pt x="73273" y="941"/>
                  </a:cubicBezTo>
                  <a:cubicBezTo>
                    <a:pt x="73148" y="941"/>
                    <a:pt x="73045" y="880"/>
                    <a:pt x="73018" y="800"/>
                  </a:cubicBezTo>
                  <a:cubicBezTo>
                    <a:pt x="72981" y="726"/>
                    <a:pt x="68027" y="357"/>
                    <a:pt x="67953" y="357"/>
                  </a:cubicBezTo>
                  <a:cubicBezTo>
                    <a:pt x="67768" y="320"/>
                    <a:pt x="67177" y="283"/>
                    <a:pt x="67029" y="283"/>
                  </a:cubicBezTo>
                  <a:cubicBezTo>
                    <a:pt x="67029" y="211"/>
                    <a:pt x="66952" y="170"/>
                    <a:pt x="66827" y="170"/>
                  </a:cubicBezTo>
                  <a:cubicBezTo>
                    <a:pt x="66759" y="170"/>
                    <a:pt x="66677" y="183"/>
                    <a:pt x="66585" y="209"/>
                  </a:cubicBezTo>
                  <a:cubicBezTo>
                    <a:pt x="66189" y="312"/>
                    <a:pt x="64551" y="350"/>
                    <a:pt x="62645" y="350"/>
                  </a:cubicBezTo>
                  <a:cubicBezTo>
                    <a:pt x="59748" y="350"/>
                    <a:pt x="56229" y="261"/>
                    <a:pt x="55494" y="172"/>
                  </a:cubicBezTo>
                  <a:cubicBezTo>
                    <a:pt x="54875" y="56"/>
                    <a:pt x="54257" y="1"/>
                    <a:pt x="53638" y="1"/>
                  </a:cubicBezTo>
                  <a:close/>
                </a:path>
              </a:pathLst>
            </a:custGeom>
            <a:solidFill>
              <a:srgbClr val="60D6C0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83" name="Google Shape;1083;p40"/>
          <p:cNvSpPr/>
          <p:nvPr/>
        </p:nvSpPr>
        <p:spPr>
          <a:xfrm>
            <a:off x="563543" y="1481550"/>
            <a:ext cx="8174657" cy="3204275"/>
          </a:xfrm>
          <a:custGeom>
            <a:avLst/>
            <a:gdLst/>
            <a:ahLst/>
            <a:cxnLst/>
            <a:rect l="l" t="t" r="r" b="b"/>
            <a:pathLst>
              <a:path w="261785" h="128171" extrusionOk="0">
                <a:moveTo>
                  <a:pt x="7605" y="0"/>
                </a:moveTo>
                <a:lnTo>
                  <a:pt x="0" y="128171"/>
                </a:lnTo>
                <a:lnTo>
                  <a:pt x="250214" y="126828"/>
                </a:lnTo>
                <a:lnTo>
                  <a:pt x="261785" y="889"/>
                </a:lnTo>
                <a:close/>
              </a:path>
            </a:pathLst>
          </a:custGeom>
          <a:solidFill>
            <a:srgbClr val="A5B7C6">
              <a:alpha val="23560"/>
            </a:srgbClr>
          </a:solidFill>
          <a:ln>
            <a:noFill/>
          </a:ln>
        </p:spPr>
      </p:sp>
      <p:sp>
        <p:nvSpPr>
          <p:cNvPr id="1084" name="Google Shape;1084;p40"/>
          <p:cNvSpPr txBox="1">
            <a:spLocks noGrp="1"/>
          </p:cNvSpPr>
          <p:nvPr>
            <p:ph type="title"/>
          </p:nvPr>
        </p:nvSpPr>
        <p:spPr>
          <a:xfrm>
            <a:off x="715900" y="605648"/>
            <a:ext cx="8022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dirty="0"/>
              <a:t>Avance</a:t>
            </a:r>
            <a:r>
              <a:rPr lang="en" dirty="0"/>
              <a:t> DME</a:t>
            </a:r>
            <a:endParaRPr dirty="0"/>
          </a:p>
        </p:txBody>
      </p:sp>
      <p:sp>
        <p:nvSpPr>
          <p:cNvPr id="1086" name="Google Shape;1086;p40"/>
          <p:cNvSpPr/>
          <p:nvPr/>
        </p:nvSpPr>
        <p:spPr>
          <a:xfrm rot="-5561393">
            <a:off x="568994" y="1146912"/>
            <a:ext cx="712842" cy="847307"/>
          </a:xfrm>
          <a:custGeom>
            <a:avLst/>
            <a:gdLst/>
            <a:ahLst/>
            <a:cxnLst/>
            <a:rect l="l" t="t" r="r" b="b"/>
            <a:pathLst>
              <a:path w="28231" h="36727" extrusionOk="0">
                <a:moveTo>
                  <a:pt x="9835" y="1"/>
                </a:moveTo>
                <a:cubicBezTo>
                  <a:pt x="9835" y="1"/>
                  <a:pt x="9694" y="1552"/>
                  <a:pt x="8877" y="2031"/>
                </a:cubicBezTo>
                <a:cubicBezTo>
                  <a:pt x="8631" y="2175"/>
                  <a:pt x="8359" y="2226"/>
                  <a:pt x="8099" y="2226"/>
                </a:cubicBezTo>
                <a:cubicBezTo>
                  <a:pt x="7495" y="2226"/>
                  <a:pt x="6956" y="1955"/>
                  <a:pt x="6956" y="1955"/>
                </a:cubicBezTo>
                <a:cubicBezTo>
                  <a:pt x="6956" y="1955"/>
                  <a:pt x="6815" y="3468"/>
                  <a:pt x="5944" y="3979"/>
                </a:cubicBezTo>
                <a:cubicBezTo>
                  <a:pt x="5694" y="4127"/>
                  <a:pt x="5367" y="4179"/>
                  <a:pt x="5027" y="4179"/>
                </a:cubicBezTo>
                <a:cubicBezTo>
                  <a:pt x="4189" y="4179"/>
                  <a:pt x="3277" y="3860"/>
                  <a:pt x="3277" y="3860"/>
                </a:cubicBezTo>
                <a:cubicBezTo>
                  <a:pt x="3277" y="3860"/>
                  <a:pt x="2940" y="5492"/>
                  <a:pt x="2363" y="5830"/>
                </a:cubicBezTo>
                <a:cubicBezTo>
                  <a:pt x="2184" y="5936"/>
                  <a:pt x="1888" y="5973"/>
                  <a:pt x="1566" y="5973"/>
                </a:cubicBezTo>
                <a:cubicBezTo>
                  <a:pt x="850" y="5973"/>
                  <a:pt x="1" y="5792"/>
                  <a:pt x="1" y="5792"/>
                </a:cubicBezTo>
                <a:lnTo>
                  <a:pt x="1" y="5792"/>
                </a:lnTo>
                <a:lnTo>
                  <a:pt x="18233" y="36726"/>
                </a:lnTo>
                <a:cubicBezTo>
                  <a:pt x="18569" y="35013"/>
                  <a:pt x="19849" y="34712"/>
                  <a:pt x="20707" y="34712"/>
                </a:cubicBezTo>
                <a:cubicBezTo>
                  <a:pt x="21170" y="34712"/>
                  <a:pt x="21509" y="34800"/>
                  <a:pt x="21509" y="34800"/>
                </a:cubicBezTo>
                <a:cubicBezTo>
                  <a:pt x="21509" y="34800"/>
                  <a:pt x="22048" y="33624"/>
                  <a:pt x="22685" y="33053"/>
                </a:cubicBezTo>
                <a:cubicBezTo>
                  <a:pt x="22886" y="32873"/>
                  <a:pt x="23195" y="32811"/>
                  <a:pt x="23525" y="32811"/>
                </a:cubicBezTo>
                <a:cubicBezTo>
                  <a:pt x="24241" y="32811"/>
                  <a:pt x="25052" y="33102"/>
                  <a:pt x="25052" y="33102"/>
                </a:cubicBezTo>
                <a:cubicBezTo>
                  <a:pt x="25052" y="33102"/>
                  <a:pt x="25237" y="31431"/>
                  <a:pt x="25961" y="31006"/>
                </a:cubicBezTo>
                <a:cubicBezTo>
                  <a:pt x="26140" y="30901"/>
                  <a:pt x="26369" y="30861"/>
                  <a:pt x="26614" y="30861"/>
                </a:cubicBezTo>
                <a:cubicBezTo>
                  <a:pt x="27354" y="30861"/>
                  <a:pt x="28231" y="31224"/>
                  <a:pt x="28231" y="31224"/>
                </a:cubicBezTo>
                <a:lnTo>
                  <a:pt x="9835" y="1"/>
                </a:lnTo>
                <a:close/>
              </a:path>
            </a:pathLst>
          </a:custGeom>
          <a:solidFill>
            <a:srgbClr val="FD4D89">
              <a:alpha val="370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7" name="Google Shape;1087;p40"/>
          <p:cNvGrpSpPr/>
          <p:nvPr/>
        </p:nvGrpSpPr>
        <p:grpSpPr>
          <a:xfrm>
            <a:off x="5064410" y="482023"/>
            <a:ext cx="264677" cy="392424"/>
            <a:chOff x="4508863" y="1528200"/>
            <a:chExt cx="318850" cy="472800"/>
          </a:xfrm>
        </p:grpSpPr>
        <p:sp>
          <p:nvSpPr>
            <p:cNvPr id="1088" name="Google Shape;1088;p40"/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40"/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40"/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40"/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92" name="Google Shape;1092;p40"/>
          <p:cNvGrpSpPr/>
          <p:nvPr/>
        </p:nvGrpSpPr>
        <p:grpSpPr>
          <a:xfrm>
            <a:off x="4660778" y="482023"/>
            <a:ext cx="264677" cy="392424"/>
            <a:chOff x="4508863" y="1528200"/>
            <a:chExt cx="318850" cy="472800"/>
          </a:xfrm>
        </p:grpSpPr>
        <p:sp>
          <p:nvSpPr>
            <p:cNvPr id="1093" name="Google Shape;1093;p40"/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40"/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40"/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40"/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97" name="Google Shape;1097;p40"/>
          <p:cNvGrpSpPr/>
          <p:nvPr/>
        </p:nvGrpSpPr>
        <p:grpSpPr>
          <a:xfrm>
            <a:off x="5451193" y="486898"/>
            <a:ext cx="264677" cy="392424"/>
            <a:chOff x="4508863" y="1528200"/>
            <a:chExt cx="318850" cy="472800"/>
          </a:xfrm>
        </p:grpSpPr>
        <p:sp>
          <p:nvSpPr>
            <p:cNvPr id="1098" name="Google Shape;1098;p40"/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40"/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40"/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40"/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2" name="Google Shape;1102;p40"/>
          <p:cNvGrpSpPr/>
          <p:nvPr/>
        </p:nvGrpSpPr>
        <p:grpSpPr>
          <a:xfrm rot="-518687">
            <a:off x="7951387" y="2878200"/>
            <a:ext cx="879993" cy="410972"/>
            <a:chOff x="2358590" y="2770261"/>
            <a:chExt cx="701327" cy="327531"/>
          </a:xfrm>
        </p:grpSpPr>
        <p:sp>
          <p:nvSpPr>
            <p:cNvPr id="1103" name="Google Shape;1103;p40"/>
            <p:cNvSpPr/>
            <p:nvPr/>
          </p:nvSpPr>
          <p:spPr>
            <a:xfrm>
              <a:off x="2358590" y="2816992"/>
              <a:ext cx="660225" cy="280801"/>
            </a:xfrm>
            <a:custGeom>
              <a:avLst/>
              <a:gdLst/>
              <a:ahLst/>
              <a:cxnLst/>
              <a:rect l="l" t="t" r="r" b="b"/>
              <a:pathLst>
                <a:path w="50904" h="21650" extrusionOk="0">
                  <a:moveTo>
                    <a:pt x="2169" y="0"/>
                  </a:moveTo>
                  <a:lnTo>
                    <a:pt x="0" y="14244"/>
                  </a:lnTo>
                  <a:lnTo>
                    <a:pt x="48735" y="21649"/>
                  </a:lnTo>
                  <a:lnTo>
                    <a:pt x="50903" y="7406"/>
                  </a:lnTo>
                  <a:lnTo>
                    <a:pt x="2169" y="0"/>
                  </a:lnTo>
                  <a:close/>
                </a:path>
              </a:pathLst>
            </a:custGeom>
            <a:solidFill>
              <a:srgbClr val="D9D9D9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40"/>
            <p:cNvSpPr/>
            <p:nvPr/>
          </p:nvSpPr>
          <p:spPr>
            <a:xfrm>
              <a:off x="2358590" y="2770261"/>
              <a:ext cx="701327" cy="281112"/>
            </a:xfrm>
            <a:custGeom>
              <a:avLst/>
              <a:gdLst/>
              <a:ahLst/>
              <a:cxnLst/>
              <a:rect l="l" t="t" r="r" b="b"/>
              <a:pathLst>
                <a:path w="54073" h="21674" extrusionOk="0">
                  <a:moveTo>
                    <a:pt x="2736" y="1"/>
                  </a:moveTo>
                  <a:lnTo>
                    <a:pt x="0" y="17847"/>
                  </a:lnTo>
                  <a:cubicBezTo>
                    <a:pt x="0" y="17847"/>
                    <a:pt x="20463" y="21673"/>
                    <a:pt x="35986" y="21673"/>
                  </a:cubicBezTo>
                  <a:cubicBezTo>
                    <a:pt x="42728" y="21673"/>
                    <a:pt x="48539" y="20952"/>
                    <a:pt x="51337" y="18881"/>
                  </a:cubicBezTo>
                  <a:lnTo>
                    <a:pt x="54072" y="1035"/>
                  </a:lnTo>
                  <a:lnTo>
                    <a:pt x="54072" y="1035"/>
                  </a:lnTo>
                  <a:cubicBezTo>
                    <a:pt x="51431" y="2973"/>
                    <a:pt x="45726" y="3651"/>
                    <a:pt x="39042" y="3651"/>
                  </a:cubicBezTo>
                  <a:cubicBezTo>
                    <a:pt x="23527" y="3651"/>
                    <a:pt x="2736" y="1"/>
                    <a:pt x="2736" y="1"/>
                  </a:cubicBezTo>
                  <a:close/>
                </a:path>
              </a:pathLst>
            </a:custGeom>
            <a:solidFill>
              <a:srgbClr val="FFE6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40"/>
            <p:cNvSpPr/>
            <p:nvPr/>
          </p:nvSpPr>
          <p:spPr>
            <a:xfrm>
              <a:off x="2358590" y="2770261"/>
              <a:ext cx="149272" cy="249219"/>
            </a:xfrm>
            <a:custGeom>
              <a:avLst/>
              <a:gdLst/>
              <a:ahLst/>
              <a:cxnLst/>
              <a:rect l="l" t="t" r="r" b="b"/>
              <a:pathLst>
                <a:path w="11509" h="19215" extrusionOk="0">
                  <a:moveTo>
                    <a:pt x="2702" y="1"/>
                  </a:moveTo>
                  <a:lnTo>
                    <a:pt x="0" y="17880"/>
                  </a:lnTo>
                  <a:lnTo>
                    <a:pt x="8807" y="19215"/>
                  </a:lnTo>
                  <a:lnTo>
                    <a:pt x="11509" y="1335"/>
                  </a:lnTo>
                  <a:lnTo>
                    <a:pt x="2702" y="1"/>
                  </a:lnTo>
                  <a:close/>
                </a:path>
              </a:pathLst>
            </a:custGeom>
            <a:solidFill>
              <a:srgbClr val="EDD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6" name="Google Shape;1106;p40"/>
          <p:cNvGrpSpPr/>
          <p:nvPr/>
        </p:nvGrpSpPr>
        <p:grpSpPr>
          <a:xfrm rot="-518687">
            <a:off x="7963720" y="2414074"/>
            <a:ext cx="879993" cy="410972"/>
            <a:chOff x="2358590" y="2770261"/>
            <a:chExt cx="701327" cy="327531"/>
          </a:xfrm>
        </p:grpSpPr>
        <p:sp>
          <p:nvSpPr>
            <p:cNvPr id="1107" name="Google Shape;1107;p40"/>
            <p:cNvSpPr/>
            <p:nvPr/>
          </p:nvSpPr>
          <p:spPr>
            <a:xfrm>
              <a:off x="2358590" y="2816992"/>
              <a:ext cx="660225" cy="280801"/>
            </a:xfrm>
            <a:custGeom>
              <a:avLst/>
              <a:gdLst/>
              <a:ahLst/>
              <a:cxnLst/>
              <a:rect l="l" t="t" r="r" b="b"/>
              <a:pathLst>
                <a:path w="50904" h="21650" extrusionOk="0">
                  <a:moveTo>
                    <a:pt x="2169" y="0"/>
                  </a:moveTo>
                  <a:lnTo>
                    <a:pt x="0" y="14244"/>
                  </a:lnTo>
                  <a:lnTo>
                    <a:pt x="48735" y="21649"/>
                  </a:lnTo>
                  <a:lnTo>
                    <a:pt x="50903" y="7406"/>
                  </a:lnTo>
                  <a:lnTo>
                    <a:pt x="2169" y="0"/>
                  </a:lnTo>
                  <a:close/>
                </a:path>
              </a:pathLst>
            </a:custGeom>
            <a:solidFill>
              <a:srgbClr val="D9D9D9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40"/>
            <p:cNvSpPr/>
            <p:nvPr/>
          </p:nvSpPr>
          <p:spPr>
            <a:xfrm>
              <a:off x="2358590" y="2770261"/>
              <a:ext cx="701327" cy="281112"/>
            </a:xfrm>
            <a:custGeom>
              <a:avLst/>
              <a:gdLst/>
              <a:ahLst/>
              <a:cxnLst/>
              <a:rect l="l" t="t" r="r" b="b"/>
              <a:pathLst>
                <a:path w="54073" h="21674" extrusionOk="0">
                  <a:moveTo>
                    <a:pt x="2736" y="1"/>
                  </a:moveTo>
                  <a:lnTo>
                    <a:pt x="0" y="17847"/>
                  </a:lnTo>
                  <a:cubicBezTo>
                    <a:pt x="0" y="17847"/>
                    <a:pt x="20463" y="21673"/>
                    <a:pt x="35986" y="21673"/>
                  </a:cubicBezTo>
                  <a:cubicBezTo>
                    <a:pt x="42728" y="21673"/>
                    <a:pt x="48539" y="20952"/>
                    <a:pt x="51337" y="18881"/>
                  </a:cubicBezTo>
                  <a:lnTo>
                    <a:pt x="54072" y="1035"/>
                  </a:lnTo>
                  <a:lnTo>
                    <a:pt x="54072" y="1035"/>
                  </a:lnTo>
                  <a:cubicBezTo>
                    <a:pt x="51431" y="2973"/>
                    <a:pt x="45726" y="3651"/>
                    <a:pt x="39042" y="3651"/>
                  </a:cubicBezTo>
                  <a:cubicBezTo>
                    <a:pt x="23527" y="3651"/>
                    <a:pt x="2736" y="1"/>
                    <a:pt x="273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40"/>
            <p:cNvSpPr/>
            <p:nvPr/>
          </p:nvSpPr>
          <p:spPr>
            <a:xfrm>
              <a:off x="2358590" y="2770261"/>
              <a:ext cx="149272" cy="249219"/>
            </a:xfrm>
            <a:custGeom>
              <a:avLst/>
              <a:gdLst/>
              <a:ahLst/>
              <a:cxnLst/>
              <a:rect l="l" t="t" r="r" b="b"/>
              <a:pathLst>
                <a:path w="11509" h="19215" extrusionOk="0">
                  <a:moveTo>
                    <a:pt x="2702" y="1"/>
                  </a:moveTo>
                  <a:lnTo>
                    <a:pt x="0" y="17880"/>
                  </a:lnTo>
                  <a:lnTo>
                    <a:pt x="8807" y="19215"/>
                  </a:lnTo>
                  <a:lnTo>
                    <a:pt x="11509" y="1335"/>
                  </a:lnTo>
                  <a:lnTo>
                    <a:pt x="2702" y="1"/>
                  </a:lnTo>
                  <a:close/>
                </a:path>
              </a:pathLst>
            </a:custGeom>
            <a:solidFill>
              <a:srgbClr val="FCB8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0" name="Google Shape;1110;p40"/>
          <p:cNvGrpSpPr/>
          <p:nvPr/>
        </p:nvGrpSpPr>
        <p:grpSpPr>
          <a:xfrm rot="-518687">
            <a:off x="7997298" y="3319628"/>
            <a:ext cx="879993" cy="410972"/>
            <a:chOff x="2358590" y="2770261"/>
            <a:chExt cx="701327" cy="327531"/>
          </a:xfrm>
        </p:grpSpPr>
        <p:sp>
          <p:nvSpPr>
            <p:cNvPr id="1111" name="Google Shape;1111;p40"/>
            <p:cNvSpPr/>
            <p:nvPr/>
          </p:nvSpPr>
          <p:spPr>
            <a:xfrm>
              <a:off x="2358590" y="2816992"/>
              <a:ext cx="660225" cy="280801"/>
            </a:xfrm>
            <a:custGeom>
              <a:avLst/>
              <a:gdLst/>
              <a:ahLst/>
              <a:cxnLst/>
              <a:rect l="l" t="t" r="r" b="b"/>
              <a:pathLst>
                <a:path w="50904" h="21650" extrusionOk="0">
                  <a:moveTo>
                    <a:pt x="2169" y="0"/>
                  </a:moveTo>
                  <a:lnTo>
                    <a:pt x="0" y="14244"/>
                  </a:lnTo>
                  <a:lnTo>
                    <a:pt x="48735" y="21649"/>
                  </a:lnTo>
                  <a:lnTo>
                    <a:pt x="50903" y="7406"/>
                  </a:lnTo>
                  <a:lnTo>
                    <a:pt x="2169" y="0"/>
                  </a:lnTo>
                  <a:close/>
                </a:path>
              </a:pathLst>
            </a:custGeom>
            <a:solidFill>
              <a:srgbClr val="D9D9D9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40"/>
            <p:cNvSpPr/>
            <p:nvPr/>
          </p:nvSpPr>
          <p:spPr>
            <a:xfrm>
              <a:off x="2358590" y="2770261"/>
              <a:ext cx="701327" cy="281112"/>
            </a:xfrm>
            <a:custGeom>
              <a:avLst/>
              <a:gdLst/>
              <a:ahLst/>
              <a:cxnLst/>
              <a:rect l="l" t="t" r="r" b="b"/>
              <a:pathLst>
                <a:path w="54073" h="21674" extrusionOk="0">
                  <a:moveTo>
                    <a:pt x="2736" y="1"/>
                  </a:moveTo>
                  <a:lnTo>
                    <a:pt x="0" y="17847"/>
                  </a:lnTo>
                  <a:cubicBezTo>
                    <a:pt x="0" y="17847"/>
                    <a:pt x="20463" y="21673"/>
                    <a:pt x="35986" y="21673"/>
                  </a:cubicBezTo>
                  <a:cubicBezTo>
                    <a:pt x="42728" y="21673"/>
                    <a:pt x="48539" y="20952"/>
                    <a:pt x="51337" y="18881"/>
                  </a:cubicBezTo>
                  <a:lnTo>
                    <a:pt x="54072" y="1035"/>
                  </a:lnTo>
                  <a:lnTo>
                    <a:pt x="54072" y="1035"/>
                  </a:lnTo>
                  <a:cubicBezTo>
                    <a:pt x="51431" y="2973"/>
                    <a:pt x="45726" y="3651"/>
                    <a:pt x="39042" y="3651"/>
                  </a:cubicBezTo>
                  <a:cubicBezTo>
                    <a:pt x="23527" y="3651"/>
                    <a:pt x="2736" y="1"/>
                    <a:pt x="27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40"/>
            <p:cNvSpPr/>
            <p:nvPr/>
          </p:nvSpPr>
          <p:spPr>
            <a:xfrm>
              <a:off x="2358590" y="2770261"/>
              <a:ext cx="149272" cy="249219"/>
            </a:xfrm>
            <a:custGeom>
              <a:avLst/>
              <a:gdLst/>
              <a:ahLst/>
              <a:cxnLst/>
              <a:rect l="l" t="t" r="r" b="b"/>
              <a:pathLst>
                <a:path w="11509" h="19215" extrusionOk="0">
                  <a:moveTo>
                    <a:pt x="2702" y="1"/>
                  </a:moveTo>
                  <a:lnTo>
                    <a:pt x="0" y="17880"/>
                  </a:lnTo>
                  <a:lnTo>
                    <a:pt x="8807" y="19215"/>
                  </a:lnTo>
                  <a:lnTo>
                    <a:pt x="11509" y="1335"/>
                  </a:lnTo>
                  <a:lnTo>
                    <a:pt x="2702" y="1"/>
                  </a:lnTo>
                  <a:close/>
                </a:path>
              </a:pathLst>
            </a:custGeom>
            <a:solidFill>
              <a:srgbClr val="60D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36" name="Tabla 35">
            <a:extLst>
              <a:ext uri="{FF2B5EF4-FFF2-40B4-BE49-F238E27FC236}">
                <a16:creationId xmlns:a16="http://schemas.microsoft.com/office/drawing/2014/main" id="{16082ECE-1FFD-49E8-A12C-21950BD176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538532"/>
              </p:ext>
            </p:extLst>
          </p:nvPr>
        </p:nvGraphicFramePr>
        <p:xfrm>
          <a:off x="925415" y="1751682"/>
          <a:ext cx="7341590" cy="2643797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513811">
                  <a:extLst>
                    <a:ext uri="{9D8B030D-6E8A-4147-A177-3AD203B41FA5}">
                      <a16:colId xmlns:a16="http://schemas.microsoft.com/office/drawing/2014/main" val="3557816889"/>
                    </a:ext>
                  </a:extLst>
                </a:gridCol>
                <a:gridCol w="2477880">
                  <a:extLst>
                    <a:ext uri="{9D8B030D-6E8A-4147-A177-3AD203B41FA5}">
                      <a16:colId xmlns:a16="http://schemas.microsoft.com/office/drawing/2014/main" val="3005587242"/>
                    </a:ext>
                  </a:extLst>
                </a:gridCol>
                <a:gridCol w="1310974">
                  <a:extLst>
                    <a:ext uri="{9D8B030D-6E8A-4147-A177-3AD203B41FA5}">
                      <a16:colId xmlns:a16="http://schemas.microsoft.com/office/drawing/2014/main" val="527681192"/>
                    </a:ext>
                  </a:extLst>
                </a:gridCol>
                <a:gridCol w="1038925">
                  <a:extLst>
                    <a:ext uri="{9D8B030D-6E8A-4147-A177-3AD203B41FA5}">
                      <a16:colId xmlns:a16="http://schemas.microsoft.com/office/drawing/2014/main" val="1306340392"/>
                    </a:ext>
                  </a:extLst>
                </a:gridCol>
              </a:tblGrid>
              <a:tr h="2242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ESTRATEGA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REQUISITO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ANÁLISIS</a:t>
                      </a:r>
                      <a:r>
                        <a:rPr lang="es-CO" sz="1100" b="1" u="none" strike="noStrike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s-CO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267021"/>
                  </a:ext>
                </a:extLst>
              </a:tr>
              <a:tr h="46809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Cumplimiento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Cobertura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273563"/>
                  </a:ext>
                </a:extLst>
              </a:tr>
              <a:tr h="44849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VIGILANCIA EPIDEMIOLÓGICA DESORDENES MÚSCULO ESQUELÉTICOS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Evaluación Condiciones del Puesto de Trabajo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097884"/>
                  </a:ext>
                </a:extLst>
              </a:tr>
              <a:tr h="67274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Intervención Factores de Riesgo en desórdenes músculo esqueléticos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202286"/>
                  </a:ext>
                </a:extLst>
              </a:tr>
              <a:tr h="23757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PROMOCIÓN Y PREVENCIÓN DME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Bienestar Total 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701878"/>
                  </a:ext>
                </a:extLst>
              </a:tr>
              <a:tr h="22424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Cuido mi Entorno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85769"/>
                  </a:ext>
                </a:extLst>
              </a:tr>
              <a:tr h="18419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Cuido mis</a:t>
                      </a:r>
                      <a:r>
                        <a:rPr lang="es-CO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pasos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910907"/>
                  </a:ext>
                </a:extLst>
              </a:tr>
              <a:tr h="18419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Escuela cuidarte</a:t>
                      </a: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240532"/>
                  </a:ext>
                </a:extLst>
              </a:tr>
            </a:tbl>
          </a:graphicData>
        </a:graphic>
      </p:graphicFrame>
      <p:pic>
        <p:nvPicPr>
          <p:cNvPr id="37" name="Imagen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2767" y="456529"/>
            <a:ext cx="1446852" cy="469854"/>
          </a:xfrm>
          <a:prstGeom prst="rect">
            <a:avLst/>
          </a:prstGeom>
        </p:spPr>
      </p:pic>
      <p:pic>
        <p:nvPicPr>
          <p:cNvPr id="38" name="Imagen 3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9974" y="455353"/>
            <a:ext cx="1400578" cy="46440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7" name="Google Shape;477;p33"/>
          <p:cNvGrpSpPr/>
          <p:nvPr/>
        </p:nvGrpSpPr>
        <p:grpSpPr>
          <a:xfrm>
            <a:off x="1150277" y="1297618"/>
            <a:ext cx="6843428" cy="2926997"/>
            <a:chOff x="5871550" y="1383450"/>
            <a:chExt cx="1173850" cy="502075"/>
          </a:xfrm>
        </p:grpSpPr>
        <p:sp>
          <p:nvSpPr>
            <p:cNvPr id="478" name="Google Shape;478;p33"/>
            <p:cNvSpPr/>
            <p:nvPr/>
          </p:nvSpPr>
          <p:spPr>
            <a:xfrm>
              <a:off x="5871550" y="1491375"/>
              <a:ext cx="1173850" cy="184925"/>
            </a:xfrm>
            <a:custGeom>
              <a:avLst/>
              <a:gdLst/>
              <a:ahLst/>
              <a:cxnLst/>
              <a:rect l="l" t="t" r="r" b="b"/>
              <a:pathLst>
                <a:path w="46954" h="7397" extrusionOk="0">
                  <a:moveTo>
                    <a:pt x="38949" y="1"/>
                  </a:moveTo>
                  <a:cubicBezTo>
                    <a:pt x="38915" y="1"/>
                    <a:pt x="38872" y="13"/>
                    <a:pt x="38820" y="39"/>
                  </a:cubicBezTo>
                  <a:cubicBezTo>
                    <a:pt x="38384" y="330"/>
                    <a:pt x="35228" y="529"/>
                    <a:pt x="33449" y="529"/>
                  </a:cubicBezTo>
                  <a:cubicBezTo>
                    <a:pt x="32966" y="529"/>
                    <a:pt x="32585" y="515"/>
                    <a:pt x="32387" y="483"/>
                  </a:cubicBezTo>
                  <a:cubicBezTo>
                    <a:pt x="32099" y="403"/>
                    <a:pt x="31798" y="365"/>
                    <a:pt x="31495" y="365"/>
                  </a:cubicBezTo>
                  <a:cubicBezTo>
                    <a:pt x="31096" y="365"/>
                    <a:pt x="30694" y="431"/>
                    <a:pt x="30317" y="557"/>
                  </a:cubicBezTo>
                  <a:cubicBezTo>
                    <a:pt x="29134" y="816"/>
                    <a:pt x="25732" y="594"/>
                    <a:pt x="24180" y="853"/>
                  </a:cubicBezTo>
                  <a:cubicBezTo>
                    <a:pt x="24049" y="872"/>
                    <a:pt x="23957" y="880"/>
                    <a:pt x="23889" y="880"/>
                  </a:cubicBezTo>
                  <a:cubicBezTo>
                    <a:pt x="23575" y="880"/>
                    <a:pt x="23810" y="705"/>
                    <a:pt x="23292" y="705"/>
                  </a:cubicBezTo>
                  <a:cubicBezTo>
                    <a:pt x="22510" y="705"/>
                    <a:pt x="15460" y="1064"/>
                    <a:pt x="11980" y="1064"/>
                  </a:cubicBezTo>
                  <a:cubicBezTo>
                    <a:pt x="10854" y="1064"/>
                    <a:pt x="10102" y="1026"/>
                    <a:pt x="10057" y="927"/>
                  </a:cubicBezTo>
                  <a:cubicBezTo>
                    <a:pt x="10044" y="896"/>
                    <a:pt x="10026" y="884"/>
                    <a:pt x="10004" y="884"/>
                  </a:cubicBezTo>
                  <a:cubicBezTo>
                    <a:pt x="9909" y="884"/>
                    <a:pt x="9738" y="1103"/>
                    <a:pt x="9631" y="1103"/>
                  </a:cubicBezTo>
                  <a:cubicBezTo>
                    <a:pt x="9610" y="1103"/>
                    <a:pt x="9591" y="1095"/>
                    <a:pt x="9576" y="1074"/>
                  </a:cubicBezTo>
                  <a:cubicBezTo>
                    <a:pt x="9576" y="1074"/>
                    <a:pt x="4670" y="1392"/>
                    <a:pt x="2533" y="1392"/>
                  </a:cubicBezTo>
                  <a:cubicBezTo>
                    <a:pt x="2040" y="1392"/>
                    <a:pt x="1694" y="1375"/>
                    <a:pt x="1590" y="1333"/>
                  </a:cubicBezTo>
                  <a:cubicBezTo>
                    <a:pt x="1463" y="1295"/>
                    <a:pt x="1357" y="1274"/>
                    <a:pt x="1269" y="1274"/>
                  </a:cubicBezTo>
                  <a:cubicBezTo>
                    <a:pt x="1102" y="1274"/>
                    <a:pt x="998" y="1349"/>
                    <a:pt x="925" y="1518"/>
                  </a:cubicBezTo>
                  <a:cubicBezTo>
                    <a:pt x="555" y="2221"/>
                    <a:pt x="1" y="7027"/>
                    <a:pt x="407" y="7286"/>
                  </a:cubicBezTo>
                  <a:cubicBezTo>
                    <a:pt x="476" y="7315"/>
                    <a:pt x="660" y="7327"/>
                    <a:pt x="929" y="7327"/>
                  </a:cubicBezTo>
                  <a:cubicBezTo>
                    <a:pt x="2052" y="7327"/>
                    <a:pt x="4663" y="7120"/>
                    <a:pt x="6625" y="7120"/>
                  </a:cubicBezTo>
                  <a:cubicBezTo>
                    <a:pt x="7740" y="7120"/>
                    <a:pt x="8645" y="7187"/>
                    <a:pt x="8948" y="7396"/>
                  </a:cubicBezTo>
                  <a:cubicBezTo>
                    <a:pt x="9981" y="7285"/>
                    <a:pt x="13569" y="6814"/>
                    <a:pt x="15899" y="6814"/>
                  </a:cubicBezTo>
                  <a:cubicBezTo>
                    <a:pt x="16652" y="6814"/>
                    <a:pt x="17274" y="6863"/>
                    <a:pt x="17636" y="6990"/>
                  </a:cubicBezTo>
                  <a:cubicBezTo>
                    <a:pt x="17968" y="6721"/>
                    <a:pt x="19596" y="6662"/>
                    <a:pt x="21378" y="6662"/>
                  </a:cubicBezTo>
                  <a:cubicBezTo>
                    <a:pt x="22785" y="6662"/>
                    <a:pt x="24289" y="6699"/>
                    <a:pt x="25325" y="6699"/>
                  </a:cubicBezTo>
                  <a:cubicBezTo>
                    <a:pt x="26046" y="6699"/>
                    <a:pt x="26541" y="6681"/>
                    <a:pt x="26620" y="6620"/>
                  </a:cubicBezTo>
                  <a:cubicBezTo>
                    <a:pt x="26780" y="6496"/>
                    <a:pt x="27222" y="6440"/>
                    <a:pt x="27662" y="6440"/>
                  </a:cubicBezTo>
                  <a:cubicBezTo>
                    <a:pt x="28138" y="6440"/>
                    <a:pt x="28612" y="6505"/>
                    <a:pt x="28727" y="6620"/>
                  </a:cubicBezTo>
                  <a:cubicBezTo>
                    <a:pt x="28864" y="6757"/>
                    <a:pt x="29025" y="6804"/>
                    <a:pt x="29191" y="6804"/>
                  </a:cubicBezTo>
                  <a:cubicBezTo>
                    <a:pt x="29534" y="6804"/>
                    <a:pt x="29899" y="6608"/>
                    <a:pt x="30131" y="6608"/>
                  </a:cubicBezTo>
                  <a:cubicBezTo>
                    <a:pt x="30211" y="6608"/>
                    <a:pt x="30275" y="6631"/>
                    <a:pt x="30317" y="6694"/>
                  </a:cubicBezTo>
                  <a:lnTo>
                    <a:pt x="32239" y="6324"/>
                  </a:lnTo>
                  <a:lnTo>
                    <a:pt x="41334" y="6213"/>
                  </a:lnTo>
                  <a:cubicBezTo>
                    <a:pt x="41818" y="6065"/>
                    <a:pt x="42334" y="6019"/>
                    <a:pt x="42843" y="6019"/>
                  </a:cubicBezTo>
                  <a:cubicBezTo>
                    <a:pt x="43659" y="6019"/>
                    <a:pt x="44456" y="6137"/>
                    <a:pt x="45064" y="6137"/>
                  </a:cubicBezTo>
                  <a:cubicBezTo>
                    <a:pt x="45582" y="6137"/>
                    <a:pt x="45963" y="6051"/>
                    <a:pt x="46103" y="5733"/>
                  </a:cubicBezTo>
                  <a:cubicBezTo>
                    <a:pt x="46547" y="4808"/>
                    <a:pt x="46953" y="1037"/>
                    <a:pt x="46732" y="150"/>
                  </a:cubicBezTo>
                  <a:cubicBezTo>
                    <a:pt x="46722" y="62"/>
                    <a:pt x="46454" y="29"/>
                    <a:pt x="46063" y="29"/>
                  </a:cubicBezTo>
                  <a:cubicBezTo>
                    <a:pt x="44972" y="29"/>
                    <a:pt x="42922" y="290"/>
                    <a:pt x="42813" y="372"/>
                  </a:cubicBezTo>
                  <a:cubicBezTo>
                    <a:pt x="42785" y="381"/>
                    <a:pt x="42757" y="386"/>
                    <a:pt x="42731" y="386"/>
                  </a:cubicBezTo>
                  <a:cubicBezTo>
                    <a:pt x="42651" y="386"/>
                    <a:pt x="42582" y="344"/>
                    <a:pt x="42554" y="261"/>
                  </a:cubicBezTo>
                  <a:cubicBezTo>
                    <a:pt x="42554" y="187"/>
                    <a:pt x="39042" y="113"/>
                    <a:pt x="39042" y="113"/>
                  </a:cubicBezTo>
                  <a:cubicBezTo>
                    <a:pt x="39042" y="42"/>
                    <a:pt x="39011" y="1"/>
                    <a:pt x="38949" y="1"/>
                  </a:cubicBezTo>
                  <a:close/>
                </a:path>
              </a:pathLst>
            </a:custGeom>
            <a:solidFill>
              <a:schemeClr val="accent4">
                <a:alpha val="47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3"/>
            <p:cNvSpPr/>
            <p:nvPr/>
          </p:nvSpPr>
          <p:spPr>
            <a:xfrm>
              <a:off x="6031450" y="1597625"/>
              <a:ext cx="907650" cy="173875"/>
            </a:xfrm>
            <a:custGeom>
              <a:avLst/>
              <a:gdLst/>
              <a:ahLst/>
              <a:cxnLst/>
              <a:rect l="l" t="t" r="r" b="b"/>
              <a:pathLst>
                <a:path w="36306" h="6955" extrusionOk="0">
                  <a:moveTo>
                    <a:pt x="30114" y="1"/>
                  </a:moveTo>
                  <a:cubicBezTo>
                    <a:pt x="30083" y="1"/>
                    <a:pt x="30049" y="13"/>
                    <a:pt x="30021" y="41"/>
                  </a:cubicBezTo>
                  <a:cubicBezTo>
                    <a:pt x="29698" y="283"/>
                    <a:pt x="27593" y="447"/>
                    <a:pt x="26186" y="447"/>
                  </a:cubicBezTo>
                  <a:cubicBezTo>
                    <a:pt x="25660" y="447"/>
                    <a:pt x="25231" y="424"/>
                    <a:pt x="25030" y="374"/>
                  </a:cubicBezTo>
                  <a:cubicBezTo>
                    <a:pt x="24797" y="290"/>
                    <a:pt x="24556" y="252"/>
                    <a:pt x="24315" y="252"/>
                  </a:cubicBezTo>
                  <a:cubicBezTo>
                    <a:pt x="24020" y="252"/>
                    <a:pt x="23724" y="309"/>
                    <a:pt x="23440" y="411"/>
                  </a:cubicBezTo>
                  <a:cubicBezTo>
                    <a:pt x="23051" y="519"/>
                    <a:pt x="22362" y="537"/>
                    <a:pt x="21603" y="537"/>
                  </a:cubicBezTo>
                  <a:cubicBezTo>
                    <a:pt x="21249" y="537"/>
                    <a:pt x="20880" y="533"/>
                    <a:pt x="20519" y="533"/>
                  </a:cubicBezTo>
                  <a:cubicBezTo>
                    <a:pt x="19813" y="533"/>
                    <a:pt x="19139" y="547"/>
                    <a:pt x="18671" y="632"/>
                  </a:cubicBezTo>
                  <a:cubicBezTo>
                    <a:pt x="18583" y="650"/>
                    <a:pt x="18519" y="657"/>
                    <a:pt x="18470" y="657"/>
                  </a:cubicBezTo>
                  <a:cubicBezTo>
                    <a:pt x="18212" y="657"/>
                    <a:pt x="18410" y="448"/>
                    <a:pt x="18005" y="448"/>
                  </a:cubicBezTo>
                  <a:cubicBezTo>
                    <a:pt x="17470" y="473"/>
                    <a:pt x="12872" y="692"/>
                    <a:pt x="10021" y="692"/>
                  </a:cubicBezTo>
                  <a:cubicBezTo>
                    <a:pt x="8739" y="692"/>
                    <a:pt x="7810" y="648"/>
                    <a:pt x="7764" y="522"/>
                  </a:cubicBezTo>
                  <a:cubicBezTo>
                    <a:pt x="7758" y="491"/>
                    <a:pt x="7747" y="479"/>
                    <a:pt x="7732" y="479"/>
                  </a:cubicBezTo>
                  <a:cubicBezTo>
                    <a:pt x="7670" y="479"/>
                    <a:pt x="7545" y="698"/>
                    <a:pt x="7470" y="698"/>
                  </a:cubicBezTo>
                  <a:cubicBezTo>
                    <a:pt x="7455" y="698"/>
                    <a:pt x="7442" y="690"/>
                    <a:pt x="7432" y="669"/>
                  </a:cubicBezTo>
                  <a:cubicBezTo>
                    <a:pt x="7432" y="669"/>
                    <a:pt x="4041" y="888"/>
                    <a:pt x="2257" y="888"/>
                  </a:cubicBezTo>
                  <a:cubicBezTo>
                    <a:pt x="1722" y="888"/>
                    <a:pt x="1332" y="868"/>
                    <a:pt x="1221" y="817"/>
                  </a:cubicBezTo>
                  <a:cubicBezTo>
                    <a:pt x="1129" y="765"/>
                    <a:pt x="1051" y="740"/>
                    <a:pt x="986" y="740"/>
                  </a:cubicBezTo>
                  <a:cubicBezTo>
                    <a:pt x="866" y="740"/>
                    <a:pt x="788" y="822"/>
                    <a:pt x="740" y="965"/>
                  </a:cubicBezTo>
                  <a:cubicBezTo>
                    <a:pt x="444" y="1668"/>
                    <a:pt x="1" y="6474"/>
                    <a:pt x="333" y="6770"/>
                  </a:cubicBezTo>
                  <a:cubicBezTo>
                    <a:pt x="386" y="6794"/>
                    <a:pt x="525" y="6803"/>
                    <a:pt x="728" y="6803"/>
                  </a:cubicBezTo>
                  <a:cubicBezTo>
                    <a:pt x="1534" y="6803"/>
                    <a:pt x="3350" y="6651"/>
                    <a:pt x="4821" y="6651"/>
                  </a:cubicBezTo>
                  <a:cubicBezTo>
                    <a:pt x="5817" y="6651"/>
                    <a:pt x="6655" y="6721"/>
                    <a:pt x="6914" y="6954"/>
                  </a:cubicBezTo>
                  <a:cubicBezTo>
                    <a:pt x="7689" y="6874"/>
                    <a:pt x="10262" y="6485"/>
                    <a:pt x="12060" y="6485"/>
                  </a:cubicBezTo>
                  <a:cubicBezTo>
                    <a:pt x="12750" y="6485"/>
                    <a:pt x="13325" y="6542"/>
                    <a:pt x="13643" y="6696"/>
                  </a:cubicBezTo>
                  <a:cubicBezTo>
                    <a:pt x="13868" y="6457"/>
                    <a:pt x="14889" y="6394"/>
                    <a:pt x="16081" y="6394"/>
                  </a:cubicBezTo>
                  <a:cubicBezTo>
                    <a:pt x="17392" y="6394"/>
                    <a:pt x="18908" y="6470"/>
                    <a:pt x="19798" y="6470"/>
                  </a:cubicBezTo>
                  <a:cubicBezTo>
                    <a:pt x="20228" y="6470"/>
                    <a:pt x="20512" y="6452"/>
                    <a:pt x="20556" y="6400"/>
                  </a:cubicBezTo>
                  <a:cubicBezTo>
                    <a:pt x="20671" y="6302"/>
                    <a:pt x="20974" y="6254"/>
                    <a:pt x="21288" y="6254"/>
                  </a:cubicBezTo>
                  <a:cubicBezTo>
                    <a:pt x="21685" y="6254"/>
                    <a:pt x="22101" y="6330"/>
                    <a:pt x="22183" y="6474"/>
                  </a:cubicBezTo>
                  <a:cubicBezTo>
                    <a:pt x="22296" y="6628"/>
                    <a:pt x="22429" y="6679"/>
                    <a:pt x="22567" y="6679"/>
                  </a:cubicBezTo>
                  <a:cubicBezTo>
                    <a:pt x="22839" y="6679"/>
                    <a:pt x="23127" y="6478"/>
                    <a:pt x="23307" y="6478"/>
                  </a:cubicBezTo>
                  <a:cubicBezTo>
                    <a:pt x="23363" y="6478"/>
                    <a:pt x="23409" y="6497"/>
                    <a:pt x="23440" y="6548"/>
                  </a:cubicBezTo>
                  <a:lnTo>
                    <a:pt x="24919" y="6215"/>
                  </a:lnTo>
                  <a:lnTo>
                    <a:pt x="31943" y="6252"/>
                  </a:lnTo>
                  <a:cubicBezTo>
                    <a:pt x="32302" y="6109"/>
                    <a:pt x="32684" y="6063"/>
                    <a:pt x="33063" y="6063"/>
                  </a:cubicBezTo>
                  <a:cubicBezTo>
                    <a:pt x="33725" y="6063"/>
                    <a:pt x="34375" y="6203"/>
                    <a:pt x="34863" y="6203"/>
                  </a:cubicBezTo>
                  <a:cubicBezTo>
                    <a:pt x="35246" y="6203"/>
                    <a:pt x="35529" y="6116"/>
                    <a:pt x="35640" y="5808"/>
                  </a:cubicBezTo>
                  <a:cubicBezTo>
                    <a:pt x="35936" y="4884"/>
                    <a:pt x="36306" y="1113"/>
                    <a:pt x="36121" y="226"/>
                  </a:cubicBezTo>
                  <a:cubicBezTo>
                    <a:pt x="36111" y="149"/>
                    <a:pt x="35906" y="119"/>
                    <a:pt x="35606" y="119"/>
                  </a:cubicBezTo>
                  <a:cubicBezTo>
                    <a:pt x="34755" y="119"/>
                    <a:pt x="33144" y="356"/>
                    <a:pt x="33089" y="411"/>
                  </a:cubicBezTo>
                  <a:cubicBezTo>
                    <a:pt x="33069" y="431"/>
                    <a:pt x="33045" y="440"/>
                    <a:pt x="33022" y="440"/>
                  </a:cubicBezTo>
                  <a:cubicBezTo>
                    <a:pt x="32962" y="440"/>
                    <a:pt x="32905" y="380"/>
                    <a:pt x="32905" y="300"/>
                  </a:cubicBezTo>
                  <a:cubicBezTo>
                    <a:pt x="32905" y="226"/>
                    <a:pt x="30206" y="78"/>
                    <a:pt x="30206" y="78"/>
                  </a:cubicBezTo>
                  <a:cubicBezTo>
                    <a:pt x="30206" y="32"/>
                    <a:pt x="30163" y="1"/>
                    <a:pt x="30114" y="1"/>
                  </a:cubicBezTo>
                  <a:close/>
                </a:path>
              </a:pathLst>
            </a:custGeom>
            <a:solidFill>
              <a:schemeClr val="accent4">
                <a:alpha val="47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33"/>
            <p:cNvSpPr/>
            <p:nvPr/>
          </p:nvSpPr>
          <p:spPr>
            <a:xfrm>
              <a:off x="6070275" y="1383450"/>
              <a:ext cx="828175" cy="187475"/>
            </a:xfrm>
            <a:custGeom>
              <a:avLst/>
              <a:gdLst/>
              <a:ahLst/>
              <a:cxnLst/>
              <a:rect l="l" t="t" r="r" b="b"/>
              <a:pathLst>
                <a:path w="33127" h="7499" extrusionOk="0">
                  <a:moveTo>
                    <a:pt x="27486" y="1"/>
                  </a:moveTo>
                  <a:cubicBezTo>
                    <a:pt x="27458" y="1"/>
                    <a:pt x="27427" y="21"/>
                    <a:pt x="27396" y="68"/>
                  </a:cubicBezTo>
                  <a:cubicBezTo>
                    <a:pt x="27069" y="335"/>
                    <a:pt x="24769" y="554"/>
                    <a:pt x="23528" y="554"/>
                  </a:cubicBezTo>
                  <a:cubicBezTo>
                    <a:pt x="23222" y="554"/>
                    <a:pt x="22980" y="541"/>
                    <a:pt x="22848" y="511"/>
                  </a:cubicBezTo>
                  <a:cubicBezTo>
                    <a:pt x="22641" y="431"/>
                    <a:pt x="22419" y="393"/>
                    <a:pt x="22199" y="393"/>
                  </a:cubicBezTo>
                  <a:cubicBezTo>
                    <a:pt x="21909" y="393"/>
                    <a:pt x="21621" y="459"/>
                    <a:pt x="21369" y="585"/>
                  </a:cubicBezTo>
                  <a:cubicBezTo>
                    <a:pt x="20556" y="844"/>
                    <a:pt x="18116" y="659"/>
                    <a:pt x="17007" y="881"/>
                  </a:cubicBezTo>
                  <a:cubicBezTo>
                    <a:pt x="16903" y="911"/>
                    <a:pt x="16835" y="922"/>
                    <a:pt x="16789" y="922"/>
                  </a:cubicBezTo>
                  <a:cubicBezTo>
                    <a:pt x="16603" y="922"/>
                    <a:pt x="16763" y="733"/>
                    <a:pt x="16378" y="733"/>
                  </a:cubicBezTo>
                  <a:cubicBezTo>
                    <a:pt x="15839" y="762"/>
                    <a:pt x="10684" y="1160"/>
                    <a:pt x="8248" y="1160"/>
                  </a:cubicBezTo>
                  <a:cubicBezTo>
                    <a:pt x="7510" y="1160"/>
                    <a:pt x="7022" y="1123"/>
                    <a:pt x="6988" y="1029"/>
                  </a:cubicBezTo>
                  <a:cubicBezTo>
                    <a:pt x="6982" y="998"/>
                    <a:pt x="6972" y="986"/>
                    <a:pt x="6959" y="986"/>
                  </a:cubicBezTo>
                  <a:cubicBezTo>
                    <a:pt x="6904" y="986"/>
                    <a:pt x="6797" y="1205"/>
                    <a:pt x="6728" y="1205"/>
                  </a:cubicBezTo>
                  <a:cubicBezTo>
                    <a:pt x="6714" y="1205"/>
                    <a:pt x="6702" y="1197"/>
                    <a:pt x="6692" y="1177"/>
                  </a:cubicBezTo>
                  <a:cubicBezTo>
                    <a:pt x="6692" y="1177"/>
                    <a:pt x="3107" y="1528"/>
                    <a:pt x="1614" y="1528"/>
                  </a:cubicBezTo>
                  <a:cubicBezTo>
                    <a:pt x="1294" y="1528"/>
                    <a:pt x="1070" y="1512"/>
                    <a:pt x="999" y="1473"/>
                  </a:cubicBezTo>
                  <a:cubicBezTo>
                    <a:pt x="909" y="1434"/>
                    <a:pt x="838" y="1414"/>
                    <a:pt x="777" y="1414"/>
                  </a:cubicBezTo>
                  <a:cubicBezTo>
                    <a:pt x="663" y="1414"/>
                    <a:pt x="591" y="1488"/>
                    <a:pt x="518" y="1657"/>
                  </a:cubicBezTo>
                  <a:cubicBezTo>
                    <a:pt x="296" y="2360"/>
                    <a:pt x="0" y="7166"/>
                    <a:pt x="333" y="7425"/>
                  </a:cubicBezTo>
                  <a:cubicBezTo>
                    <a:pt x="374" y="7445"/>
                    <a:pt x="473" y="7454"/>
                    <a:pt x="617" y="7454"/>
                  </a:cubicBezTo>
                  <a:cubicBezTo>
                    <a:pt x="1357" y="7454"/>
                    <a:pt x="3294" y="7224"/>
                    <a:pt x="4742" y="7224"/>
                  </a:cubicBezTo>
                  <a:cubicBezTo>
                    <a:pt x="5526" y="7224"/>
                    <a:pt x="6166" y="7291"/>
                    <a:pt x="6396" y="7499"/>
                  </a:cubicBezTo>
                  <a:cubicBezTo>
                    <a:pt x="7130" y="7386"/>
                    <a:pt x="9697" y="6885"/>
                    <a:pt x="11330" y="6885"/>
                  </a:cubicBezTo>
                  <a:cubicBezTo>
                    <a:pt x="11836" y="6885"/>
                    <a:pt x="12252" y="6933"/>
                    <a:pt x="12496" y="7055"/>
                  </a:cubicBezTo>
                  <a:cubicBezTo>
                    <a:pt x="12762" y="6736"/>
                    <a:pt x="14183" y="6680"/>
                    <a:pt x="15615" y="6680"/>
                  </a:cubicBezTo>
                  <a:cubicBezTo>
                    <a:pt x="16383" y="6680"/>
                    <a:pt x="17155" y="6697"/>
                    <a:pt x="17753" y="6697"/>
                  </a:cubicBezTo>
                  <a:cubicBezTo>
                    <a:pt x="18366" y="6697"/>
                    <a:pt x="18797" y="6680"/>
                    <a:pt x="18855" y="6611"/>
                  </a:cubicBezTo>
                  <a:cubicBezTo>
                    <a:pt x="18985" y="6501"/>
                    <a:pt x="19318" y="6445"/>
                    <a:pt x="19641" y="6445"/>
                  </a:cubicBezTo>
                  <a:cubicBezTo>
                    <a:pt x="19965" y="6445"/>
                    <a:pt x="20279" y="6501"/>
                    <a:pt x="20371" y="6611"/>
                  </a:cubicBezTo>
                  <a:cubicBezTo>
                    <a:pt x="20475" y="6778"/>
                    <a:pt x="20597" y="6833"/>
                    <a:pt x="20721" y="6833"/>
                  </a:cubicBezTo>
                  <a:cubicBezTo>
                    <a:pt x="20966" y="6833"/>
                    <a:pt x="21222" y="6618"/>
                    <a:pt x="21375" y="6618"/>
                  </a:cubicBezTo>
                  <a:cubicBezTo>
                    <a:pt x="21420" y="6618"/>
                    <a:pt x="21456" y="6637"/>
                    <a:pt x="21480" y="6685"/>
                  </a:cubicBezTo>
                  <a:lnTo>
                    <a:pt x="22885" y="6316"/>
                  </a:lnTo>
                  <a:lnTo>
                    <a:pt x="29318" y="6205"/>
                  </a:lnTo>
                  <a:cubicBezTo>
                    <a:pt x="29660" y="6048"/>
                    <a:pt x="30025" y="5999"/>
                    <a:pt x="30385" y="5999"/>
                  </a:cubicBezTo>
                  <a:cubicBezTo>
                    <a:pt x="30966" y="5999"/>
                    <a:pt x="31534" y="6126"/>
                    <a:pt x="31969" y="6126"/>
                  </a:cubicBezTo>
                  <a:cubicBezTo>
                    <a:pt x="32342" y="6126"/>
                    <a:pt x="32617" y="6033"/>
                    <a:pt x="32719" y="5687"/>
                  </a:cubicBezTo>
                  <a:cubicBezTo>
                    <a:pt x="33015" y="3839"/>
                    <a:pt x="33126" y="1953"/>
                    <a:pt x="33015" y="105"/>
                  </a:cubicBezTo>
                  <a:cubicBezTo>
                    <a:pt x="33006" y="32"/>
                    <a:pt x="32837" y="4"/>
                    <a:pt x="32586" y="4"/>
                  </a:cubicBezTo>
                  <a:cubicBezTo>
                    <a:pt x="31813" y="4"/>
                    <a:pt x="30261" y="271"/>
                    <a:pt x="30205" y="326"/>
                  </a:cubicBezTo>
                  <a:cubicBezTo>
                    <a:pt x="30195" y="348"/>
                    <a:pt x="30177" y="357"/>
                    <a:pt x="30159" y="357"/>
                  </a:cubicBezTo>
                  <a:cubicBezTo>
                    <a:pt x="30113" y="357"/>
                    <a:pt x="30058" y="305"/>
                    <a:pt x="30058" y="253"/>
                  </a:cubicBezTo>
                  <a:cubicBezTo>
                    <a:pt x="30058" y="179"/>
                    <a:pt x="27581" y="105"/>
                    <a:pt x="27581" y="105"/>
                  </a:cubicBezTo>
                  <a:cubicBezTo>
                    <a:pt x="27559" y="40"/>
                    <a:pt x="27525" y="1"/>
                    <a:pt x="27486" y="1"/>
                  </a:cubicBezTo>
                  <a:close/>
                </a:path>
              </a:pathLst>
            </a:custGeom>
            <a:solidFill>
              <a:schemeClr val="accent4">
                <a:alpha val="47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33"/>
            <p:cNvSpPr/>
            <p:nvPr/>
          </p:nvSpPr>
          <p:spPr>
            <a:xfrm>
              <a:off x="5929775" y="1648425"/>
              <a:ext cx="941850" cy="237100"/>
            </a:xfrm>
            <a:custGeom>
              <a:avLst/>
              <a:gdLst/>
              <a:ahLst/>
              <a:cxnLst/>
              <a:rect l="l" t="t" r="r" b="b"/>
              <a:pathLst>
                <a:path w="37674" h="9484" extrusionOk="0">
                  <a:moveTo>
                    <a:pt x="37098" y="1"/>
                  </a:moveTo>
                  <a:cubicBezTo>
                    <a:pt x="36304" y="1"/>
                    <a:pt x="34296" y="426"/>
                    <a:pt x="34236" y="486"/>
                  </a:cubicBezTo>
                  <a:cubicBezTo>
                    <a:pt x="34214" y="508"/>
                    <a:pt x="34192" y="517"/>
                    <a:pt x="34172" y="517"/>
                  </a:cubicBezTo>
                  <a:cubicBezTo>
                    <a:pt x="34122" y="517"/>
                    <a:pt x="34077" y="464"/>
                    <a:pt x="34051" y="412"/>
                  </a:cubicBezTo>
                  <a:cubicBezTo>
                    <a:pt x="34041" y="393"/>
                    <a:pt x="33842" y="386"/>
                    <a:pt x="33553" y="386"/>
                  </a:cubicBezTo>
                  <a:cubicBezTo>
                    <a:pt x="32903" y="386"/>
                    <a:pt x="31799" y="420"/>
                    <a:pt x="31376" y="420"/>
                  </a:cubicBezTo>
                  <a:cubicBezTo>
                    <a:pt x="31268" y="420"/>
                    <a:pt x="31204" y="418"/>
                    <a:pt x="31204" y="412"/>
                  </a:cubicBezTo>
                  <a:cubicBezTo>
                    <a:pt x="31204" y="348"/>
                    <a:pt x="31167" y="308"/>
                    <a:pt x="31114" y="308"/>
                  </a:cubicBezTo>
                  <a:cubicBezTo>
                    <a:pt x="31075" y="308"/>
                    <a:pt x="31029" y="329"/>
                    <a:pt x="30982" y="375"/>
                  </a:cubicBezTo>
                  <a:cubicBezTo>
                    <a:pt x="30616" y="708"/>
                    <a:pt x="27343" y="1131"/>
                    <a:pt x="26128" y="1131"/>
                  </a:cubicBezTo>
                  <a:cubicBezTo>
                    <a:pt x="25993" y="1131"/>
                    <a:pt x="25884" y="1125"/>
                    <a:pt x="25806" y="1114"/>
                  </a:cubicBezTo>
                  <a:cubicBezTo>
                    <a:pt x="25610" y="1062"/>
                    <a:pt x="25409" y="1037"/>
                    <a:pt x="25208" y="1037"/>
                  </a:cubicBezTo>
                  <a:cubicBezTo>
                    <a:pt x="24842" y="1037"/>
                    <a:pt x="24477" y="1119"/>
                    <a:pt x="24143" y="1262"/>
                  </a:cubicBezTo>
                  <a:cubicBezTo>
                    <a:pt x="23218" y="1595"/>
                    <a:pt x="20409" y="1558"/>
                    <a:pt x="19152" y="1854"/>
                  </a:cubicBezTo>
                  <a:cubicBezTo>
                    <a:pt x="19030" y="1895"/>
                    <a:pt x="18952" y="1910"/>
                    <a:pt x="18900" y="1910"/>
                  </a:cubicBezTo>
                  <a:cubicBezTo>
                    <a:pt x="18729" y="1910"/>
                    <a:pt x="18836" y="1740"/>
                    <a:pt x="18525" y="1740"/>
                  </a:cubicBezTo>
                  <a:cubicBezTo>
                    <a:pt x="18502" y="1740"/>
                    <a:pt x="18477" y="1741"/>
                    <a:pt x="18449" y="1743"/>
                  </a:cubicBezTo>
                  <a:cubicBezTo>
                    <a:pt x="17754" y="1838"/>
                    <a:pt x="10556" y="2715"/>
                    <a:pt x="8359" y="2715"/>
                  </a:cubicBezTo>
                  <a:cubicBezTo>
                    <a:pt x="7984" y="2715"/>
                    <a:pt x="7755" y="2689"/>
                    <a:pt x="7728" y="2630"/>
                  </a:cubicBezTo>
                  <a:cubicBezTo>
                    <a:pt x="7716" y="2602"/>
                    <a:pt x="7702" y="2590"/>
                    <a:pt x="7686" y="2590"/>
                  </a:cubicBezTo>
                  <a:cubicBezTo>
                    <a:pt x="7612" y="2590"/>
                    <a:pt x="7495" y="2842"/>
                    <a:pt x="7404" y="2842"/>
                  </a:cubicBezTo>
                  <a:cubicBezTo>
                    <a:pt x="7388" y="2842"/>
                    <a:pt x="7372" y="2834"/>
                    <a:pt x="7358" y="2815"/>
                  </a:cubicBezTo>
                  <a:cubicBezTo>
                    <a:pt x="7358" y="2815"/>
                    <a:pt x="2529" y="3471"/>
                    <a:pt x="1195" y="3471"/>
                  </a:cubicBezTo>
                  <a:cubicBezTo>
                    <a:pt x="1044" y="3471"/>
                    <a:pt x="937" y="3462"/>
                    <a:pt x="888" y="3444"/>
                  </a:cubicBezTo>
                  <a:cubicBezTo>
                    <a:pt x="802" y="3422"/>
                    <a:pt x="732" y="3410"/>
                    <a:pt x="672" y="3410"/>
                  </a:cubicBezTo>
                  <a:cubicBezTo>
                    <a:pt x="528" y="3410"/>
                    <a:pt x="449" y="3482"/>
                    <a:pt x="371" y="3665"/>
                  </a:cubicBezTo>
                  <a:cubicBezTo>
                    <a:pt x="112" y="4368"/>
                    <a:pt x="1" y="9211"/>
                    <a:pt x="371" y="9470"/>
                  </a:cubicBezTo>
                  <a:cubicBezTo>
                    <a:pt x="399" y="9479"/>
                    <a:pt x="448" y="9484"/>
                    <a:pt x="516" y="9484"/>
                  </a:cubicBezTo>
                  <a:cubicBezTo>
                    <a:pt x="1276" y="9484"/>
                    <a:pt x="4356" y="8943"/>
                    <a:pt x="6138" y="8943"/>
                  </a:cubicBezTo>
                  <a:cubicBezTo>
                    <a:pt x="6698" y="8943"/>
                    <a:pt x="7130" y="8996"/>
                    <a:pt x="7321" y="9137"/>
                  </a:cubicBezTo>
                  <a:cubicBezTo>
                    <a:pt x="8212" y="8983"/>
                    <a:pt x="11605" y="8217"/>
                    <a:pt x="13427" y="8217"/>
                  </a:cubicBezTo>
                  <a:cubicBezTo>
                    <a:pt x="13797" y="8217"/>
                    <a:pt x="14102" y="8249"/>
                    <a:pt x="14308" y="8324"/>
                  </a:cubicBezTo>
                  <a:cubicBezTo>
                    <a:pt x="14900" y="7621"/>
                    <a:pt x="21296" y="7732"/>
                    <a:pt x="21555" y="7473"/>
                  </a:cubicBezTo>
                  <a:cubicBezTo>
                    <a:pt x="21699" y="7329"/>
                    <a:pt x="22153" y="7254"/>
                    <a:pt x="22566" y="7254"/>
                  </a:cubicBezTo>
                  <a:cubicBezTo>
                    <a:pt x="22893" y="7254"/>
                    <a:pt x="23194" y="7301"/>
                    <a:pt x="23292" y="7399"/>
                  </a:cubicBezTo>
                  <a:cubicBezTo>
                    <a:pt x="23407" y="7542"/>
                    <a:pt x="23533" y="7592"/>
                    <a:pt x="23662" y="7592"/>
                  </a:cubicBezTo>
                  <a:cubicBezTo>
                    <a:pt x="23955" y="7592"/>
                    <a:pt x="24259" y="7335"/>
                    <a:pt x="24455" y="7335"/>
                  </a:cubicBezTo>
                  <a:cubicBezTo>
                    <a:pt x="24507" y="7335"/>
                    <a:pt x="24552" y="7353"/>
                    <a:pt x="24586" y="7399"/>
                  </a:cubicBezTo>
                  <a:lnTo>
                    <a:pt x="26102" y="6919"/>
                  </a:lnTo>
                  <a:lnTo>
                    <a:pt x="33459" y="6401"/>
                  </a:lnTo>
                  <a:cubicBezTo>
                    <a:pt x="33991" y="6161"/>
                    <a:pt x="34580" y="6111"/>
                    <a:pt x="35134" y="6111"/>
                  </a:cubicBezTo>
                  <a:cubicBezTo>
                    <a:pt x="35524" y="6111"/>
                    <a:pt x="35897" y="6135"/>
                    <a:pt x="36221" y="6135"/>
                  </a:cubicBezTo>
                  <a:cubicBezTo>
                    <a:pt x="36781" y="6135"/>
                    <a:pt x="37197" y="6062"/>
                    <a:pt x="37304" y="5662"/>
                  </a:cubicBezTo>
                  <a:cubicBezTo>
                    <a:pt x="37600" y="4738"/>
                    <a:pt x="37674" y="967"/>
                    <a:pt x="37415" y="79"/>
                  </a:cubicBezTo>
                  <a:cubicBezTo>
                    <a:pt x="37401" y="24"/>
                    <a:pt x="37282" y="1"/>
                    <a:pt x="37098" y="1"/>
                  </a:cubicBezTo>
                  <a:close/>
                </a:path>
              </a:pathLst>
            </a:custGeom>
            <a:solidFill>
              <a:schemeClr val="accent4">
                <a:alpha val="47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2" name="Google Shape;482;p33"/>
          <p:cNvSpPr txBox="1">
            <a:spLocks noGrp="1"/>
          </p:cNvSpPr>
          <p:nvPr>
            <p:ph type="title"/>
          </p:nvPr>
        </p:nvSpPr>
        <p:spPr>
          <a:xfrm>
            <a:off x="2136150" y="1720025"/>
            <a:ext cx="4871700" cy="19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/>
              <a:t>Vigilancia Epidemiológica en Psicosocial</a:t>
            </a:r>
            <a:endParaRPr sz="7200" dirty="0"/>
          </a:p>
        </p:txBody>
      </p:sp>
      <p:grpSp>
        <p:nvGrpSpPr>
          <p:cNvPr id="483" name="Google Shape;483;p33"/>
          <p:cNvGrpSpPr/>
          <p:nvPr/>
        </p:nvGrpSpPr>
        <p:grpSpPr>
          <a:xfrm rot="-986207">
            <a:off x="7547879" y="3587639"/>
            <a:ext cx="1108030" cy="1105944"/>
            <a:chOff x="6184211" y="3374741"/>
            <a:chExt cx="941234" cy="939562"/>
          </a:xfrm>
          <a:solidFill>
            <a:srgbClr val="C4F150"/>
          </a:solidFill>
        </p:grpSpPr>
        <p:sp>
          <p:nvSpPr>
            <p:cNvPr id="484" name="Google Shape;484;p33"/>
            <p:cNvSpPr/>
            <p:nvPr/>
          </p:nvSpPr>
          <p:spPr>
            <a:xfrm>
              <a:off x="6184211" y="3374741"/>
              <a:ext cx="941234" cy="939562"/>
            </a:xfrm>
            <a:custGeom>
              <a:avLst/>
              <a:gdLst/>
              <a:ahLst/>
              <a:cxnLst/>
              <a:rect l="l" t="t" r="r" b="b"/>
              <a:pathLst>
                <a:path w="44466" h="44387" extrusionOk="0">
                  <a:moveTo>
                    <a:pt x="36940" y="1"/>
                  </a:moveTo>
                  <a:cubicBezTo>
                    <a:pt x="36903" y="1"/>
                    <a:pt x="36865" y="4"/>
                    <a:pt x="36827" y="11"/>
                  </a:cubicBezTo>
                  <a:lnTo>
                    <a:pt x="634" y="6783"/>
                  </a:lnTo>
                  <a:cubicBezTo>
                    <a:pt x="234" y="6849"/>
                    <a:pt x="0" y="7216"/>
                    <a:pt x="67" y="7617"/>
                  </a:cubicBezTo>
                  <a:lnTo>
                    <a:pt x="6838" y="43809"/>
                  </a:lnTo>
                  <a:cubicBezTo>
                    <a:pt x="6898" y="44138"/>
                    <a:pt x="7199" y="44386"/>
                    <a:pt x="7525" y="44386"/>
                  </a:cubicBezTo>
                  <a:cubicBezTo>
                    <a:pt x="7563" y="44386"/>
                    <a:pt x="7601" y="44383"/>
                    <a:pt x="7639" y="44376"/>
                  </a:cubicBezTo>
                  <a:lnTo>
                    <a:pt x="43832" y="37571"/>
                  </a:lnTo>
                  <a:cubicBezTo>
                    <a:pt x="44232" y="37505"/>
                    <a:pt x="44465" y="37138"/>
                    <a:pt x="44399" y="36771"/>
                  </a:cubicBezTo>
                  <a:lnTo>
                    <a:pt x="37627" y="578"/>
                  </a:lnTo>
                  <a:cubicBezTo>
                    <a:pt x="37567" y="249"/>
                    <a:pt x="37266" y="1"/>
                    <a:pt x="3694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33"/>
            <p:cNvSpPr/>
            <p:nvPr/>
          </p:nvSpPr>
          <p:spPr>
            <a:xfrm>
              <a:off x="6269643" y="3504879"/>
              <a:ext cx="151115" cy="794374"/>
            </a:xfrm>
            <a:custGeom>
              <a:avLst/>
              <a:gdLst/>
              <a:ahLst/>
              <a:cxnLst/>
              <a:rect l="l" t="t" r="r" b="b"/>
              <a:pathLst>
                <a:path w="7139" h="37528" extrusionOk="0">
                  <a:moveTo>
                    <a:pt x="101" y="1"/>
                  </a:moveTo>
                  <a:lnTo>
                    <a:pt x="0" y="34"/>
                  </a:lnTo>
                  <a:lnTo>
                    <a:pt x="7005" y="37528"/>
                  </a:lnTo>
                  <a:lnTo>
                    <a:pt x="7139" y="37528"/>
                  </a:lnTo>
                  <a:lnTo>
                    <a:pt x="10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33"/>
            <p:cNvSpPr/>
            <p:nvPr/>
          </p:nvSpPr>
          <p:spPr>
            <a:xfrm>
              <a:off x="6196912" y="3446986"/>
              <a:ext cx="795072" cy="151115"/>
            </a:xfrm>
            <a:custGeom>
              <a:avLst/>
              <a:gdLst/>
              <a:ahLst/>
              <a:cxnLst/>
              <a:rect l="l" t="t" r="r" b="b"/>
              <a:pathLst>
                <a:path w="37561" h="7139" extrusionOk="0">
                  <a:moveTo>
                    <a:pt x="37561" y="1"/>
                  </a:moveTo>
                  <a:lnTo>
                    <a:pt x="1" y="7039"/>
                  </a:lnTo>
                  <a:lnTo>
                    <a:pt x="1" y="7139"/>
                  </a:lnTo>
                  <a:lnTo>
                    <a:pt x="37561" y="101"/>
                  </a:lnTo>
                  <a:lnTo>
                    <a:pt x="3756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33"/>
            <p:cNvSpPr/>
            <p:nvPr/>
          </p:nvSpPr>
          <p:spPr>
            <a:xfrm>
              <a:off x="6211750" y="3527486"/>
              <a:ext cx="795771" cy="151115"/>
            </a:xfrm>
            <a:custGeom>
              <a:avLst/>
              <a:gdLst/>
              <a:ahLst/>
              <a:cxnLst/>
              <a:rect l="l" t="t" r="r" b="b"/>
              <a:pathLst>
                <a:path w="37594" h="7139" extrusionOk="0">
                  <a:moveTo>
                    <a:pt x="37560" y="0"/>
                  </a:moveTo>
                  <a:lnTo>
                    <a:pt x="0" y="7039"/>
                  </a:lnTo>
                  <a:lnTo>
                    <a:pt x="34" y="7139"/>
                  </a:lnTo>
                  <a:lnTo>
                    <a:pt x="37594" y="100"/>
                  </a:lnTo>
                  <a:lnTo>
                    <a:pt x="3756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33"/>
            <p:cNvSpPr/>
            <p:nvPr/>
          </p:nvSpPr>
          <p:spPr>
            <a:xfrm>
              <a:off x="6226568" y="3607965"/>
              <a:ext cx="795792" cy="151136"/>
            </a:xfrm>
            <a:custGeom>
              <a:avLst/>
              <a:gdLst/>
              <a:ahLst/>
              <a:cxnLst/>
              <a:rect l="l" t="t" r="r" b="b"/>
              <a:pathLst>
                <a:path w="37595" h="7140" extrusionOk="0">
                  <a:moveTo>
                    <a:pt x="37594" y="1"/>
                  </a:moveTo>
                  <a:lnTo>
                    <a:pt x="1" y="7039"/>
                  </a:lnTo>
                  <a:lnTo>
                    <a:pt x="34" y="7139"/>
                  </a:lnTo>
                  <a:lnTo>
                    <a:pt x="37594" y="101"/>
                  </a:lnTo>
                  <a:lnTo>
                    <a:pt x="3759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3"/>
            <p:cNvSpPr/>
            <p:nvPr/>
          </p:nvSpPr>
          <p:spPr>
            <a:xfrm>
              <a:off x="6242105" y="3688465"/>
              <a:ext cx="795072" cy="151136"/>
            </a:xfrm>
            <a:custGeom>
              <a:avLst/>
              <a:gdLst/>
              <a:ahLst/>
              <a:cxnLst/>
              <a:rect l="l" t="t" r="r" b="b"/>
              <a:pathLst>
                <a:path w="37561" h="7140" extrusionOk="0">
                  <a:moveTo>
                    <a:pt x="37561" y="1"/>
                  </a:moveTo>
                  <a:lnTo>
                    <a:pt x="1" y="7039"/>
                  </a:lnTo>
                  <a:lnTo>
                    <a:pt x="1" y="7139"/>
                  </a:lnTo>
                  <a:lnTo>
                    <a:pt x="37561" y="101"/>
                  </a:lnTo>
                  <a:lnTo>
                    <a:pt x="3756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33"/>
            <p:cNvSpPr/>
            <p:nvPr/>
          </p:nvSpPr>
          <p:spPr>
            <a:xfrm>
              <a:off x="6256943" y="3768965"/>
              <a:ext cx="795771" cy="151115"/>
            </a:xfrm>
            <a:custGeom>
              <a:avLst/>
              <a:gdLst/>
              <a:ahLst/>
              <a:cxnLst/>
              <a:rect l="l" t="t" r="r" b="b"/>
              <a:pathLst>
                <a:path w="37594" h="7139" extrusionOk="0">
                  <a:moveTo>
                    <a:pt x="37560" y="0"/>
                  </a:moveTo>
                  <a:lnTo>
                    <a:pt x="0" y="7039"/>
                  </a:lnTo>
                  <a:lnTo>
                    <a:pt x="33" y="7139"/>
                  </a:lnTo>
                  <a:lnTo>
                    <a:pt x="37594" y="100"/>
                  </a:lnTo>
                  <a:lnTo>
                    <a:pt x="3756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33"/>
            <p:cNvSpPr/>
            <p:nvPr/>
          </p:nvSpPr>
          <p:spPr>
            <a:xfrm>
              <a:off x="6271760" y="3849465"/>
              <a:ext cx="795792" cy="151115"/>
            </a:xfrm>
            <a:custGeom>
              <a:avLst/>
              <a:gdLst/>
              <a:ahLst/>
              <a:cxnLst/>
              <a:rect l="l" t="t" r="r" b="b"/>
              <a:pathLst>
                <a:path w="37595" h="7139" extrusionOk="0">
                  <a:moveTo>
                    <a:pt x="37594" y="0"/>
                  </a:moveTo>
                  <a:lnTo>
                    <a:pt x="1" y="7039"/>
                  </a:lnTo>
                  <a:lnTo>
                    <a:pt x="34" y="7139"/>
                  </a:lnTo>
                  <a:lnTo>
                    <a:pt x="37594" y="100"/>
                  </a:lnTo>
                  <a:lnTo>
                    <a:pt x="3759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33"/>
            <p:cNvSpPr/>
            <p:nvPr/>
          </p:nvSpPr>
          <p:spPr>
            <a:xfrm>
              <a:off x="6287297" y="3929944"/>
              <a:ext cx="795072" cy="151136"/>
            </a:xfrm>
            <a:custGeom>
              <a:avLst/>
              <a:gdLst/>
              <a:ahLst/>
              <a:cxnLst/>
              <a:rect l="l" t="t" r="r" b="b"/>
              <a:pathLst>
                <a:path w="37561" h="7140" extrusionOk="0">
                  <a:moveTo>
                    <a:pt x="37561" y="1"/>
                  </a:moveTo>
                  <a:lnTo>
                    <a:pt x="0" y="7039"/>
                  </a:lnTo>
                  <a:lnTo>
                    <a:pt x="0" y="7139"/>
                  </a:lnTo>
                  <a:lnTo>
                    <a:pt x="37561" y="101"/>
                  </a:lnTo>
                  <a:lnTo>
                    <a:pt x="3756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33"/>
            <p:cNvSpPr/>
            <p:nvPr/>
          </p:nvSpPr>
          <p:spPr>
            <a:xfrm>
              <a:off x="6302114" y="4010444"/>
              <a:ext cx="795792" cy="151136"/>
            </a:xfrm>
            <a:custGeom>
              <a:avLst/>
              <a:gdLst/>
              <a:ahLst/>
              <a:cxnLst/>
              <a:rect l="l" t="t" r="r" b="b"/>
              <a:pathLst>
                <a:path w="37595" h="7140" extrusionOk="0">
                  <a:moveTo>
                    <a:pt x="37561" y="1"/>
                  </a:moveTo>
                  <a:lnTo>
                    <a:pt x="1" y="7039"/>
                  </a:lnTo>
                  <a:lnTo>
                    <a:pt x="34" y="7139"/>
                  </a:lnTo>
                  <a:lnTo>
                    <a:pt x="37594" y="101"/>
                  </a:lnTo>
                  <a:lnTo>
                    <a:pt x="3756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33"/>
            <p:cNvSpPr/>
            <p:nvPr/>
          </p:nvSpPr>
          <p:spPr>
            <a:xfrm>
              <a:off x="6316953" y="4090944"/>
              <a:ext cx="795771" cy="151115"/>
            </a:xfrm>
            <a:custGeom>
              <a:avLst/>
              <a:gdLst/>
              <a:ahLst/>
              <a:cxnLst/>
              <a:rect l="l" t="t" r="r" b="b"/>
              <a:pathLst>
                <a:path w="37594" h="7139" extrusionOk="0">
                  <a:moveTo>
                    <a:pt x="37594" y="0"/>
                  </a:moveTo>
                  <a:lnTo>
                    <a:pt x="0" y="7039"/>
                  </a:lnTo>
                  <a:lnTo>
                    <a:pt x="34" y="7139"/>
                  </a:lnTo>
                  <a:lnTo>
                    <a:pt x="37594" y="100"/>
                  </a:lnTo>
                  <a:lnTo>
                    <a:pt x="3759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5" name="Google Shape;495;p33"/>
          <p:cNvGrpSpPr/>
          <p:nvPr/>
        </p:nvGrpSpPr>
        <p:grpSpPr>
          <a:xfrm rot="-713365">
            <a:off x="7168013" y="3485497"/>
            <a:ext cx="1030569" cy="1013203"/>
            <a:chOff x="5290308" y="3500646"/>
            <a:chExt cx="875551" cy="860798"/>
          </a:xfrm>
          <a:solidFill>
            <a:schemeClr val="accent6"/>
          </a:solidFill>
        </p:grpSpPr>
        <p:sp>
          <p:nvSpPr>
            <p:cNvPr id="496" name="Google Shape;496;p33"/>
            <p:cNvSpPr/>
            <p:nvPr/>
          </p:nvSpPr>
          <p:spPr>
            <a:xfrm>
              <a:off x="5745727" y="4155907"/>
              <a:ext cx="6371" cy="6202"/>
            </a:xfrm>
            <a:custGeom>
              <a:avLst/>
              <a:gdLst/>
              <a:ahLst/>
              <a:cxnLst/>
              <a:rect l="l" t="t" r="r" b="b"/>
              <a:pathLst>
                <a:path w="301" h="293" extrusionOk="0">
                  <a:moveTo>
                    <a:pt x="167" y="0"/>
                  </a:moveTo>
                  <a:cubicBezTo>
                    <a:pt x="67" y="0"/>
                    <a:pt x="34" y="67"/>
                    <a:pt x="0" y="134"/>
                  </a:cubicBezTo>
                  <a:lnTo>
                    <a:pt x="0" y="167"/>
                  </a:lnTo>
                  <a:cubicBezTo>
                    <a:pt x="17" y="250"/>
                    <a:pt x="84" y="292"/>
                    <a:pt x="151" y="292"/>
                  </a:cubicBezTo>
                  <a:cubicBezTo>
                    <a:pt x="217" y="292"/>
                    <a:pt x="284" y="250"/>
                    <a:pt x="301" y="167"/>
                  </a:cubicBezTo>
                  <a:lnTo>
                    <a:pt x="301" y="134"/>
                  </a:lnTo>
                  <a:cubicBezTo>
                    <a:pt x="267" y="67"/>
                    <a:pt x="234" y="0"/>
                    <a:pt x="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33"/>
            <p:cNvSpPr/>
            <p:nvPr/>
          </p:nvSpPr>
          <p:spPr>
            <a:xfrm>
              <a:off x="5747843" y="4103644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01"/>
                  </a:cubicBezTo>
                  <a:lnTo>
                    <a:pt x="1" y="168"/>
                  </a:lnTo>
                  <a:cubicBezTo>
                    <a:pt x="1" y="251"/>
                    <a:pt x="67" y="293"/>
                    <a:pt x="134" y="293"/>
                  </a:cubicBezTo>
                  <a:cubicBezTo>
                    <a:pt x="201" y="293"/>
                    <a:pt x="267" y="251"/>
                    <a:pt x="267" y="168"/>
                  </a:cubicBezTo>
                  <a:lnTo>
                    <a:pt x="267" y="101"/>
                  </a:lnTo>
                  <a:cubicBezTo>
                    <a:pt x="234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33"/>
            <p:cNvSpPr/>
            <p:nvPr/>
          </p:nvSpPr>
          <p:spPr>
            <a:xfrm>
              <a:off x="5744308" y="4208847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01"/>
                  </a:cubicBezTo>
                  <a:lnTo>
                    <a:pt x="1" y="168"/>
                  </a:lnTo>
                  <a:cubicBezTo>
                    <a:pt x="1" y="251"/>
                    <a:pt x="67" y="293"/>
                    <a:pt x="134" y="293"/>
                  </a:cubicBezTo>
                  <a:cubicBezTo>
                    <a:pt x="201" y="293"/>
                    <a:pt x="268" y="251"/>
                    <a:pt x="268" y="168"/>
                  </a:cubicBezTo>
                  <a:lnTo>
                    <a:pt x="268" y="101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33"/>
            <p:cNvSpPr/>
            <p:nvPr/>
          </p:nvSpPr>
          <p:spPr>
            <a:xfrm>
              <a:off x="5741493" y="4314070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34"/>
                    <a:pt x="0" y="100"/>
                  </a:cubicBezTo>
                  <a:lnTo>
                    <a:pt x="0" y="167"/>
                  </a:lnTo>
                  <a:cubicBezTo>
                    <a:pt x="0" y="234"/>
                    <a:pt x="67" y="300"/>
                    <a:pt x="134" y="300"/>
                  </a:cubicBezTo>
                  <a:cubicBezTo>
                    <a:pt x="200" y="300"/>
                    <a:pt x="267" y="234"/>
                    <a:pt x="267" y="167"/>
                  </a:cubicBezTo>
                  <a:lnTo>
                    <a:pt x="267" y="134"/>
                  </a:lnTo>
                  <a:cubicBezTo>
                    <a:pt x="267" y="34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33"/>
            <p:cNvSpPr/>
            <p:nvPr/>
          </p:nvSpPr>
          <p:spPr>
            <a:xfrm>
              <a:off x="5742911" y="4261109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3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01"/>
                    <a:pt x="133" y="301"/>
                  </a:cubicBezTo>
                  <a:cubicBezTo>
                    <a:pt x="200" y="301"/>
                    <a:pt x="267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33"/>
            <p:cNvSpPr/>
            <p:nvPr/>
          </p:nvSpPr>
          <p:spPr>
            <a:xfrm>
              <a:off x="5804339" y="4105063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4" y="0"/>
                  </a:moveTo>
                  <a:cubicBezTo>
                    <a:pt x="67" y="0"/>
                    <a:pt x="0" y="34"/>
                    <a:pt x="0" y="134"/>
                  </a:cubicBezTo>
                  <a:lnTo>
                    <a:pt x="0" y="201"/>
                  </a:lnTo>
                  <a:cubicBezTo>
                    <a:pt x="17" y="267"/>
                    <a:pt x="75" y="301"/>
                    <a:pt x="134" y="301"/>
                  </a:cubicBezTo>
                  <a:cubicBezTo>
                    <a:pt x="192" y="301"/>
                    <a:pt x="250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33"/>
            <p:cNvSpPr/>
            <p:nvPr/>
          </p:nvSpPr>
          <p:spPr>
            <a:xfrm>
              <a:off x="5802921" y="4157833"/>
              <a:ext cx="5673" cy="7091"/>
            </a:xfrm>
            <a:custGeom>
              <a:avLst/>
              <a:gdLst/>
              <a:ahLst/>
              <a:cxnLst/>
              <a:rect l="l" t="t" r="r" b="b"/>
              <a:pathLst>
                <a:path w="268" h="335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209"/>
                  </a:lnTo>
                  <a:cubicBezTo>
                    <a:pt x="0" y="293"/>
                    <a:pt x="67" y="334"/>
                    <a:pt x="134" y="334"/>
                  </a:cubicBezTo>
                  <a:cubicBezTo>
                    <a:pt x="201" y="334"/>
                    <a:pt x="267" y="293"/>
                    <a:pt x="267" y="209"/>
                  </a:cubicBezTo>
                  <a:lnTo>
                    <a:pt x="267" y="143"/>
                  </a:lnTo>
                  <a:cubicBezTo>
                    <a:pt x="267" y="76"/>
                    <a:pt x="201" y="9"/>
                    <a:pt x="134" y="9"/>
                  </a:cubicBezTo>
                  <a:cubicBezTo>
                    <a:pt x="122" y="3"/>
                    <a:pt x="109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33"/>
            <p:cNvSpPr/>
            <p:nvPr/>
          </p:nvSpPr>
          <p:spPr>
            <a:xfrm>
              <a:off x="5797968" y="4315468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34" y="1"/>
                  </a:moveTo>
                  <a:cubicBezTo>
                    <a:pt x="68" y="1"/>
                    <a:pt x="1" y="68"/>
                    <a:pt x="1" y="134"/>
                  </a:cubicBezTo>
                  <a:lnTo>
                    <a:pt x="1" y="168"/>
                  </a:lnTo>
                  <a:cubicBezTo>
                    <a:pt x="1" y="268"/>
                    <a:pt x="68" y="301"/>
                    <a:pt x="134" y="301"/>
                  </a:cubicBezTo>
                  <a:cubicBezTo>
                    <a:pt x="201" y="301"/>
                    <a:pt x="268" y="268"/>
                    <a:pt x="268" y="201"/>
                  </a:cubicBezTo>
                  <a:lnTo>
                    <a:pt x="268" y="134"/>
                  </a:lnTo>
                  <a:cubicBezTo>
                    <a:pt x="268" y="68"/>
                    <a:pt x="234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33"/>
            <p:cNvSpPr/>
            <p:nvPr/>
          </p:nvSpPr>
          <p:spPr>
            <a:xfrm>
              <a:off x="5799386" y="4263226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67" y="0"/>
                  </a:moveTo>
                  <a:cubicBezTo>
                    <a:pt x="67" y="0"/>
                    <a:pt x="34" y="34"/>
                    <a:pt x="1" y="101"/>
                  </a:cubicBezTo>
                  <a:lnTo>
                    <a:pt x="1" y="167"/>
                  </a:lnTo>
                  <a:cubicBezTo>
                    <a:pt x="1" y="251"/>
                    <a:pt x="67" y="292"/>
                    <a:pt x="134" y="292"/>
                  </a:cubicBezTo>
                  <a:cubicBezTo>
                    <a:pt x="201" y="292"/>
                    <a:pt x="267" y="251"/>
                    <a:pt x="267" y="167"/>
                  </a:cubicBezTo>
                  <a:lnTo>
                    <a:pt x="267" y="101"/>
                  </a:lnTo>
                  <a:cubicBezTo>
                    <a:pt x="267" y="34"/>
                    <a:pt x="201" y="0"/>
                    <a:pt x="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33"/>
            <p:cNvSpPr/>
            <p:nvPr/>
          </p:nvSpPr>
          <p:spPr>
            <a:xfrm>
              <a:off x="5801503" y="4210265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67"/>
                    <a:pt x="1" y="134"/>
                  </a:cubicBezTo>
                  <a:lnTo>
                    <a:pt x="1" y="167"/>
                  </a:lnTo>
                  <a:cubicBezTo>
                    <a:pt x="1" y="251"/>
                    <a:pt x="59" y="293"/>
                    <a:pt x="122" y="293"/>
                  </a:cubicBezTo>
                  <a:cubicBezTo>
                    <a:pt x="184" y="293"/>
                    <a:pt x="251" y="251"/>
                    <a:pt x="268" y="167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33"/>
            <p:cNvSpPr/>
            <p:nvPr/>
          </p:nvSpPr>
          <p:spPr>
            <a:xfrm>
              <a:off x="5860814" y="4106989"/>
              <a:ext cx="5673" cy="6054"/>
            </a:xfrm>
            <a:custGeom>
              <a:avLst/>
              <a:gdLst/>
              <a:ahLst/>
              <a:cxnLst/>
              <a:rect l="l" t="t" r="r" b="b"/>
              <a:pathLst>
                <a:path w="268" h="286" extrusionOk="0">
                  <a:moveTo>
                    <a:pt x="119" y="1"/>
                  </a:moveTo>
                  <a:cubicBezTo>
                    <a:pt x="55" y="1"/>
                    <a:pt x="28" y="55"/>
                    <a:pt x="1" y="110"/>
                  </a:cubicBezTo>
                  <a:lnTo>
                    <a:pt x="1" y="176"/>
                  </a:lnTo>
                  <a:cubicBezTo>
                    <a:pt x="1" y="231"/>
                    <a:pt x="45" y="285"/>
                    <a:pt x="98" y="285"/>
                  </a:cubicBezTo>
                  <a:cubicBezTo>
                    <a:pt x="110" y="285"/>
                    <a:pt x="122" y="282"/>
                    <a:pt x="134" y="276"/>
                  </a:cubicBezTo>
                  <a:cubicBezTo>
                    <a:pt x="146" y="282"/>
                    <a:pt x="159" y="285"/>
                    <a:pt x="170" y="285"/>
                  </a:cubicBezTo>
                  <a:cubicBezTo>
                    <a:pt x="223" y="285"/>
                    <a:pt x="268" y="231"/>
                    <a:pt x="268" y="176"/>
                  </a:cubicBezTo>
                  <a:lnTo>
                    <a:pt x="268" y="110"/>
                  </a:lnTo>
                  <a:cubicBezTo>
                    <a:pt x="268" y="55"/>
                    <a:pt x="245" y="1"/>
                    <a:pt x="201" y="1"/>
                  </a:cubicBezTo>
                  <a:cubicBezTo>
                    <a:pt x="191" y="1"/>
                    <a:pt x="180" y="3"/>
                    <a:pt x="167" y="10"/>
                  </a:cubicBezTo>
                  <a:cubicBezTo>
                    <a:pt x="149" y="3"/>
                    <a:pt x="133" y="1"/>
                    <a:pt x="1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33"/>
            <p:cNvSpPr/>
            <p:nvPr/>
          </p:nvSpPr>
          <p:spPr>
            <a:xfrm>
              <a:off x="5859396" y="4159421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34" y="1"/>
                  </a:moveTo>
                  <a:cubicBezTo>
                    <a:pt x="68" y="1"/>
                    <a:pt x="1" y="34"/>
                    <a:pt x="1" y="134"/>
                  </a:cubicBezTo>
                  <a:lnTo>
                    <a:pt x="1" y="168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68"/>
                    <a:pt x="268" y="201"/>
                  </a:cubicBezTo>
                  <a:lnTo>
                    <a:pt x="268" y="134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33"/>
            <p:cNvSpPr/>
            <p:nvPr/>
          </p:nvSpPr>
          <p:spPr>
            <a:xfrm>
              <a:off x="5857999" y="4212191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7" y="1"/>
                  </a:moveTo>
                  <a:cubicBezTo>
                    <a:pt x="45" y="1"/>
                    <a:pt x="0" y="55"/>
                    <a:pt x="0" y="110"/>
                  </a:cubicBezTo>
                  <a:lnTo>
                    <a:pt x="0" y="177"/>
                  </a:lnTo>
                  <a:cubicBezTo>
                    <a:pt x="0" y="260"/>
                    <a:pt x="67" y="302"/>
                    <a:pt x="134" y="302"/>
                  </a:cubicBezTo>
                  <a:cubicBezTo>
                    <a:pt x="200" y="302"/>
                    <a:pt x="267" y="260"/>
                    <a:pt x="267" y="177"/>
                  </a:cubicBezTo>
                  <a:lnTo>
                    <a:pt x="267" y="143"/>
                  </a:lnTo>
                  <a:cubicBezTo>
                    <a:pt x="267" y="43"/>
                    <a:pt x="200" y="10"/>
                    <a:pt x="134" y="10"/>
                  </a:cubicBezTo>
                  <a:cubicBezTo>
                    <a:pt x="121" y="4"/>
                    <a:pt x="109" y="1"/>
                    <a:pt x="9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33"/>
            <p:cNvSpPr/>
            <p:nvPr/>
          </p:nvSpPr>
          <p:spPr>
            <a:xfrm>
              <a:off x="5856581" y="4264644"/>
              <a:ext cx="6371" cy="6371"/>
            </a:xfrm>
            <a:custGeom>
              <a:avLst/>
              <a:gdLst/>
              <a:ahLst/>
              <a:cxnLst/>
              <a:rect l="l" t="t" r="r" b="b"/>
              <a:pathLst>
                <a:path w="301" h="301" extrusionOk="0">
                  <a:moveTo>
                    <a:pt x="167" y="0"/>
                  </a:moveTo>
                  <a:cubicBezTo>
                    <a:pt x="67" y="0"/>
                    <a:pt x="34" y="34"/>
                    <a:pt x="1" y="100"/>
                  </a:cubicBezTo>
                  <a:lnTo>
                    <a:pt x="1" y="167"/>
                  </a:lnTo>
                  <a:cubicBezTo>
                    <a:pt x="1" y="234"/>
                    <a:pt x="67" y="300"/>
                    <a:pt x="134" y="300"/>
                  </a:cubicBezTo>
                  <a:cubicBezTo>
                    <a:pt x="201" y="300"/>
                    <a:pt x="267" y="267"/>
                    <a:pt x="301" y="200"/>
                  </a:cubicBezTo>
                  <a:lnTo>
                    <a:pt x="301" y="134"/>
                  </a:lnTo>
                  <a:cubicBezTo>
                    <a:pt x="301" y="67"/>
                    <a:pt x="234" y="0"/>
                    <a:pt x="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33"/>
            <p:cNvSpPr/>
            <p:nvPr/>
          </p:nvSpPr>
          <p:spPr>
            <a:xfrm>
              <a:off x="5855163" y="4317415"/>
              <a:ext cx="5673" cy="5842"/>
            </a:xfrm>
            <a:custGeom>
              <a:avLst/>
              <a:gdLst/>
              <a:ahLst/>
              <a:cxnLst/>
              <a:rect l="l" t="t" r="r" b="b"/>
              <a:pathLst>
                <a:path w="268" h="276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42"/>
                    <a:pt x="34" y="276"/>
                    <a:pt x="134" y="276"/>
                  </a:cubicBezTo>
                  <a:cubicBezTo>
                    <a:pt x="201" y="276"/>
                    <a:pt x="234" y="242"/>
                    <a:pt x="268" y="176"/>
                  </a:cubicBezTo>
                  <a:lnTo>
                    <a:pt x="268" y="109"/>
                  </a:lnTo>
                  <a:cubicBezTo>
                    <a:pt x="234" y="42"/>
                    <a:pt x="201" y="9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33"/>
            <p:cNvSpPr/>
            <p:nvPr/>
          </p:nvSpPr>
          <p:spPr>
            <a:xfrm>
              <a:off x="5914474" y="4213800"/>
              <a:ext cx="6393" cy="6371"/>
            </a:xfrm>
            <a:custGeom>
              <a:avLst/>
              <a:gdLst/>
              <a:ahLst/>
              <a:cxnLst/>
              <a:rect l="l" t="t" r="r" b="b"/>
              <a:pathLst>
                <a:path w="302" h="301" extrusionOk="0">
                  <a:moveTo>
                    <a:pt x="168" y="0"/>
                  </a:moveTo>
                  <a:cubicBezTo>
                    <a:pt x="101" y="0"/>
                    <a:pt x="34" y="34"/>
                    <a:pt x="1" y="101"/>
                  </a:cubicBezTo>
                  <a:lnTo>
                    <a:pt x="1" y="167"/>
                  </a:lnTo>
                  <a:cubicBezTo>
                    <a:pt x="34" y="234"/>
                    <a:pt x="68" y="301"/>
                    <a:pt x="134" y="301"/>
                  </a:cubicBezTo>
                  <a:cubicBezTo>
                    <a:pt x="234" y="301"/>
                    <a:pt x="268" y="234"/>
                    <a:pt x="301" y="167"/>
                  </a:cubicBezTo>
                  <a:lnTo>
                    <a:pt x="301" y="134"/>
                  </a:lnTo>
                  <a:cubicBezTo>
                    <a:pt x="301" y="34"/>
                    <a:pt x="234" y="0"/>
                    <a:pt x="1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33"/>
            <p:cNvSpPr/>
            <p:nvPr/>
          </p:nvSpPr>
          <p:spPr>
            <a:xfrm>
              <a:off x="5916591" y="4160839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134" y="1"/>
                  </a:moveTo>
                  <a:cubicBezTo>
                    <a:pt x="68" y="1"/>
                    <a:pt x="1" y="67"/>
                    <a:pt x="1" y="134"/>
                  </a:cubicBezTo>
                  <a:lnTo>
                    <a:pt x="1" y="201"/>
                  </a:lnTo>
                  <a:cubicBezTo>
                    <a:pt x="1" y="268"/>
                    <a:pt x="34" y="301"/>
                    <a:pt x="134" y="301"/>
                  </a:cubicBezTo>
                  <a:cubicBezTo>
                    <a:pt x="147" y="307"/>
                    <a:pt x="158" y="310"/>
                    <a:pt x="168" y="310"/>
                  </a:cubicBezTo>
                  <a:cubicBezTo>
                    <a:pt x="213" y="310"/>
                    <a:pt x="241" y="255"/>
                    <a:pt x="268" y="201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33"/>
            <p:cNvSpPr/>
            <p:nvPr/>
          </p:nvSpPr>
          <p:spPr>
            <a:xfrm>
              <a:off x="5911659" y="431900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0" y="34"/>
                    <a:pt x="0" y="101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34"/>
                    <a:pt x="267" y="167"/>
                  </a:cubicBezTo>
                  <a:lnTo>
                    <a:pt x="267" y="134"/>
                  </a:lnTo>
                  <a:cubicBezTo>
                    <a:pt x="267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33"/>
            <p:cNvSpPr/>
            <p:nvPr/>
          </p:nvSpPr>
          <p:spPr>
            <a:xfrm>
              <a:off x="5913077" y="4266041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134" y="1"/>
                  </a:moveTo>
                  <a:cubicBezTo>
                    <a:pt x="67" y="1"/>
                    <a:pt x="0" y="68"/>
                    <a:pt x="0" y="134"/>
                  </a:cubicBezTo>
                  <a:lnTo>
                    <a:pt x="0" y="201"/>
                  </a:lnTo>
                  <a:cubicBezTo>
                    <a:pt x="0" y="268"/>
                    <a:pt x="67" y="301"/>
                    <a:pt x="134" y="301"/>
                  </a:cubicBezTo>
                  <a:cubicBezTo>
                    <a:pt x="146" y="307"/>
                    <a:pt x="158" y="310"/>
                    <a:pt x="170" y="310"/>
                  </a:cubicBezTo>
                  <a:cubicBezTo>
                    <a:pt x="222" y="310"/>
                    <a:pt x="267" y="256"/>
                    <a:pt x="267" y="201"/>
                  </a:cubicBezTo>
                  <a:lnTo>
                    <a:pt x="267" y="134"/>
                  </a:lnTo>
                  <a:cubicBezTo>
                    <a:pt x="267" y="68"/>
                    <a:pt x="200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33"/>
            <p:cNvSpPr/>
            <p:nvPr/>
          </p:nvSpPr>
          <p:spPr>
            <a:xfrm>
              <a:off x="5918009" y="4109106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6"/>
                  </a:lnTo>
                  <a:cubicBezTo>
                    <a:pt x="1" y="243"/>
                    <a:pt x="67" y="310"/>
                    <a:pt x="134" y="310"/>
                  </a:cubicBezTo>
                  <a:cubicBezTo>
                    <a:pt x="201" y="310"/>
                    <a:pt x="267" y="243"/>
                    <a:pt x="267" y="176"/>
                  </a:cubicBezTo>
                  <a:lnTo>
                    <a:pt x="267" y="110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9" y="1"/>
                    <a:pt x="146" y="3"/>
                    <a:pt x="134" y="10"/>
                  </a:cubicBezTo>
                  <a:cubicBezTo>
                    <a:pt x="122" y="3"/>
                    <a:pt x="110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33"/>
            <p:cNvSpPr/>
            <p:nvPr/>
          </p:nvSpPr>
          <p:spPr>
            <a:xfrm>
              <a:off x="5970271" y="4267989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97" y="0"/>
                  </a:moveTo>
                  <a:cubicBezTo>
                    <a:pt x="44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2"/>
                    <a:pt x="67" y="309"/>
                    <a:pt x="133" y="309"/>
                  </a:cubicBezTo>
                  <a:cubicBezTo>
                    <a:pt x="200" y="309"/>
                    <a:pt x="267" y="242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2" y="0"/>
                    <a:pt x="170" y="0"/>
                  </a:cubicBezTo>
                  <a:cubicBezTo>
                    <a:pt x="158" y="0"/>
                    <a:pt x="146" y="3"/>
                    <a:pt x="133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33"/>
            <p:cNvSpPr/>
            <p:nvPr/>
          </p:nvSpPr>
          <p:spPr>
            <a:xfrm>
              <a:off x="5973087" y="4162956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0" y="34"/>
                    <a:pt x="0" y="101"/>
                  </a:cubicBezTo>
                  <a:lnTo>
                    <a:pt x="0" y="168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34"/>
                    <a:pt x="267" y="168"/>
                  </a:cubicBezTo>
                  <a:lnTo>
                    <a:pt x="267" y="134"/>
                  </a:lnTo>
                  <a:cubicBezTo>
                    <a:pt x="267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33"/>
            <p:cNvSpPr/>
            <p:nvPr/>
          </p:nvSpPr>
          <p:spPr>
            <a:xfrm>
              <a:off x="5974505" y="4109995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67" y="1"/>
                  </a:moveTo>
                  <a:cubicBezTo>
                    <a:pt x="67" y="1"/>
                    <a:pt x="0" y="68"/>
                    <a:pt x="0" y="134"/>
                  </a:cubicBezTo>
                  <a:lnTo>
                    <a:pt x="0" y="168"/>
                  </a:lnTo>
                  <a:cubicBezTo>
                    <a:pt x="0" y="268"/>
                    <a:pt x="67" y="301"/>
                    <a:pt x="134" y="301"/>
                  </a:cubicBezTo>
                  <a:cubicBezTo>
                    <a:pt x="200" y="301"/>
                    <a:pt x="267" y="268"/>
                    <a:pt x="267" y="201"/>
                  </a:cubicBezTo>
                  <a:lnTo>
                    <a:pt x="267" y="134"/>
                  </a:lnTo>
                  <a:cubicBezTo>
                    <a:pt x="267" y="68"/>
                    <a:pt x="234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33"/>
            <p:cNvSpPr/>
            <p:nvPr/>
          </p:nvSpPr>
          <p:spPr>
            <a:xfrm>
              <a:off x="5968853" y="4320929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7" y="1"/>
                  </a:moveTo>
                  <a:cubicBezTo>
                    <a:pt x="45" y="1"/>
                    <a:pt x="0" y="55"/>
                    <a:pt x="0" y="110"/>
                  </a:cubicBezTo>
                  <a:lnTo>
                    <a:pt x="0" y="177"/>
                  </a:lnTo>
                  <a:cubicBezTo>
                    <a:pt x="0" y="243"/>
                    <a:pt x="34" y="310"/>
                    <a:pt x="100" y="310"/>
                  </a:cubicBezTo>
                  <a:cubicBezTo>
                    <a:pt x="167" y="310"/>
                    <a:pt x="234" y="243"/>
                    <a:pt x="267" y="177"/>
                  </a:cubicBezTo>
                  <a:lnTo>
                    <a:pt x="267" y="110"/>
                  </a:lnTo>
                  <a:cubicBezTo>
                    <a:pt x="234" y="43"/>
                    <a:pt x="200" y="10"/>
                    <a:pt x="134" y="10"/>
                  </a:cubicBezTo>
                  <a:cubicBezTo>
                    <a:pt x="121" y="4"/>
                    <a:pt x="109" y="1"/>
                    <a:pt x="9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33"/>
            <p:cNvSpPr/>
            <p:nvPr/>
          </p:nvSpPr>
          <p:spPr>
            <a:xfrm>
              <a:off x="5971669" y="4215218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67"/>
                    <a:pt x="1" y="134"/>
                  </a:cubicBezTo>
                  <a:lnTo>
                    <a:pt x="1" y="167"/>
                  </a:lnTo>
                  <a:cubicBezTo>
                    <a:pt x="1" y="267"/>
                    <a:pt x="67" y="300"/>
                    <a:pt x="134" y="300"/>
                  </a:cubicBezTo>
                  <a:cubicBezTo>
                    <a:pt x="201" y="300"/>
                    <a:pt x="268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33"/>
            <p:cNvSpPr/>
            <p:nvPr/>
          </p:nvSpPr>
          <p:spPr>
            <a:xfrm>
              <a:off x="6031700" y="4111942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3"/>
                    <a:pt x="67" y="309"/>
                    <a:pt x="134" y="309"/>
                  </a:cubicBezTo>
                  <a:cubicBezTo>
                    <a:pt x="200" y="309"/>
                    <a:pt x="267" y="243"/>
                    <a:pt x="267" y="176"/>
                  </a:cubicBezTo>
                  <a:lnTo>
                    <a:pt x="267" y="109"/>
                  </a:lnTo>
                  <a:cubicBezTo>
                    <a:pt x="267" y="42"/>
                    <a:pt x="200" y="9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33"/>
            <p:cNvSpPr/>
            <p:nvPr/>
          </p:nvSpPr>
          <p:spPr>
            <a:xfrm>
              <a:off x="6025328" y="4322347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6"/>
                  </a:lnTo>
                  <a:cubicBezTo>
                    <a:pt x="1" y="260"/>
                    <a:pt x="68" y="301"/>
                    <a:pt x="134" y="301"/>
                  </a:cubicBezTo>
                  <a:cubicBezTo>
                    <a:pt x="201" y="301"/>
                    <a:pt x="268" y="260"/>
                    <a:pt x="268" y="176"/>
                  </a:cubicBezTo>
                  <a:lnTo>
                    <a:pt x="268" y="110"/>
                  </a:lnTo>
                  <a:cubicBezTo>
                    <a:pt x="268" y="43"/>
                    <a:pt x="201" y="9"/>
                    <a:pt x="134" y="9"/>
                  </a:cubicBezTo>
                  <a:cubicBezTo>
                    <a:pt x="122" y="3"/>
                    <a:pt x="110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33"/>
            <p:cNvSpPr/>
            <p:nvPr/>
          </p:nvSpPr>
          <p:spPr>
            <a:xfrm>
              <a:off x="6037330" y="3901516"/>
              <a:ext cx="6393" cy="6562"/>
            </a:xfrm>
            <a:custGeom>
              <a:avLst/>
              <a:gdLst/>
              <a:ahLst/>
              <a:cxnLst/>
              <a:rect l="l" t="t" r="r" b="b"/>
              <a:pathLst>
                <a:path w="302" h="310" extrusionOk="0">
                  <a:moveTo>
                    <a:pt x="131" y="1"/>
                  </a:moveTo>
                  <a:cubicBezTo>
                    <a:pt x="79" y="1"/>
                    <a:pt x="34" y="55"/>
                    <a:pt x="34" y="110"/>
                  </a:cubicBezTo>
                  <a:lnTo>
                    <a:pt x="34" y="176"/>
                  </a:lnTo>
                  <a:cubicBezTo>
                    <a:pt x="1" y="243"/>
                    <a:pt x="68" y="310"/>
                    <a:pt x="134" y="310"/>
                  </a:cubicBezTo>
                  <a:cubicBezTo>
                    <a:pt x="201" y="310"/>
                    <a:pt x="268" y="243"/>
                    <a:pt x="301" y="176"/>
                  </a:cubicBezTo>
                  <a:lnTo>
                    <a:pt x="301" y="110"/>
                  </a:lnTo>
                  <a:cubicBezTo>
                    <a:pt x="301" y="55"/>
                    <a:pt x="257" y="1"/>
                    <a:pt x="204" y="1"/>
                  </a:cubicBezTo>
                  <a:cubicBezTo>
                    <a:pt x="192" y="1"/>
                    <a:pt x="180" y="3"/>
                    <a:pt x="168" y="10"/>
                  </a:cubicBezTo>
                  <a:cubicBezTo>
                    <a:pt x="155" y="3"/>
                    <a:pt x="143" y="1"/>
                    <a:pt x="1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33"/>
            <p:cNvSpPr/>
            <p:nvPr/>
          </p:nvSpPr>
          <p:spPr>
            <a:xfrm>
              <a:off x="6028165" y="4217144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18" y="0"/>
                  </a:moveTo>
                  <a:cubicBezTo>
                    <a:pt x="55" y="0"/>
                    <a:pt x="28" y="55"/>
                    <a:pt x="0" y="109"/>
                  </a:cubicBezTo>
                  <a:lnTo>
                    <a:pt x="0" y="176"/>
                  </a:lnTo>
                  <a:cubicBezTo>
                    <a:pt x="0" y="259"/>
                    <a:pt x="67" y="301"/>
                    <a:pt x="134" y="301"/>
                  </a:cubicBezTo>
                  <a:cubicBezTo>
                    <a:pt x="200" y="301"/>
                    <a:pt x="267" y="259"/>
                    <a:pt x="267" y="176"/>
                  </a:cubicBezTo>
                  <a:lnTo>
                    <a:pt x="267" y="109"/>
                  </a:lnTo>
                  <a:cubicBezTo>
                    <a:pt x="267" y="43"/>
                    <a:pt x="234" y="9"/>
                    <a:pt x="167" y="9"/>
                  </a:cubicBezTo>
                  <a:cubicBezTo>
                    <a:pt x="149" y="3"/>
                    <a:pt x="133" y="0"/>
                    <a:pt x="1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33"/>
            <p:cNvSpPr/>
            <p:nvPr/>
          </p:nvSpPr>
          <p:spPr>
            <a:xfrm>
              <a:off x="6026746" y="4269576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1" y="34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67" y="301"/>
                    <a:pt x="134" y="301"/>
                  </a:cubicBezTo>
                  <a:cubicBezTo>
                    <a:pt x="201" y="301"/>
                    <a:pt x="267" y="268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33"/>
            <p:cNvSpPr/>
            <p:nvPr/>
          </p:nvSpPr>
          <p:spPr>
            <a:xfrm>
              <a:off x="6030281" y="4164374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34" y="301"/>
                    <a:pt x="134" y="301"/>
                  </a:cubicBezTo>
                  <a:cubicBezTo>
                    <a:pt x="201" y="301"/>
                    <a:pt x="234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33"/>
            <p:cNvSpPr/>
            <p:nvPr/>
          </p:nvSpPr>
          <p:spPr>
            <a:xfrm>
              <a:off x="5980855" y="3899590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33"/>
            <p:cNvSpPr/>
            <p:nvPr/>
          </p:nvSpPr>
          <p:spPr>
            <a:xfrm>
              <a:off x="5753495" y="3893239"/>
              <a:ext cx="5673" cy="6901"/>
            </a:xfrm>
            <a:custGeom>
              <a:avLst/>
              <a:gdLst/>
              <a:ahLst/>
              <a:cxnLst/>
              <a:rect l="l" t="t" r="r" b="b"/>
              <a:pathLst>
                <a:path w="268" h="326" extrusionOk="0">
                  <a:moveTo>
                    <a:pt x="134" y="0"/>
                  </a:moveTo>
                  <a:cubicBezTo>
                    <a:pt x="67" y="0"/>
                    <a:pt x="0" y="34"/>
                    <a:pt x="0" y="100"/>
                  </a:cubicBezTo>
                  <a:lnTo>
                    <a:pt x="0" y="200"/>
                  </a:lnTo>
                  <a:cubicBezTo>
                    <a:pt x="0" y="284"/>
                    <a:pt x="67" y="326"/>
                    <a:pt x="134" y="326"/>
                  </a:cubicBezTo>
                  <a:cubicBezTo>
                    <a:pt x="201" y="326"/>
                    <a:pt x="267" y="284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34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33"/>
            <p:cNvSpPr/>
            <p:nvPr/>
          </p:nvSpPr>
          <p:spPr>
            <a:xfrm>
              <a:off x="5924359" y="3898171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8" y="1"/>
                    <a:pt x="1" y="34"/>
                    <a:pt x="1" y="101"/>
                  </a:cubicBezTo>
                  <a:lnTo>
                    <a:pt x="1" y="168"/>
                  </a:lnTo>
                  <a:cubicBezTo>
                    <a:pt x="1" y="234"/>
                    <a:pt x="34" y="301"/>
                    <a:pt x="134" y="301"/>
                  </a:cubicBezTo>
                  <a:cubicBezTo>
                    <a:pt x="201" y="301"/>
                    <a:pt x="268" y="234"/>
                    <a:pt x="268" y="168"/>
                  </a:cubicBezTo>
                  <a:lnTo>
                    <a:pt x="268" y="134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33"/>
            <p:cNvSpPr/>
            <p:nvPr/>
          </p:nvSpPr>
          <p:spPr>
            <a:xfrm>
              <a:off x="5867165" y="3896055"/>
              <a:ext cx="5673" cy="7091"/>
            </a:xfrm>
            <a:custGeom>
              <a:avLst/>
              <a:gdLst/>
              <a:ahLst/>
              <a:cxnLst/>
              <a:rect l="l" t="t" r="r" b="b"/>
              <a:pathLst>
                <a:path w="268" h="335" extrusionOk="0">
                  <a:moveTo>
                    <a:pt x="134" y="1"/>
                  </a:moveTo>
                  <a:cubicBezTo>
                    <a:pt x="68" y="1"/>
                    <a:pt x="1" y="67"/>
                    <a:pt x="1" y="134"/>
                  </a:cubicBezTo>
                  <a:lnTo>
                    <a:pt x="1" y="201"/>
                  </a:lnTo>
                  <a:cubicBezTo>
                    <a:pt x="1" y="268"/>
                    <a:pt x="68" y="334"/>
                    <a:pt x="134" y="334"/>
                  </a:cubicBezTo>
                  <a:cubicBezTo>
                    <a:pt x="201" y="334"/>
                    <a:pt x="268" y="268"/>
                    <a:pt x="268" y="201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33"/>
            <p:cNvSpPr/>
            <p:nvPr/>
          </p:nvSpPr>
          <p:spPr>
            <a:xfrm>
              <a:off x="5696999" y="389112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8" y="0"/>
                    <a:pt x="1" y="67"/>
                    <a:pt x="1" y="134"/>
                  </a:cubicBezTo>
                  <a:lnTo>
                    <a:pt x="1" y="200"/>
                  </a:lnTo>
                  <a:cubicBezTo>
                    <a:pt x="17" y="267"/>
                    <a:pt x="76" y="300"/>
                    <a:pt x="134" y="300"/>
                  </a:cubicBezTo>
                  <a:cubicBezTo>
                    <a:pt x="193" y="300"/>
                    <a:pt x="251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33"/>
            <p:cNvSpPr/>
            <p:nvPr/>
          </p:nvSpPr>
          <p:spPr>
            <a:xfrm>
              <a:off x="5810690" y="3894636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0" y="34"/>
                    <a:pt x="0" y="134"/>
                  </a:cubicBezTo>
                  <a:lnTo>
                    <a:pt x="0" y="168"/>
                  </a:lnTo>
                  <a:cubicBezTo>
                    <a:pt x="17" y="251"/>
                    <a:pt x="75" y="293"/>
                    <a:pt x="134" y="293"/>
                  </a:cubicBezTo>
                  <a:cubicBezTo>
                    <a:pt x="192" y="293"/>
                    <a:pt x="250" y="251"/>
                    <a:pt x="267" y="168"/>
                  </a:cubicBezTo>
                  <a:lnTo>
                    <a:pt x="267" y="134"/>
                  </a:lnTo>
                  <a:cubicBezTo>
                    <a:pt x="267" y="34"/>
                    <a:pt x="200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33"/>
            <p:cNvSpPr/>
            <p:nvPr/>
          </p:nvSpPr>
          <p:spPr>
            <a:xfrm>
              <a:off x="5699836" y="3785899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34" y="1"/>
                  </a:moveTo>
                  <a:cubicBezTo>
                    <a:pt x="67" y="1"/>
                    <a:pt x="0" y="68"/>
                    <a:pt x="0" y="134"/>
                  </a:cubicBezTo>
                  <a:lnTo>
                    <a:pt x="0" y="201"/>
                  </a:lnTo>
                  <a:cubicBezTo>
                    <a:pt x="17" y="268"/>
                    <a:pt x="84" y="301"/>
                    <a:pt x="146" y="301"/>
                  </a:cubicBezTo>
                  <a:cubicBezTo>
                    <a:pt x="209" y="301"/>
                    <a:pt x="267" y="268"/>
                    <a:pt x="267" y="201"/>
                  </a:cubicBezTo>
                  <a:lnTo>
                    <a:pt x="267" y="134"/>
                  </a:lnTo>
                  <a:cubicBezTo>
                    <a:pt x="267" y="68"/>
                    <a:pt x="200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33"/>
            <p:cNvSpPr/>
            <p:nvPr/>
          </p:nvSpPr>
          <p:spPr>
            <a:xfrm>
              <a:off x="5698417" y="3838860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01"/>
                  </a:cubicBezTo>
                  <a:lnTo>
                    <a:pt x="1" y="168"/>
                  </a:lnTo>
                  <a:cubicBezTo>
                    <a:pt x="1" y="251"/>
                    <a:pt x="67" y="293"/>
                    <a:pt x="134" y="293"/>
                  </a:cubicBezTo>
                  <a:cubicBezTo>
                    <a:pt x="201" y="293"/>
                    <a:pt x="267" y="251"/>
                    <a:pt x="267" y="168"/>
                  </a:cubicBezTo>
                  <a:lnTo>
                    <a:pt x="267" y="101"/>
                  </a:lnTo>
                  <a:cubicBezTo>
                    <a:pt x="267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3"/>
            <p:cNvSpPr/>
            <p:nvPr/>
          </p:nvSpPr>
          <p:spPr>
            <a:xfrm>
              <a:off x="5701233" y="3733658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68" y="1"/>
                  </a:moveTo>
                  <a:cubicBezTo>
                    <a:pt x="68" y="1"/>
                    <a:pt x="34" y="34"/>
                    <a:pt x="1" y="101"/>
                  </a:cubicBezTo>
                  <a:lnTo>
                    <a:pt x="1" y="167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34"/>
                    <a:pt x="268" y="167"/>
                  </a:cubicBezTo>
                  <a:lnTo>
                    <a:pt x="268" y="134"/>
                  </a:lnTo>
                  <a:cubicBezTo>
                    <a:pt x="268" y="34"/>
                    <a:pt x="234" y="1"/>
                    <a:pt x="16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33"/>
            <p:cNvSpPr/>
            <p:nvPr/>
          </p:nvSpPr>
          <p:spPr>
            <a:xfrm>
              <a:off x="5695602" y="3944084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4" y="0"/>
                  </a:moveTo>
                  <a:cubicBezTo>
                    <a:pt x="67" y="0"/>
                    <a:pt x="33" y="33"/>
                    <a:pt x="0" y="67"/>
                  </a:cubicBezTo>
                  <a:cubicBezTo>
                    <a:pt x="0" y="67"/>
                    <a:pt x="0" y="100"/>
                    <a:pt x="0" y="100"/>
                  </a:cubicBezTo>
                  <a:lnTo>
                    <a:pt x="0" y="167"/>
                  </a:lnTo>
                  <a:cubicBezTo>
                    <a:pt x="0" y="234"/>
                    <a:pt x="67" y="300"/>
                    <a:pt x="134" y="300"/>
                  </a:cubicBezTo>
                  <a:cubicBezTo>
                    <a:pt x="200" y="300"/>
                    <a:pt x="267" y="267"/>
                    <a:pt x="267" y="167"/>
                  </a:cubicBezTo>
                  <a:lnTo>
                    <a:pt x="267" y="133"/>
                  </a:lnTo>
                  <a:cubicBezTo>
                    <a:pt x="267" y="100"/>
                    <a:pt x="267" y="100"/>
                    <a:pt x="267" y="67"/>
                  </a:cubicBezTo>
                  <a:cubicBezTo>
                    <a:pt x="234" y="33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33"/>
            <p:cNvSpPr/>
            <p:nvPr/>
          </p:nvSpPr>
          <p:spPr>
            <a:xfrm>
              <a:off x="5757030" y="3788037"/>
              <a:ext cx="5673" cy="5652"/>
            </a:xfrm>
            <a:custGeom>
              <a:avLst/>
              <a:gdLst/>
              <a:ahLst/>
              <a:cxnLst/>
              <a:rect l="l" t="t" r="r" b="b"/>
              <a:pathLst>
                <a:path w="268" h="267" extrusionOk="0">
                  <a:moveTo>
                    <a:pt x="134" y="0"/>
                  </a:moveTo>
                  <a:cubicBezTo>
                    <a:pt x="67" y="0"/>
                    <a:pt x="0" y="33"/>
                    <a:pt x="0" y="100"/>
                  </a:cubicBezTo>
                  <a:lnTo>
                    <a:pt x="0" y="167"/>
                  </a:lnTo>
                  <a:cubicBezTo>
                    <a:pt x="0" y="234"/>
                    <a:pt x="34" y="267"/>
                    <a:pt x="134" y="267"/>
                  </a:cubicBezTo>
                  <a:cubicBezTo>
                    <a:pt x="200" y="267"/>
                    <a:pt x="234" y="234"/>
                    <a:pt x="267" y="167"/>
                  </a:cubicBezTo>
                  <a:lnTo>
                    <a:pt x="267" y="100"/>
                  </a:lnTo>
                  <a:cubicBezTo>
                    <a:pt x="234" y="33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33"/>
            <p:cNvSpPr/>
            <p:nvPr/>
          </p:nvSpPr>
          <p:spPr>
            <a:xfrm>
              <a:off x="5758427" y="3735076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0"/>
                  </a:moveTo>
                  <a:cubicBezTo>
                    <a:pt x="68" y="0"/>
                    <a:pt x="1" y="67"/>
                    <a:pt x="1" y="134"/>
                  </a:cubicBezTo>
                  <a:lnTo>
                    <a:pt x="1" y="167"/>
                  </a:lnTo>
                  <a:cubicBezTo>
                    <a:pt x="18" y="250"/>
                    <a:pt x="76" y="292"/>
                    <a:pt x="134" y="292"/>
                  </a:cubicBezTo>
                  <a:cubicBezTo>
                    <a:pt x="193" y="292"/>
                    <a:pt x="251" y="250"/>
                    <a:pt x="268" y="167"/>
                  </a:cubicBez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33"/>
            <p:cNvSpPr/>
            <p:nvPr/>
          </p:nvSpPr>
          <p:spPr>
            <a:xfrm>
              <a:off x="5755612" y="3840278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201"/>
                  </a:lnTo>
                  <a:cubicBezTo>
                    <a:pt x="0" y="267"/>
                    <a:pt x="59" y="301"/>
                    <a:pt x="121" y="301"/>
                  </a:cubicBezTo>
                  <a:cubicBezTo>
                    <a:pt x="184" y="301"/>
                    <a:pt x="251" y="267"/>
                    <a:pt x="267" y="201"/>
                  </a:cubicBezTo>
                  <a:lnTo>
                    <a:pt x="267" y="134"/>
                  </a:lnTo>
                  <a:cubicBezTo>
                    <a:pt x="234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33"/>
            <p:cNvSpPr/>
            <p:nvPr/>
          </p:nvSpPr>
          <p:spPr>
            <a:xfrm>
              <a:off x="5752077" y="3945481"/>
              <a:ext cx="6371" cy="6371"/>
            </a:xfrm>
            <a:custGeom>
              <a:avLst/>
              <a:gdLst/>
              <a:ahLst/>
              <a:cxnLst/>
              <a:rect l="l" t="t" r="r" b="b"/>
              <a:pathLst>
                <a:path w="301" h="301" extrusionOk="0">
                  <a:moveTo>
                    <a:pt x="134" y="1"/>
                  </a:moveTo>
                  <a:cubicBezTo>
                    <a:pt x="101" y="1"/>
                    <a:pt x="34" y="34"/>
                    <a:pt x="34" y="67"/>
                  </a:cubicBezTo>
                  <a:cubicBezTo>
                    <a:pt x="1" y="101"/>
                    <a:pt x="1" y="101"/>
                    <a:pt x="34" y="134"/>
                  </a:cubicBezTo>
                  <a:lnTo>
                    <a:pt x="34" y="201"/>
                  </a:lnTo>
                  <a:cubicBezTo>
                    <a:pt x="34" y="268"/>
                    <a:pt x="92" y="301"/>
                    <a:pt x="155" y="301"/>
                  </a:cubicBezTo>
                  <a:cubicBezTo>
                    <a:pt x="217" y="301"/>
                    <a:pt x="284" y="268"/>
                    <a:pt x="301" y="201"/>
                  </a:cubicBezTo>
                  <a:lnTo>
                    <a:pt x="301" y="134"/>
                  </a:lnTo>
                  <a:cubicBezTo>
                    <a:pt x="301" y="101"/>
                    <a:pt x="301" y="101"/>
                    <a:pt x="301" y="67"/>
                  </a:cubicBez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33"/>
            <p:cNvSpPr/>
            <p:nvPr/>
          </p:nvSpPr>
          <p:spPr>
            <a:xfrm>
              <a:off x="5749262" y="4050683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34" y="1"/>
                  </a:moveTo>
                  <a:cubicBezTo>
                    <a:pt x="67" y="1"/>
                    <a:pt x="0" y="68"/>
                    <a:pt x="0" y="134"/>
                  </a:cubicBezTo>
                  <a:lnTo>
                    <a:pt x="0" y="201"/>
                  </a:lnTo>
                  <a:cubicBezTo>
                    <a:pt x="17" y="268"/>
                    <a:pt x="75" y="301"/>
                    <a:pt x="134" y="301"/>
                  </a:cubicBezTo>
                  <a:cubicBezTo>
                    <a:pt x="192" y="301"/>
                    <a:pt x="250" y="268"/>
                    <a:pt x="267" y="201"/>
                  </a:cubicBezTo>
                  <a:lnTo>
                    <a:pt x="267" y="134"/>
                  </a:lnTo>
                  <a:cubicBezTo>
                    <a:pt x="267" y="68"/>
                    <a:pt x="200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33"/>
            <p:cNvSpPr/>
            <p:nvPr/>
          </p:nvSpPr>
          <p:spPr>
            <a:xfrm>
              <a:off x="5750659" y="3998442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68" y="1"/>
                  </a:moveTo>
                  <a:cubicBezTo>
                    <a:pt x="68" y="1"/>
                    <a:pt x="34" y="34"/>
                    <a:pt x="1" y="101"/>
                  </a:cubicBezTo>
                  <a:lnTo>
                    <a:pt x="1" y="167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34"/>
                    <a:pt x="268" y="167"/>
                  </a:cubicBezTo>
                  <a:lnTo>
                    <a:pt x="268" y="134"/>
                  </a:lnTo>
                  <a:cubicBezTo>
                    <a:pt x="268" y="34"/>
                    <a:pt x="234" y="1"/>
                    <a:pt x="16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33"/>
            <p:cNvSpPr/>
            <p:nvPr/>
          </p:nvSpPr>
          <p:spPr>
            <a:xfrm>
              <a:off x="5812108" y="3842205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97" y="1"/>
                  </a:moveTo>
                  <a:cubicBezTo>
                    <a:pt x="44" y="1"/>
                    <a:pt x="0" y="55"/>
                    <a:pt x="0" y="110"/>
                  </a:cubicBezTo>
                  <a:lnTo>
                    <a:pt x="0" y="176"/>
                  </a:lnTo>
                  <a:cubicBezTo>
                    <a:pt x="0" y="243"/>
                    <a:pt x="67" y="310"/>
                    <a:pt x="133" y="310"/>
                  </a:cubicBezTo>
                  <a:cubicBezTo>
                    <a:pt x="200" y="310"/>
                    <a:pt x="267" y="243"/>
                    <a:pt x="267" y="176"/>
                  </a:cubicBezTo>
                  <a:lnTo>
                    <a:pt x="267" y="110"/>
                  </a:lnTo>
                  <a:cubicBezTo>
                    <a:pt x="267" y="43"/>
                    <a:pt x="200" y="10"/>
                    <a:pt x="133" y="10"/>
                  </a:cubicBezTo>
                  <a:cubicBezTo>
                    <a:pt x="121" y="3"/>
                    <a:pt x="109" y="1"/>
                    <a:pt x="9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33"/>
            <p:cNvSpPr/>
            <p:nvPr/>
          </p:nvSpPr>
          <p:spPr>
            <a:xfrm>
              <a:off x="5813505" y="3789434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34"/>
                  </a:cubicBezTo>
                  <a:lnTo>
                    <a:pt x="1" y="168"/>
                  </a:lnTo>
                  <a:cubicBezTo>
                    <a:pt x="17" y="251"/>
                    <a:pt x="76" y="293"/>
                    <a:pt x="134" y="293"/>
                  </a:cubicBezTo>
                  <a:cubicBezTo>
                    <a:pt x="193" y="293"/>
                    <a:pt x="251" y="251"/>
                    <a:pt x="268" y="168"/>
                  </a:cubicBezTo>
                  <a:lnTo>
                    <a:pt x="268" y="134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33"/>
            <p:cNvSpPr/>
            <p:nvPr/>
          </p:nvSpPr>
          <p:spPr>
            <a:xfrm>
              <a:off x="5805737" y="4052631"/>
              <a:ext cx="5673" cy="5842"/>
            </a:xfrm>
            <a:custGeom>
              <a:avLst/>
              <a:gdLst/>
              <a:ahLst/>
              <a:cxnLst/>
              <a:rect l="l" t="t" r="r" b="b"/>
              <a:pathLst>
                <a:path w="268" h="276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43"/>
                    <a:pt x="68" y="276"/>
                    <a:pt x="134" y="276"/>
                  </a:cubicBezTo>
                  <a:cubicBezTo>
                    <a:pt x="201" y="276"/>
                    <a:pt x="268" y="243"/>
                    <a:pt x="268" y="176"/>
                  </a:cubicBezTo>
                  <a:lnTo>
                    <a:pt x="268" y="109"/>
                  </a:lnTo>
                  <a:cubicBezTo>
                    <a:pt x="268" y="42"/>
                    <a:pt x="201" y="9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33"/>
            <p:cNvSpPr/>
            <p:nvPr/>
          </p:nvSpPr>
          <p:spPr>
            <a:xfrm>
              <a:off x="5814923" y="3737002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00" y="0"/>
                  </a:moveTo>
                  <a:cubicBezTo>
                    <a:pt x="55" y="0"/>
                    <a:pt x="28" y="55"/>
                    <a:pt x="0" y="109"/>
                  </a:cubicBezTo>
                  <a:lnTo>
                    <a:pt x="0" y="176"/>
                  </a:lnTo>
                  <a:cubicBezTo>
                    <a:pt x="0" y="260"/>
                    <a:pt x="67" y="301"/>
                    <a:pt x="134" y="301"/>
                  </a:cubicBezTo>
                  <a:cubicBezTo>
                    <a:pt x="201" y="301"/>
                    <a:pt x="267" y="260"/>
                    <a:pt x="267" y="176"/>
                  </a:cubicBezTo>
                  <a:lnTo>
                    <a:pt x="267" y="109"/>
                  </a:lnTo>
                  <a:cubicBezTo>
                    <a:pt x="267" y="43"/>
                    <a:pt x="201" y="9"/>
                    <a:pt x="134" y="9"/>
                  </a:cubicBezTo>
                  <a:cubicBezTo>
                    <a:pt x="122" y="3"/>
                    <a:pt x="111" y="0"/>
                    <a:pt x="10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33"/>
            <p:cNvSpPr/>
            <p:nvPr/>
          </p:nvSpPr>
          <p:spPr>
            <a:xfrm>
              <a:off x="5807155" y="3999860"/>
              <a:ext cx="6371" cy="6202"/>
            </a:xfrm>
            <a:custGeom>
              <a:avLst/>
              <a:gdLst/>
              <a:ahLst/>
              <a:cxnLst/>
              <a:rect l="l" t="t" r="r" b="b"/>
              <a:pathLst>
                <a:path w="301" h="293" extrusionOk="0">
                  <a:moveTo>
                    <a:pt x="167" y="0"/>
                  </a:moveTo>
                  <a:cubicBezTo>
                    <a:pt x="67" y="0"/>
                    <a:pt x="34" y="34"/>
                    <a:pt x="1" y="134"/>
                  </a:cubicBezTo>
                  <a:lnTo>
                    <a:pt x="1" y="167"/>
                  </a:lnTo>
                  <a:cubicBezTo>
                    <a:pt x="17" y="250"/>
                    <a:pt x="84" y="292"/>
                    <a:pt x="151" y="292"/>
                  </a:cubicBezTo>
                  <a:cubicBezTo>
                    <a:pt x="217" y="292"/>
                    <a:pt x="284" y="250"/>
                    <a:pt x="301" y="167"/>
                  </a:cubicBezTo>
                  <a:cubicBezTo>
                    <a:pt x="301" y="67"/>
                    <a:pt x="234" y="0"/>
                    <a:pt x="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33"/>
            <p:cNvSpPr/>
            <p:nvPr/>
          </p:nvSpPr>
          <p:spPr>
            <a:xfrm>
              <a:off x="5809271" y="3947322"/>
              <a:ext cx="5673" cy="6477"/>
            </a:xfrm>
            <a:custGeom>
              <a:avLst/>
              <a:gdLst/>
              <a:ahLst/>
              <a:cxnLst/>
              <a:rect l="l" t="t" r="r" b="b"/>
              <a:pathLst>
                <a:path w="268" h="306" extrusionOk="0">
                  <a:moveTo>
                    <a:pt x="87" y="1"/>
                  </a:moveTo>
                  <a:cubicBezTo>
                    <a:pt x="49" y="1"/>
                    <a:pt x="25" y="32"/>
                    <a:pt x="1" y="81"/>
                  </a:cubicBezTo>
                  <a:cubicBezTo>
                    <a:pt x="1" y="81"/>
                    <a:pt x="1" y="114"/>
                    <a:pt x="1" y="114"/>
                  </a:cubicBezTo>
                  <a:lnTo>
                    <a:pt x="1" y="181"/>
                  </a:lnTo>
                  <a:cubicBezTo>
                    <a:pt x="1" y="264"/>
                    <a:pt x="67" y="306"/>
                    <a:pt x="134" y="306"/>
                  </a:cubicBezTo>
                  <a:cubicBezTo>
                    <a:pt x="201" y="306"/>
                    <a:pt x="267" y="264"/>
                    <a:pt x="267" y="181"/>
                  </a:cubicBezTo>
                  <a:lnTo>
                    <a:pt x="267" y="147"/>
                  </a:lnTo>
                  <a:cubicBezTo>
                    <a:pt x="267" y="114"/>
                    <a:pt x="267" y="81"/>
                    <a:pt x="267" y="81"/>
                  </a:cubicBezTo>
                  <a:cubicBezTo>
                    <a:pt x="243" y="32"/>
                    <a:pt x="201" y="1"/>
                    <a:pt x="167" y="1"/>
                  </a:cubicBezTo>
                  <a:cubicBezTo>
                    <a:pt x="154" y="1"/>
                    <a:pt x="143" y="5"/>
                    <a:pt x="134" y="14"/>
                  </a:cubicBezTo>
                  <a:cubicBezTo>
                    <a:pt x="116" y="5"/>
                    <a:pt x="101" y="1"/>
                    <a:pt x="8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33"/>
            <p:cNvSpPr/>
            <p:nvPr/>
          </p:nvSpPr>
          <p:spPr>
            <a:xfrm>
              <a:off x="5872118" y="3738420"/>
              <a:ext cx="5673" cy="5842"/>
            </a:xfrm>
            <a:custGeom>
              <a:avLst/>
              <a:gdLst/>
              <a:ahLst/>
              <a:cxnLst/>
              <a:rect l="l" t="t" r="r" b="b"/>
              <a:pathLst>
                <a:path w="268" h="276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17" y="243"/>
                    <a:pt x="75" y="276"/>
                    <a:pt x="134" y="276"/>
                  </a:cubicBezTo>
                  <a:cubicBezTo>
                    <a:pt x="192" y="276"/>
                    <a:pt x="251" y="243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0"/>
                    <a:pt x="170" y="0"/>
                  </a:cubicBezTo>
                  <a:cubicBezTo>
                    <a:pt x="158" y="0"/>
                    <a:pt x="146" y="3"/>
                    <a:pt x="134" y="9"/>
                  </a:cubicBezTo>
                  <a:cubicBezTo>
                    <a:pt x="122" y="3"/>
                    <a:pt x="109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3"/>
            <p:cNvSpPr/>
            <p:nvPr/>
          </p:nvSpPr>
          <p:spPr>
            <a:xfrm>
              <a:off x="5868583" y="3844321"/>
              <a:ext cx="6371" cy="5863"/>
            </a:xfrm>
            <a:custGeom>
              <a:avLst/>
              <a:gdLst/>
              <a:ahLst/>
              <a:cxnLst/>
              <a:rect l="l" t="t" r="r" b="b"/>
              <a:pathLst>
                <a:path w="301" h="277" extrusionOk="0">
                  <a:moveTo>
                    <a:pt x="119" y="1"/>
                  </a:moveTo>
                  <a:cubicBezTo>
                    <a:pt x="55" y="1"/>
                    <a:pt x="28" y="55"/>
                    <a:pt x="1" y="110"/>
                  </a:cubicBezTo>
                  <a:lnTo>
                    <a:pt x="1" y="176"/>
                  </a:lnTo>
                  <a:cubicBezTo>
                    <a:pt x="17" y="243"/>
                    <a:pt x="84" y="276"/>
                    <a:pt x="151" y="276"/>
                  </a:cubicBezTo>
                  <a:cubicBezTo>
                    <a:pt x="217" y="276"/>
                    <a:pt x="284" y="243"/>
                    <a:pt x="301" y="176"/>
                  </a:cubicBezTo>
                  <a:lnTo>
                    <a:pt x="301" y="110"/>
                  </a:lnTo>
                  <a:cubicBezTo>
                    <a:pt x="274" y="55"/>
                    <a:pt x="246" y="1"/>
                    <a:pt x="201" y="1"/>
                  </a:cubicBezTo>
                  <a:cubicBezTo>
                    <a:pt x="191" y="1"/>
                    <a:pt x="180" y="4"/>
                    <a:pt x="167" y="10"/>
                  </a:cubicBezTo>
                  <a:cubicBezTo>
                    <a:pt x="149" y="4"/>
                    <a:pt x="133" y="1"/>
                    <a:pt x="1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3"/>
            <p:cNvSpPr/>
            <p:nvPr/>
          </p:nvSpPr>
          <p:spPr>
            <a:xfrm>
              <a:off x="5870700" y="3791360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7"/>
                  </a:lnTo>
                  <a:cubicBezTo>
                    <a:pt x="1" y="260"/>
                    <a:pt x="67" y="302"/>
                    <a:pt x="134" y="302"/>
                  </a:cubicBezTo>
                  <a:cubicBezTo>
                    <a:pt x="201" y="302"/>
                    <a:pt x="268" y="260"/>
                    <a:pt x="268" y="177"/>
                  </a:cubicBezTo>
                  <a:lnTo>
                    <a:pt x="268" y="110"/>
                  </a:lnTo>
                  <a:cubicBezTo>
                    <a:pt x="234" y="43"/>
                    <a:pt x="201" y="10"/>
                    <a:pt x="134" y="10"/>
                  </a:cubicBezTo>
                  <a:cubicBezTo>
                    <a:pt x="122" y="4"/>
                    <a:pt x="110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3"/>
            <p:cNvSpPr/>
            <p:nvPr/>
          </p:nvSpPr>
          <p:spPr>
            <a:xfrm>
              <a:off x="5865768" y="3949016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34" y="34"/>
                    <a:pt x="0" y="67"/>
                  </a:cubicBezTo>
                  <a:cubicBezTo>
                    <a:pt x="0" y="67"/>
                    <a:pt x="0" y="101"/>
                    <a:pt x="0" y="134"/>
                  </a:cubicBezTo>
                  <a:lnTo>
                    <a:pt x="0" y="167"/>
                  </a:lnTo>
                  <a:cubicBezTo>
                    <a:pt x="17" y="251"/>
                    <a:pt x="84" y="292"/>
                    <a:pt x="146" y="292"/>
                  </a:cubicBezTo>
                  <a:cubicBezTo>
                    <a:pt x="209" y="292"/>
                    <a:pt x="267" y="251"/>
                    <a:pt x="267" y="167"/>
                  </a:cubicBezTo>
                  <a:lnTo>
                    <a:pt x="267" y="134"/>
                  </a:lnTo>
                  <a:cubicBezTo>
                    <a:pt x="267" y="101"/>
                    <a:pt x="267" y="67"/>
                    <a:pt x="267" y="67"/>
                  </a:cubicBezTo>
                  <a:cubicBezTo>
                    <a:pt x="234" y="1"/>
                    <a:pt x="200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3"/>
            <p:cNvSpPr/>
            <p:nvPr/>
          </p:nvSpPr>
          <p:spPr>
            <a:xfrm>
              <a:off x="5864349" y="4001786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8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59"/>
                    <a:pt x="67" y="301"/>
                    <a:pt x="134" y="301"/>
                  </a:cubicBezTo>
                  <a:cubicBezTo>
                    <a:pt x="201" y="301"/>
                    <a:pt x="267" y="259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0"/>
                    <a:pt x="170" y="0"/>
                  </a:cubicBezTo>
                  <a:cubicBezTo>
                    <a:pt x="158" y="0"/>
                    <a:pt x="146" y="3"/>
                    <a:pt x="134" y="9"/>
                  </a:cubicBezTo>
                  <a:cubicBezTo>
                    <a:pt x="122" y="3"/>
                    <a:pt x="109" y="0"/>
                    <a:pt x="9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3"/>
            <p:cNvSpPr/>
            <p:nvPr/>
          </p:nvSpPr>
          <p:spPr>
            <a:xfrm>
              <a:off x="5862931" y="4054218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34"/>
                  </a:cubicBezTo>
                  <a:lnTo>
                    <a:pt x="1" y="168"/>
                  </a:lnTo>
                  <a:cubicBezTo>
                    <a:pt x="1" y="251"/>
                    <a:pt x="59" y="293"/>
                    <a:pt x="122" y="293"/>
                  </a:cubicBezTo>
                  <a:cubicBezTo>
                    <a:pt x="184" y="293"/>
                    <a:pt x="251" y="251"/>
                    <a:pt x="268" y="168"/>
                  </a:cubicBezTo>
                  <a:lnTo>
                    <a:pt x="268" y="134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3"/>
            <p:cNvSpPr/>
            <p:nvPr/>
          </p:nvSpPr>
          <p:spPr>
            <a:xfrm>
              <a:off x="5922962" y="3950434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134" y="0"/>
                  </a:moveTo>
                  <a:cubicBezTo>
                    <a:pt x="67" y="0"/>
                    <a:pt x="33" y="34"/>
                    <a:pt x="0" y="67"/>
                  </a:cubicBezTo>
                  <a:cubicBezTo>
                    <a:pt x="0" y="100"/>
                    <a:pt x="0" y="100"/>
                    <a:pt x="0" y="134"/>
                  </a:cubicBezTo>
                  <a:lnTo>
                    <a:pt x="0" y="200"/>
                  </a:lnTo>
                  <a:cubicBezTo>
                    <a:pt x="0" y="267"/>
                    <a:pt x="67" y="300"/>
                    <a:pt x="134" y="300"/>
                  </a:cubicBezTo>
                  <a:cubicBezTo>
                    <a:pt x="146" y="307"/>
                    <a:pt x="158" y="309"/>
                    <a:pt x="170" y="309"/>
                  </a:cubicBezTo>
                  <a:cubicBezTo>
                    <a:pt x="222" y="309"/>
                    <a:pt x="267" y="255"/>
                    <a:pt x="267" y="200"/>
                  </a:cubicBezTo>
                  <a:lnTo>
                    <a:pt x="267" y="134"/>
                  </a:lnTo>
                  <a:cubicBezTo>
                    <a:pt x="267" y="134"/>
                    <a:pt x="267" y="100"/>
                    <a:pt x="267" y="100"/>
                  </a:cubicBezTo>
                  <a:cubicBezTo>
                    <a:pt x="234" y="34"/>
                    <a:pt x="167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3"/>
            <p:cNvSpPr/>
            <p:nvPr/>
          </p:nvSpPr>
          <p:spPr>
            <a:xfrm>
              <a:off x="5928593" y="3740008"/>
              <a:ext cx="5673" cy="6901"/>
            </a:xfrm>
            <a:custGeom>
              <a:avLst/>
              <a:gdLst/>
              <a:ahLst/>
              <a:cxnLst/>
              <a:rect l="l" t="t" r="r" b="b"/>
              <a:pathLst>
                <a:path w="268" h="326" extrusionOk="0">
                  <a:moveTo>
                    <a:pt x="134" y="1"/>
                  </a:moveTo>
                  <a:cubicBezTo>
                    <a:pt x="68" y="1"/>
                    <a:pt x="1" y="67"/>
                    <a:pt x="1" y="134"/>
                  </a:cubicBezTo>
                  <a:lnTo>
                    <a:pt x="1" y="201"/>
                  </a:lnTo>
                  <a:cubicBezTo>
                    <a:pt x="1" y="284"/>
                    <a:pt x="68" y="326"/>
                    <a:pt x="134" y="326"/>
                  </a:cubicBezTo>
                  <a:cubicBezTo>
                    <a:pt x="201" y="326"/>
                    <a:pt x="268" y="284"/>
                    <a:pt x="268" y="201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3"/>
            <p:cNvSpPr/>
            <p:nvPr/>
          </p:nvSpPr>
          <p:spPr>
            <a:xfrm>
              <a:off x="5927196" y="3792969"/>
              <a:ext cx="6371" cy="6371"/>
            </a:xfrm>
            <a:custGeom>
              <a:avLst/>
              <a:gdLst/>
              <a:ahLst/>
              <a:cxnLst/>
              <a:rect l="l" t="t" r="r" b="b"/>
              <a:pathLst>
                <a:path w="301" h="301" extrusionOk="0">
                  <a:moveTo>
                    <a:pt x="167" y="1"/>
                  </a:moveTo>
                  <a:cubicBezTo>
                    <a:pt x="67" y="1"/>
                    <a:pt x="34" y="34"/>
                    <a:pt x="0" y="101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0" y="301"/>
                    <a:pt x="267" y="234"/>
                    <a:pt x="300" y="167"/>
                  </a:cubicBezTo>
                  <a:lnTo>
                    <a:pt x="300" y="134"/>
                  </a:lnTo>
                  <a:cubicBezTo>
                    <a:pt x="300" y="34"/>
                    <a:pt x="234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3"/>
            <p:cNvSpPr/>
            <p:nvPr/>
          </p:nvSpPr>
          <p:spPr>
            <a:xfrm>
              <a:off x="5919427" y="4056144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7" y="1"/>
                  </a:moveTo>
                  <a:cubicBezTo>
                    <a:pt x="45" y="1"/>
                    <a:pt x="0" y="55"/>
                    <a:pt x="0" y="110"/>
                  </a:cubicBezTo>
                  <a:lnTo>
                    <a:pt x="0" y="177"/>
                  </a:lnTo>
                  <a:cubicBezTo>
                    <a:pt x="0" y="243"/>
                    <a:pt x="67" y="310"/>
                    <a:pt x="134" y="310"/>
                  </a:cubicBezTo>
                  <a:cubicBezTo>
                    <a:pt x="200" y="310"/>
                    <a:pt x="267" y="243"/>
                    <a:pt x="267" y="177"/>
                  </a:cubicBezTo>
                  <a:lnTo>
                    <a:pt x="267" y="110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8" y="1"/>
                    <a:pt x="146" y="4"/>
                    <a:pt x="134" y="10"/>
                  </a:cubicBezTo>
                  <a:cubicBezTo>
                    <a:pt x="121" y="4"/>
                    <a:pt x="109" y="1"/>
                    <a:pt x="9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3"/>
            <p:cNvSpPr/>
            <p:nvPr/>
          </p:nvSpPr>
          <p:spPr>
            <a:xfrm>
              <a:off x="5920845" y="4003205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97" y="0"/>
                  </a:moveTo>
                  <a:cubicBezTo>
                    <a:pt x="44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3"/>
                    <a:pt x="67" y="309"/>
                    <a:pt x="133" y="309"/>
                  </a:cubicBezTo>
                  <a:cubicBezTo>
                    <a:pt x="200" y="309"/>
                    <a:pt x="267" y="243"/>
                    <a:pt x="267" y="176"/>
                  </a:cubicBezTo>
                  <a:lnTo>
                    <a:pt x="267" y="142"/>
                  </a:lnTo>
                  <a:cubicBezTo>
                    <a:pt x="267" y="60"/>
                    <a:pt x="244" y="0"/>
                    <a:pt x="181" y="0"/>
                  </a:cubicBezTo>
                  <a:cubicBezTo>
                    <a:pt x="167" y="0"/>
                    <a:pt x="151" y="3"/>
                    <a:pt x="133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3"/>
            <p:cNvSpPr/>
            <p:nvPr/>
          </p:nvSpPr>
          <p:spPr>
            <a:xfrm>
              <a:off x="5925777" y="3845210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34" y="1"/>
                  </a:moveTo>
                  <a:cubicBezTo>
                    <a:pt x="67" y="1"/>
                    <a:pt x="1" y="68"/>
                    <a:pt x="1" y="134"/>
                  </a:cubicBezTo>
                  <a:lnTo>
                    <a:pt x="1" y="168"/>
                  </a:lnTo>
                  <a:cubicBezTo>
                    <a:pt x="1" y="268"/>
                    <a:pt x="67" y="318"/>
                    <a:pt x="134" y="318"/>
                  </a:cubicBezTo>
                  <a:cubicBezTo>
                    <a:pt x="201" y="318"/>
                    <a:pt x="267" y="268"/>
                    <a:pt x="267" y="168"/>
                  </a:cubicBezTo>
                  <a:lnTo>
                    <a:pt x="267" y="134"/>
                  </a:lnTo>
                  <a:cubicBezTo>
                    <a:pt x="267" y="68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3"/>
            <p:cNvSpPr/>
            <p:nvPr/>
          </p:nvSpPr>
          <p:spPr>
            <a:xfrm>
              <a:off x="5978019" y="4004792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8" y="1"/>
                    <a:pt x="1" y="67"/>
                    <a:pt x="1" y="134"/>
                  </a:cubicBezTo>
                  <a:lnTo>
                    <a:pt x="1" y="168"/>
                  </a:lnTo>
                  <a:cubicBezTo>
                    <a:pt x="1" y="234"/>
                    <a:pt x="34" y="301"/>
                    <a:pt x="101" y="301"/>
                  </a:cubicBezTo>
                  <a:cubicBezTo>
                    <a:pt x="201" y="301"/>
                    <a:pt x="234" y="268"/>
                    <a:pt x="268" y="201"/>
                  </a:cubicBezTo>
                  <a:lnTo>
                    <a:pt x="268" y="134"/>
                  </a:lnTo>
                  <a:cubicBezTo>
                    <a:pt x="234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3"/>
            <p:cNvSpPr/>
            <p:nvPr/>
          </p:nvSpPr>
          <p:spPr>
            <a:xfrm>
              <a:off x="5982273" y="3847158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3"/>
                    <a:pt x="67" y="309"/>
                    <a:pt x="134" y="309"/>
                  </a:cubicBezTo>
                  <a:cubicBezTo>
                    <a:pt x="200" y="309"/>
                    <a:pt x="267" y="243"/>
                    <a:pt x="267" y="176"/>
                  </a:cubicBezTo>
                  <a:lnTo>
                    <a:pt x="267" y="109"/>
                  </a:lnTo>
                  <a:cubicBezTo>
                    <a:pt x="267" y="42"/>
                    <a:pt x="200" y="9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3"/>
            <p:cNvSpPr/>
            <p:nvPr/>
          </p:nvSpPr>
          <p:spPr>
            <a:xfrm>
              <a:off x="5983671" y="3794387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68" y="0"/>
                  </a:moveTo>
                  <a:cubicBezTo>
                    <a:pt x="68" y="0"/>
                    <a:pt x="34" y="67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68" y="300"/>
                    <a:pt x="134" y="300"/>
                  </a:cubicBezTo>
                  <a:cubicBezTo>
                    <a:pt x="201" y="300"/>
                    <a:pt x="268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34" y="0"/>
                    <a:pt x="1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3"/>
            <p:cNvSpPr/>
            <p:nvPr/>
          </p:nvSpPr>
          <p:spPr>
            <a:xfrm>
              <a:off x="5975902" y="4057563"/>
              <a:ext cx="6393" cy="6562"/>
            </a:xfrm>
            <a:custGeom>
              <a:avLst/>
              <a:gdLst/>
              <a:ahLst/>
              <a:cxnLst/>
              <a:rect l="l" t="t" r="r" b="b"/>
              <a:pathLst>
                <a:path w="302" h="310" extrusionOk="0">
                  <a:moveTo>
                    <a:pt x="119" y="1"/>
                  </a:moveTo>
                  <a:cubicBezTo>
                    <a:pt x="55" y="1"/>
                    <a:pt x="28" y="55"/>
                    <a:pt x="1" y="110"/>
                  </a:cubicBezTo>
                  <a:lnTo>
                    <a:pt x="1" y="176"/>
                  </a:lnTo>
                  <a:cubicBezTo>
                    <a:pt x="1" y="243"/>
                    <a:pt x="68" y="310"/>
                    <a:pt x="134" y="310"/>
                  </a:cubicBezTo>
                  <a:cubicBezTo>
                    <a:pt x="234" y="310"/>
                    <a:pt x="268" y="243"/>
                    <a:pt x="301" y="176"/>
                  </a:cubicBezTo>
                  <a:lnTo>
                    <a:pt x="301" y="143"/>
                  </a:lnTo>
                  <a:cubicBezTo>
                    <a:pt x="301" y="43"/>
                    <a:pt x="234" y="10"/>
                    <a:pt x="168" y="10"/>
                  </a:cubicBezTo>
                  <a:cubicBezTo>
                    <a:pt x="149" y="3"/>
                    <a:pt x="133" y="1"/>
                    <a:pt x="1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3"/>
            <p:cNvSpPr/>
            <p:nvPr/>
          </p:nvSpPr>
          <p:spPr>
            <a:xfrm>
              <a:off x="5985787" y="3741934"/>
              <a:ext cx="5673" cy="6583"/>
            </a:xfrm>
            <a:custGeom>
              <a:avLst/>
              <a:gdLst/>
              <a:ahLst/>
              <a:cxnLst/>
              <a:rect l="l" t="t" r="r" b="b"/>
              <a:pathLst>
                <a:path w="268" h="311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7"/>
                  </a:lnTo>
                  <a:cubicBezTo>
                    <a:pt x="1" y="243"/>
                    <a:pt x="34" y="310"/>
                    <a:pt x="134" y="310"/>
                  </a:cubicBezTo>
                  <a:cubicBezTo>
                    <a:pt x="201" y="310"/>
                    <a:pt x="234" y="243"/>
                    <a:pt x="268" y="177"/>
                  </a:cubicBezTo>
                  <a:lnTo>
                    <a:pt x="268" y="110"/>
                  </a:lnTo>
                  <a:cubicBezTo>
                    <a:pt x="268" y="43"/>
                    <a:pt x="201" y="10"/>
                    <a:pt x="134" y="10"/>
                  </a:cubicBezTo>
                  <a:cubicBezTo>
                    <a:pt x="122" y="4"/>
                    <a:pt x="110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3"/>
            <p:cNvSpPr/>
            <p:nvPr/>
          </p:nvSpPr>
          <p:spPr>
            <a:xfrm>
              <a:off x="5979437" y="3952276"/>
              <a:ext cx="5673" cy="6647"/>
            </a:xfrm>
            <a:custGeom>
              <a:avLst/>
              <a:gdLst/>
              <a:ahLst/>
              <a:cxnLst/>
              <a:rect l="l" t="t" r="r" b="b"/>
              <a:pathLst>
                <a:path w="268" h="314" extrusionOk="0">
                  <a:moveTo>
                    <a:pt x="186" y="0"/>
                  </a:moveTo>
                  <a:cubicBezTo>
                    <a:pt x="170" y="0"/>
                    <a:pt x="152" y="4"/>
                    <a:pt x="134" y="13"/>
                  </a:cubicBezTo>
                  <a:cubicBezTo>
                    <a:pt x="67" y="13"/>
                    <a:pt x="34" y="13"/>
                    <a:pt x="1" y="80"/>
                  </a:cubicBezTo>
                  <a:cubicBezTo>
                    <a:pt x="1" y="80"/>
                    <a:pt x="1" y="113"/>
                    <a:pt x="1" y="113"/>
                  </a:cubicBezTo>
                  <a:lnTo>
                    <a:pt x="1" y="180"/>
                  </a:lnTo>
                  <a:cubicBezTo>
                    <a:pt x="1" y="247"/>
                    <a:pt x="67" y="314"/>
                    <a:pt x="134" y="314"/>
                  </a:cubicBezTo>
                  <a:cubicBezTo>
                    <a:pt x="201" y="314"/>
                    <a:pt x="268" y="247"/>
                    <a:pt x="268" y="180"/>
                  </a:cubicBezTo>
                  <a:lnTo>
                    <a:pt x="268" y="113"/>
                  </a:lnTo>
                  <a:cubicBezTo>
                    <a:pt x="268" y="113"/>
                    <a:pt x="268" y="80"/>
                    <a:pt x="268" y="80"/>
                  </a:cubicBezTo>
                  <a:cubicBezTo>
                    <a:pt x="268" y="31"/>
                    <a:pt x="232" y="0"/>
                    <a:pt x="18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3"/>
            <p:cNvSpPr/>
            <p:nvPr/>
          </p:nvSpPr>
          <p:spPr>
            <a:xfrm>
              <a:off x="6040865" y="3796313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43"/>
                    <a:pt x="67" y="310"/>
                    <a:pt x="134" y="310"/>
                  </a:cubicBezTo>
                  <a:cubicBezTo>
                    <a:pt x="201" y="310"/>
                    <a:pt x="268" y="243"/>
                    <a:pt x="268" y="176"/>
                  </a:cubicBezTo>
                  <a:lnTo>
                    <a:pt x="268" y="143"/>
                  </a:lnTo>
                  <a:cubicBezTo>
                    <a:pt x="268" y="60"/>
                    <a:pt x="222" y="1"/>
                    <a:pt x="169" y="1"/>
                  </a:cubicBezTo>
                  <a:cubicBezTo>
                    <a:pt x="158" y="1"/>
                    <a:pt x="146" y="3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3"/>
            <p:cNvSpPr/>
            <p:nvPr/>
          </p:nvSpPr>
          <p:spPr>
            <a:xfrm>
              <a:off x="6042283" y="374354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34"/>
                    <a:pt x="267" y="167"/>
                  </a:cubicBezTo>
                  <a:lnTo>
                    <a:pt x="267" y="134"/>
                  </a:lnTo>
                  <a:cubicBezTo>
                    <a:pt x="267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3"/>
            <p:cNvSpPr/>
            <p:nvPr/>
          </p:nvSpPr>
          <p:spPr>
            <a:xfrm>
              <a:off x="6039468" y="3848745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3" y="1"/>
                  </a:moveTo>
                  <a:cubicBezTo>
                    <a:pt x="67" y="1"/>
                    <a:pt x="0" y="34"/>
                    <a:pt x="0" y="101"/>
                  </a:cubicBezTo>
                  <a:lnTo>
                    <a:pt x="0" y="168"/>
                  </a:lnTo>
                  <a:cubicBezTo>
                    <a:pt x="0" y="234"/>
                    <a:pt x="33" y="301"/>
                    <a:pt x="100" y="301"/>
                  </a:cubicBezTo>
                  <a:cubicBezTo>
                    <a:pt x="200" y="301"/>
                    <a:pt x="267" y="268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0" y="1"/>
                    <a:pt x="13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3"/>
            <p:cNvSpPr/>
            <p:nvPr/>
          </p:nvSpPr>
          <p:spPr>
            <a:xfrm>
              <a:off x="6043702" y="3691111"/>
              <a:ext cx="5673" cy="6033"/>
            </a:xfrm>
            <a:custGeom>
              <a:avLst/>
              <a:gdLst/>
              <a:ahLst/>
              <a:cxnLst/>
              <a:rect l="l" t="t" r="r" b="b"/>
              <a:pathLst>
                <a:path w="268" h="285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30"/>
                    <a:pt x="45" y="285"/>
                    <a:pt x="97" y="285"/>
                  </a:cubicBezTo>
                  <a:cubicBezTo>
                    <a:pt x="109" y="285"/>
                    <a:pt x="121" y="282"/>
                    <a:pt x="134" y="276"/>
                  </a:cubicBezTo>
                  <a:cubicBezTo>
                    <a:pt x="146" y="282"/>
                    <a:pt x="158" y="285"/>
                    <a:pt x="170" y="285"/>
                  </a:cubicBezTo>
                  <a:cubicBezTo>
                    <a:pt x="223" y="285"/>
                    <a:pt x="267" y="230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0"/>
                    <a:pt x="170" y="0"/>
                  </a:cubicBezTo>
                  <a:cubicBezTo>
                    <a:pt x="158" y="0"/>
                    <a:pt x="146" y="3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3"/>
            <p:cNvSpPr/>
            <p:nvPr/>
          </p:nvSpPr>
          <p:spPr>
            <a:xfrm>
              <a:off x="6033097" y="4059171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68" y="0"/>
                  </a:moveTo>
                  <a:cubicBezTo>
                    <a:pt x="68" y="0"/>
                    <a:pt x="1" y="34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68" y="300"/>
                    <a:pt x="134" y="300"/>
                  </a:cubicBezTo>
                  <a:cubicBezTo>
                    <a:pt x="201" y="300"/>
                    <a:pt x="268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34" y="0"/>
                    <a:pt x="1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3"/>
            <p:cNvSpPr/>
            <p:nvPr/>
          </p:nvSpPr>
          <p:spPr>
            <a:xfrm>
              <a:off x="6045099" y="3638340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68" y="0"/>
                  </a:moveTo>
                  <a:cubicBezTo>
                    <a:pt x="68" y="0"/>
                    <a:pt x="34" y="34"/>
                    <a:pt x="1" y="134"/>
                  </a:cubicBezTo>
                  <a:lnTo>
                    <a:pt x="1" y="167"/>
                  </a:lnTo>
                  <a:cubicBezTo>
                    <a:pt x="34" y="234"/>
                    <a:pt x="68" y="301"/>
                    <a:pt x="134" y="301"/>
                  </a:cubicBezTo>
                  <a:cubicBezTo>
                    <a:pt x="201" y="301"/>
                    <a:pt x="268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34" y="0"/>
                    <a:pt x="1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3"/>
            <p:cNvSpPr/>
            <p:nvPr/>
          </p:nvSpPr>
          <p:spPr>
            <a:xfrm>
              <a:off x="6036632" y="3953969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33"/>
                    <a:pt x="1" y="67"/>
                  </a:cubicBezTo>
                  <a:lnTo>
                    <a:pt x="1" y="133"/>
                  </a:lnTo>
                  <a:lnTo>
                    <a:pt x="1" y="167"/>
                  </a:lnTo>
                  <a:cubicBezTo>
                    <a:pt x="1" y="234"/>
                    <a:pt x="34" y="300"/>
                    <a:pt x="134" y="300"/>
                  </a:cubicBezTo>
                  <a:cubicBezTo>
                    <a:pt x="201" y="300"/>
                    <a:pt x="234" y="267"/>
                    <a:pt x="267" y="200"/>
                  </a:cubicBezTo>
                  <a:lnTo>
                    <a:pt x="267" y="133"/>
                  </a:lnTo>
                  <a:cubicBezTo>
                    <a:pt x="267" y="100"/>
                    <a:pt x="267" y="100"/>
                    <a:pt x="267" y="67"/>
                  </a:cubicBezTo>
                  <a:cubicBezTo>
                    <a:pt x="234" y="33"/>
                    <a:pt x="167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3"/>
            <p:cNvSpPr/>
            <p:nvPr/>
          </p:nvSpPr>
          <p:spPr>
            <a:xfrm>
              <a:off x="6034515" y="4006718"/>
              <a:ext cx="5673" cy="6054"/>
            </a:xfrm>
            <a:custGeom>
              <a:avLst/>
              <a:gdLst/>
              <a:ahLst/>
              <a:cxnLst/>
              <a:rect l="l" t="t" r="r" b="b"/>
              <a:pathLst>
                <a:path w="268" h="286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7"/>
                  </a:lnTo>
                  <a:cubicBezTo>
                    <a:pt x="1" y="231"/>
                    <a:pt x="45" y="286"/>
                    <a:pt x="98" y="286"/>
                  </a:cubicBezTo>
                  <a:cubicBezTo>
                    <a:pt x="109" y="286"/>
                    <a:pt x="122" y="283"/>
                    <a:pt x="134" y="277"/>
                  </a:cubicBezTo>
                  <a:cubicBezTo>
                    <a:pt x="146" y="283"/>
                    <a:pt x="158" y="286"/>
                    <a:pt x="170" y="286"/>
                  </a:cubicBezTo>
                  <a:cubicBezTo>
                    <a:pt x="223" y="286"/>
                    <a:pt x="267" y="231"/>
                    <a:pt x="267" y="177"/>
                  </a:cubicBezTo>
                  <a:lnTo>
                    <a:pt x="267" y="110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8" y="1"/>
                    <a:pt x="146" y="4"/>
                    <a:pt x="134" y="10"/>
                  </a:cubicBezTo>
                  <a:cubicBezTo>
                    <a:pt x="122" y="4"/>
                    <a:pt x="109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3"/>
            <p:cNvSpPr/>
            <p:nvPr/>
          </p:nvSpPr>
          <p:spPr>
            <a:xfrm>
              <a:off x="5988624" y="3636732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7" y="1"/>
                  </a:moveTo>
                  <a:cubicBezTo>
                    <a:pt x="45" y="1"/>
                    <a:pt x="0" y="55"/>
                    <a:pt x="0" y="110"/>
                  </a:cubicBezTo>
                  <a:lnTo>
                    <a:pt x="0" y="176"/>
                  </a:lnTo>
                  <a:cubicBezTo>
                    <a:pt x="0" y="243"/>
                    <a:pt x="67" y="310"/>
                    <a:pt x="134" y="310"/>
                  </a:cubicBezTo>
                  <a:cubicBezTo>
                    <a:pt x="200" y="310"/>
                    <a:pt x="267" y="243"/>
                    <a:pt x="267" y="176"/>
                  </a:cubicBezTo>
                  <a:lnTo>
                    <a:pt x="267" y="110"/>
                  </a:lnTo>
                  <a:cubicBezTo>
                    <a:pt x="267" y="43"/>
                    <a:pt x="200" y="10"/>
                    <a:pt x="134" y="10"/>
                  </a:cubicBezTo>
                  <a:cubicBezTo>
                    <a:pt x="121" y="3"/>
                    <a:pt x="109" y="1"/>
                    <a:pt x="9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3"/>
            <p:cNvSpPr/>
            <p:nvPr/>
          </p:nvSpPr>
          <p:spPr>
            <a:xfrm>
              <a:off x="5761264" y="3629873"/>
              <a:ext cx="5673" cy="6181"/>
            </a:xfrm>
            <a:custGeom>
              <a:avLst/>
              <a:gdLst/>
              <a:ahLst/>
              <a:cxnLst/>
              <a:rect l="l" t="t" r="r" b="b"/>
              <a:pathLst>
                <a:path w="268" h="292" extrusionOk="0">
                  <a:moveTo>
                    <a:pt x="134" y="0"/>
                  </a:moveTo>
                  <a:cubicBezTo>
                    <a:pt x="67" y="0"/>
                    <a:pt x="0" y="67"/>
                    <a:pt x="0" y="133"/>
                  </a:cubicBezTo>
                  <a:lnTo>
                    <a:pt x="0" y="167"/>
                  </a:lnTo>
                  <a:cubicBezTo>
                    <a:pt x="17" y="250"/>
                    <a:pt x="84" y="292"/>
                    <a:pt x="146" y="292"/>
                  </a:cubicBezTo>
                  <a:cubicBezTo>
                    <a:pt x="209" y="292"/>
                    <a:pt x="267" y="250"/>
                    <a:pt x="267" y="167"/>
                  </a:cubicBezTo>
                  <a:lnTo>
                    <a:pt x="267" y="133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3"/>
            <p:cNvSpPr/>
            <p:nvPr/>
          </p:nvSpPr>
          <p:spPr>
            <a:xfrm>
              <a:off x="5932128" y="3634805"/>
              <a:ext cx="5313" cy="6901"/>
            </a:xfrm>
            <a:custGeom>
              <a:avLst/>
              <a:gdLst/>
              <a:ahLst/>
              <a:cxnLst/>
              <a:rect l="l" t="t" r="r" b="b"/>
              <a:pathLst>
                <a:path w="251" h="326" extrusionOk="0">
                  <a:moveTo>
                    <a:pt x="134" y="1"/>
                  </a:moveTo>
                  <a:cubicBezTo>
                    <a:pt x="67" y="1"/>
                    <a:pt x="1" y="67"/>
                    <a:pt x="1" y="134"/>
                  </a:cubicBezTo>
                  <a:lnTo>
                    <a:pt x="1" y="201"/>
                  </a:lnTo>
                  <a:cubicBezTo>
                    <a:pt x="1" y="284"/>
                    <a:pt x="67" y="326"/>
                    <a:pt x="130" y="326"/>
                  </a:cubicBezTo>
                  <a:cubicBezTo>
                    <a:pt x="193" y="326"/>
                    <a:pt x="251" y="284"/>
                    <a:pt x="234" y="201"/>
                  </a:cubicBezTo>
                  <a:lnTo>
                    <a:pt x="234" y="134"/>
                  </a:lnTo>
                  <a:cubicBezTo>
                    <a:pt x="234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3"/>
            <p:cNvSpPr/>
            <p:nvPr/>
          </p:nvSpPr>
          <p:spPr>
            <a:xfrm>
              <a:off x="5874933" y="3633387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8" y="1"/>
                    <a:pt x="1" y="34"/>
                    <a:pt x="1" y="101"/>
                  </a:cubicBezTo>
                  <a:lnTo>
                    <a:pt x="1" y="168"/>
                  </a:lnTo>
                  <a:cubicBezTo>
                    <a:pt x="17" y="251"/>
                    <a:pt x="76" y="293"/>
                    <a:pt x="134" y="293"/>
                  </a:cubicBezTo>
                  <a:cubicBezTo>
                    <a:pt x="193" y="293"/>
                    <a:pt x="251" y="251"/>
                    <a:pt x="268" y="168"/>
                  </a:cubicBezTo>
                  <a:lnTo>
                    <a:pt x="268" y="101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3"/>
            <p:cNvSpPr/>
            <p:nvPr/>
          </p:nvSpPr>
          <p:spPr>
            <a:xfrm>
              <a:off x="5704768" y="3628455"/>
              <a:ext cx="5673" cy="6901"/>
            </a:xfrm>
            <a:custGeom>
              <a:avLst/>
              <a:gdLst/>
              <a:ahLst/>
              <a:cxnLst/>
              <a:rect l="l" t="t" r="r" b="b"/>
              <a:pathLst>
                <a:path w="268" h="326" extrusionOk="0">
                  <a:moveTo>
                    <a:pt x="134" y="0"/>
                  </a:moveTo>
                  <a:cubicBezTo>
                    <a:pt x="67" y="0"/>
                    <a:pt x="1" y="34"/>
                    <a:pt x="1" y="100"/>
                  </a:cubicBezTo>
                  <a:lnTo>
                    <a:pt x="1" y="200"/>
                  </a:lnTo>
                  <a:cubicBezTo>
                    <a:pt x="1" y="284"/>
                    <a:pt x="67" y="326"/>
                    <a:pt x="134" y="326"/>
                  </a:cubicBezTo>
                  <a:cubicBezTo>
                    <a:pt x="201" y="326"/>
                    <a:pt x="268" y="284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3"/>
            <p:cNvSpPr/>
            <p:nvPr/>
          </p:nvSpPr>
          <p:spPr>
            <a:xfrm>
              <a:off x="5818458" y="3631800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59"/>
                    <a:pt x="67" y="301"/>
                    <a:pt x="134" y="301"/>
                  </a:cubicBezTo>
                  <a:cubicBezTo>
                    <a:pt x="200" y="301"/>
                    <a:pt x="267" y="259"/>
                    <a:pt x="267" y="176"/>
                  </a:cubicBezTo>
                  <a:lnTo>
                    <a:pt x="267" y="109"/>
                  </a:lnTo>
                  <a:cubicBezTo>
                    <a:pt x="240" y="55"/>
                    <a:pt x="213" y="0"/>
                    <a:pt x="167" y="0"/>
                  </a:cubicBezTo>
                  <a:cubicBezTo>
                    <a:pt x="157" y="0"/>
                    <a:pt x="146" y="3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3"/>
            <p:cNvSpPr/>
            <p:nvPr/>
          </p:nvSpPr>
          <p:spPr>
            <a:xfrm>
              <a:off x="5703370" y="3680697"/>
              <a:ext cx="5652" cy="6202"/>
            </a:xfrm>
            <a:custGeom>
              <a:avLst/>
              <a:gdLst/>
              <a:ahLst/>
              <a:cxnLst/>
              <a:rect l="l" t="t" r="r" b="b"/>
              <a:pathLst>
                <a:path w="267" h="293" extrusionOk="0">
                  <a:moveTo>
                    <a:pt x="133" y="1"/>
                  </a:moveTo>
                  <a:cubicBezTo>
                    <a:pt x="67" y="1"/>
                    <a:pt x="0" y="67"/>
                    <a:pt x="0" y="134"/>
                  </a:cubicBezTo>
                  <a:lnTo>
                    <a:pt x="0" y="168"/>
                  </a:lnTo>
                  <a:cubicBezTo>
                    <a:pt x="0" y="251"/>
                    <a:pt x="58" y="293"/>
                    <a:pt x="121" y="293"/>
                  </a:cubicBezTo>
                  <a:cubicBezTo>
                    <a:pt x="183" y="293"/>
                    <a:pt x="250" y="251"/>
                    <a:pt x="267" y="168"/>
                  </a:cubicBezTo>
                  <a:lnTo>
                    <a:pt x="267" y="134"/>
                  </a:lnTo>
                  <a:cubicBezTo>
                    <a:pt x="234" y="67"/>
                    <a:pt x="200" y="1"/>
                    <a:pt x="13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3"/>
            <p:cNvSpPr/>
            <p:nvPr/>
          </p:nvSpPr>
          <p:spPr>
            <a:xfrm>
              <a:off x="5759845" y="3682623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7"/>
                  </a:lnTo>
                  <a:cubicBezTo>
                    <a:pt x="1" y="260"/>
                    <a:pt x="67" y="302"/>
                    <a:pt x="134" y="302"/>
                  </a:cubicBezTo>
                  <a:cubicBezTo>
                    <a:pt x="201" y="302"/>
                    <a:pt x="267" y="260"/>
                    <a:pt x="267" y="177"/>
                  </a:cubicBezTo>
                  <a:lnTo>
                    <a:pt x="267" y="143"/>
                  </a:lnTo>
                  <a:cubicBezTo>
                    <a:pt x="267" y="43"/>
                    <a:pt x="201" y="10"/>
                    <a:pt x="134" y="10"/>
                  </a:cubicBezTo>
                  <a:cubicBezTo>
                    <a:pt x="122" y="4"/>
                    <a:pt x="110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3"/>
            <p:cNvSpPr/>
            <p:nvPr/>
          </p:nvSpPr>
          <p:spPr>
            <a:xfrm>
              <a:off x="5817040" y="3684232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34"/>
                  </a:cubicBezTo>
                  <a:lnTo>
                    <a:pt x="1" y="167"/>
                  </a:lnTo>
                  <a:cubicBezTo>
                    <a:pt x="1" y="251"/>
                    <a:pt x="59" y="292"/>
                    <a:pt x="121" y="292"/>
                  </a:cubicBezTo>
                  <a:cubicBezTo>
                    <a:pt x="184" y="292"/>
                    <a:pt x="251" y="251"/>
                    <a:pt x="267" y="167"/>
                  </a:cubicBezTo>
                  <a:lnTo>
                    <a:pt x="267" y="134"/>
                  </a:lnTo>
                  <a:cubicBezTo>
                    <a:pt x="234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3"/>
            <p:cNvSpPr/>
            <p:nvPr/>
          </p:nvSpPr>
          <p:spPr>
            <a:xfrm>
              <a:off x="5873536" y="3685650"/>
              <a:ext cx="5652" cy="6901"/>
            </a:xfrm>
            <a:custGeom>
              <a:avLst/>
              <a:gdLst/>
              <a:ahLst/>
              <a:cxnLst/>
              <a:rect l="l" t="t" r="r" b="b"/>
              <a:pathLst>
                <a:path w="267" h="326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200"/>
                  </a:lnTo>
                  <a:cubicBezTo>
                    <a:pt x="0" y="284"/>
                    <a:pt x="67" y="325"/>
                    <a:pt x="134" y="325"/>
                  </a:cubicBezTo>
                  <a:cubicBezTo>
                    <a:pt x="200" y="325"/>
                    <a:pt x="267" y="284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3"/>
            <p:cNvSpPr/>
            <p:nvPr/>
          </p:nvSpPr>
          <p:spPr>
            <a:xfrm>
              <a:off x="5930011" y="3687766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67" y="0"/>
                  </a:moveTo>
                  <a:cubicBezTo>
                    <a:pt x="67" y="0"/>
                    <a:pt x="34" y="34"/>
                    <a:pt x="1" y="100"/>
                  </a:cubicBezTo>
                  <a:lnTo>
                    <a:pt x="1" y="167"/>
                  </a:lnTo>
                  <a:cubicBezTo>
                    <a:pt x="17" y="251"/>
                    <a:pt x="84" y="292"/>
                    <a:pt x="147" y="292"/>
                  </a:cubicBezTo>
                  <a:cubicBezTo>
                    <a:pt x="209" y="292"/>
                    <a:pt x="268" y="251"/>
                    <a:pt x="268" y="167"/>
                  </a:cubicBezTo>
                  <a:lnTo>
                    <a:pt x="268" y="100"/>
                  </a:lnTo>
                  <a:cubicBezTo>
                    <a:pt x="268" y="34"/>
                    <a:pt x="234" y="0"/>
                    <a:pt x="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3"/>
            <p:cNvSpPr/>
            <p:nvPr/>
          </p:nvSpPr>
          <p:spPr>
            <a:xfrm>
              <a:off x="5987205" y="3689185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67"/>
                    <a:pt x="1" y="133"/>
                  </a:cubicBezTo>
                  <a:lnTo>
                    <a:pt x="1" y="167"/>
                  </a:lnTo>
                  <a:cubicBezTo>
                    <a:pt x="1" y="234"/>
                    <a:pt x="67" y="300"/>
                    <a:pt x="134" y="300"/>
                  </a:cubicBezTo>
                  <a:cubicBezTo>
                    <a:pt x="201" y="300"/>
                    <a:pt x="267" y="267"/>
                    <a:pt x="267" y="200"/>
                  </a:cubicBezTo>
                  <a:lnTo>
                    <a:pt x="267" y="133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3"/>
            <p:cNvSpPr/>
            <p:nvPr/>
          </p:nvSpPr>
          <p:spPr>
            <a:xfrm>
              <a:off x="5290308" y="3566964"/>
              <a:ext cx="795771" cy="794480"/>
            </a:xfrm>
            <a:custGeom>
              <a:avLst/>
              <a:gdLst/>
              <a:ahLst/>
              <a:cxnLst/>
              <a:rect l="l" t="t" r="r" b="b"/>
              <a:pathLst>
                <a:path w="37594" h="37533" extrusionOk="0">
                  <a:moveTo>
                    <a:pt x="1712" y="1"/>
                  </a:moveTo>
                  <a:cubicBezTo>
                    <a:pt x="1368" y="1"/>
                    <a:pt x="1068" y="290"/>
                    <a:pt x="1068" y="670"/>
                  </a:cubicBezTo>
                  <a:lnTo>
                    <a:pt x="33" y="35796"/>
                  </a:lnTo>
                  <a:cubicBezTo>
                    <a:pt x="0" y="36162"/>
                    <a:pt x="334" y="36496"/>
                    <a:pt x="701" y="36496"/>
                  </a:cubicBezTo>
                  <a:lnTo>
                    <a:pt x="35826" y="37530"/>
                  </a:lnTo>
                  <a:cubicBezTo>
                    <a:pt x="35846" y="37532"/>
                    <a:pt x="35866" y="37533"/>
                    <a:pt x="35886" y="37533"/>
                  </a:cubicBezTo>
                  <a:cubicBezTo>
                    <a:pt x="36256" y="37533"/>
                    <a:pt x="36528" y="37243"/>
                    <a:pt x="36560" y="36863"/>
                  </a:cubicBezTo>
                  <a:lnTo>
                    <a:pt x="37560" y="1738"/>
                  </a:lnTo>
                  <a:cubicBezTo>
                    <a:pt x="37594" y="1371"/>
                    <a:pt x="37293" y="1037"/>
                    <a:pt x="36893" y="1037"/>
                  </a:cubicBezTo>
                  <a:lnTo>
                    <a:pt x="1768" y="3"/>
                  </a:lnTo>
                  <a:cubicBezTo>
                    <a:pt x="1749" y="2"/>
                    <a:pt x="1731" y="1"/>
                    <a:pt x="171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3"/>
            <p:cNvSpPr/>
            <p:nvPr/>
          </p:nvSpPr>
          <p:spPr>
            <a:xfrm>
              <a:off x="5736540" y="4146720"/>
              <a:ext cx="5673" cy="6901"/>
            </a:xfrm>
            <a:custGeom>
              <a:avLst/>
              <a:gdLst/>
              <a:ahLst/>
              <a:cxnLst/>
              <a:rect l="l" t="t" r="r" b="b"/>
              <a:pathLst>
                <a:path w="268" h="326" extrusionOk="0">
                  <a:moveTo>
                    <a:pt x="134" y="1"/>
                  </a:moveTo>
                  <a:cubicBezTo>
                    <a:pt x="68" y="1"/>
                    <a:pt x="1" y="67"/>
                    <a:pt x="1" y="134"/>
                  </a:cubicBezTo>
                  <a:lnTo>
                    <a:pt x="1" y="201"/>
                  </a:lnTo>
                  <a:cubicBezTo>
                    <a:pt x="1" y="284"/>
                    <a:pt x="68" y="326"/>
                    <a:pt x="134" y="326"/>
                  </a:cubicBezTo>
                  <a:cubicBezTo>
                    <a:pt x="201" y="326"/>
                    <a:pt x="268" y="284"/>
                    <a:pt x="268" y="201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3"/>
            <p:cNvSpPr/>
            <p:nvPr/>
          </p:nvSpPr>
          <p:spPr>
            <a:xfrm>
              <a:off x="5738657" y="4094479"/>
              <a:ext cx="5673" cy="6181"/>
            </a:xfrm>
            <a:custGeom>
              <a:avLst/>
              <a:gdLst/>
              <a:ahLst/>
              <a:cxnLst/>
              <a:rect l="l" t="t" r="r" b="b"/>
              <a:pathLst>
                <a:path w="268" h="292" extrusionOk="0">
                  <a:moveTo>
                    <a:pt x="134" y="0"/>
                  </a:moveTo>
                  <a:cubicBezTo>
                    <a:pt x="68" y="0"/>
                    <a:pt x="1" y="33"/>
                    <a:pt x="1" y="100"/>
                  </a:cubicBezTo>
                  <a:lnTo>
                    <a:pt x="1" y="167"/>
                  </a:lnTo>
                  <a:cubicBezTo>
                    <a:pt x="1" y="250"/>
                    <a:pt x="59" y="292"/>
                    <a:pt x="122" y="292"/>
                  </a:cubicBezTo>
                  <a:cubicBezTo>
                    <a:pt x="184" y="292"/>
                    <a:pt x="251" y="250"/>
                    <a:pt x="268" y="167"/>
                  </a:cubicBezTo>
                  <a:lnTo>
                    <a:pt x="268" y="100"/>
                  </a:lnTo>
                  <a:cubicBezTo>
                    <a:pt x="234" y="33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3"/>
            <p:cNvSpPr/>
            <p:nvPr/>
          </p:nvSpPr>
          <p:spPr>
            <a:xfrm>
              <a:off x="5735143" y="4199681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4" y="0"/>
                  </a:moveTo>
                  <a:cubicBezTo>
                    <a:pt x="67" y="0"/>
                    <a:pt x="0" y="34"/>
                    <a:pt x="0" y="100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0" y="301"/>
                    <a:pt x="267" y="234"/>
                    <a:pt x="267" y="167"/>
                  </a:cubicBezTo>
                  <a:lnTo>
                    <a:pt x="267" y="134"/>
                  </a:lnTo>
                  <a:cubicBezTo>
                    <a:pt x="267" y="34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3"/>
            <p:cNvSpPr/>
            <p:nvPr/>
          </p:nvSpPr>
          <p:spPr>
            <a:xfrm>
              <a:off x="5732306" y="4304884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01"/>
                  </a:cubicBezTo>
                  <a:lnTo>
                    <a:pt x="1" y="167"/>
                  </a:lnTo>
                  <a:cubicBezTo>
                    <a:pt x="17" y="251"/>
                    <a:pt x="76" y="292"/>
                    <a:pt x="134" y="292"/>
                  </a:cubicBezTo>
                  <a:cubicBezTo>
                    <a:pt x="192" y="292"/>
                    <a:pt x="251" y="251"/>
                    <a:pt x="268" y="167"/>
                  </a:cubicBezTo>
                  <a:lnTo>
                    <a:pt x="268" y="101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3"/>
            <p:cNvSpPr/>
            <p:nvPr/>
          </p:nvSpPr>
          <p:spPr>
            <a:xfrm>
              <a:off x="5733026" y="4251923"/>
              <a:ext cx="5652" cy="6901"/>
            </a:xfrm>
            <a:custGeom>
              <a:avLst/>
              <a:gdLst/>
              <a:ahLst/>
              <a:cxnLst/>
              <a:rect l="l" t="t" r="r" b="b"/>
              <a:pathLst>
                <a:path w="267" h="326" extrusionOk="0">
                  <a:moveTo>
                    <a:pt x="167" y="1"/>
                  </a:moveTo>
                  <a:cubicBezTo>
                    <a:pt x="67" y="1"/>
                    <a:pt x="33" y="67"/>
                    <a:pt x="0" y="134"/>
                  </a:cubicBezTo>
                  <a:lnTo>
                    <a:pt x="0" y="201"/>
                  </a:lnTo>
                  <a:cubicBezTo>
                    <a:pt x="0" y="284"/>
                    <a:pt x="67" y="326"/>
                    <a:pt x="133" y="326"/>
                  </a:cubicBezTo>
                  <a:cubicBezTo>
                    <a:pt x="200" y="326"/>
                    <a:pt x="267" y="284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34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3"/>
            <p:cNvSpPr/>
            <p:nvPr/>
          </p:nvSpPr>
          <p:spPr>
            <a:xfrm>
              <a:off x="5795153" y="4095876"/>
              <a:ext cx="5673" cy="7091"/>
            </a:xfrm>
            <a:custGeom>
              <a:avLst/>
              <a:gdLst/>
              <a:ahLst/>
              <a:cxnLst/>
              <a:rect l="l" t="t" r="r" b="b"/>
              <a:pathLst>
                <a:path w="268" h="335" extrusionOk="0">
                  <a:moveTo>
                    <a:pt x="134" y="1"/>
                  </a:moveTo>
                  <a:cubicBezTo>
                    <a:pt x="67" y="1"/>
                    <a:pt x="0" y="68"/>
                    <a:pt x="0" y="134"/>
                  </a:cubicBezTo>
                  <a:lnTo>
                    <a:pt x="0" y="201"/>
                  </a:lnTo>
                  <a:cubicBezTo>
                    <a:pt x="0" y="268"/>
                    <a:pt x="67" y="334"/>
                    <a:pt x="134" y="334"/>
                  </a:cubicBezTo>
                  <a:cubicBezTo>
                    <a:pt x="201" y="334"/>
                    <a:pt x="267" y="268"/>
                    <a:pt x="267" y="201"/>
                  </a:cubicBezTo>
                  <a:lnTo>
                    <a:pt x="267" y="168"/>
                  </a:lnTo>
                  <a:cubicBezTo>
                    <a:pt x="267" y="68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3"/>
            <p:cNvSpPr/>
            <p:nvPr/>
          </p:nvSpPr>
          <p:spPr>
            <a:xfrm>
              <a:off x="5793735" y="4148646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6"/>
                  </a:lnTo>
                  <a:cubicBezTo>
                    <a:pt x="1" y="243"/>
                    <a:pt x="67" y="310"/>
                    <a:pt x="134" y="310"/>
                  </a:cubicBezTo>
                  <a:cubicBezTo>
                    <a:pt x="201" y="310"/>
                    <a:pt x="268" y="243"/>
                    <a:pt x="268" y="176"/>
                  </a:cubicBezTo>
                  <a:lnTo>
                    <a:pt x="268" y="110"/>
                  </a:lnTo>
                  <a:cubicBezTo>
                    <a:pt x="268" y="55"/>
                    <a:pt x="223" y="1"/>
                    <a:pt x="170" y="1"/>
                  </a:cubicBezTo>
                  <a:cubicBezTo>
                    <a:pt x="159" y="1"/>
                    <a:pt x="146" y="3"/>
                    <a:pt x="134" y="10"/>
                  </a:cubicBezTo>
                  <a:cubicBezTo>
                    <a:pt x="122" y="3"/>
                    <a:pt x="110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3"/>
            <p:cNvSpPr/>
            <p:nvPr/>
          </p:nvSpPr>
          <p:spPr>
            <a:xfrm>
              <a:off x="5788803" y="4306302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0"/>
                    <a:pt x="134" y="300"/>
                  </a:cubicBezTo>
                  <a:cubicBezTo>
                    <a:pt x="200" y="300"/>
                    <a:pt x="267" y="267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3"/>
            <p:cNvSpPr/>
            <p:nvPr/>
          </p:nvSpPr>
          <p:spPr>
            <a:xfrm>
              <a:off x="5790200" y="4253849"/>
              <a:ext cx="6393" cy="6583"/>
            </a:xfrm>
            <a:custGeom>
              <a:avLst/>
              <a:gdLst/>
              <a:ahLst/>
              <a:cxnLst/>
              <a:rect l="l" t="t" r="r" b="b"/>
              <a:pathLst>
                <a:path w="302" h="311" extrusionOk="0">
                  <a:moveTo>
                    <a:pt x="119" y="1"/>
                  </a:moveTo>
                  <a:cubicBezTo>
                    <a:pt x="55" y="1"/>
                    <a:pt x="28" y="55"/>
                    <a:pt x="1" y="110"/>
                  </a:cubicBezTo>
                  <a:lnTo>
                    <a:pt x="1" y="177"/>
                  </a:lnTo>
                  <a:cubicBezTo>
                    <a:pt x="34" y="243"/>
                    <a:pt x="68" y="310"/>
                    <a:pt x="134" y="310"/>
                  </a:cubicBezTo>
                  <a:cubicBezTo>
                    <a:pt x="201" y="310"/>
                    <a:pt x="268" y="243"/>
                    <a:pt x="301" y="177"/>
                  </a:cubicBezTo>
                  <a:lnTo>
                    <a:pt x="301" y="110"/>
                  </a:lnTo>
                  <a:cubicBezTo>
                    <a:pt x="301" y="55"/>
                    <a:pt x="257" y="1"/>
                    <a:pt x="204" y="1"/>
                  </a:cubicBezTo>
                  <a:cubicBezTo>
                    <a:pt x="192" y="1"/>
                    <a:pt x="180" y="4"/>
                    <a:pt x="168" y="10"/>
                  </a:cubicBezTo>
                  <a:cubicBezTo>
                    <a:pt x="149" y="4"/>
                    <a:pt x="133" y="1"/>
                    <a:pt x="1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3"/>
            <p:cNvSpPr/>
            <p:nvPr/>
          </p:nvSpPr>
          <p:spPr>
            <a:xfrm>
              <a:off x="5792337" y="4201100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3" y="0"/>
                  </a:moveTo>
                  <a:cubicBezTo>
                    <a:pt x="67" y="0"/>
                    <a:pt x="0" y="67"/>
                    <a:pt x="0" y="133"/>
                  </a:cubicBezTo>
                  <a:lnTo>
                    <a:pt x="0" y="167"/>
                  </a:lnTo>
                  <a:cubicBezTo>
                    <a:pt x="0" y="234"/>
                    <a:pt x="33" y="300"/>
                    <a:pt x="100" y="300"/>
                  </a:cubicBezTo>
                  <a:cubicBezTo>
                    <a:pt x="167" y="300"/>
                    <a:pt x="234" y="267"/>
                    <a:pt x="267" y="200"/>
                  </a:cubicBezTo>
                  <a:lnTo>
                    <a:pt x="267" y="133"/>
                  </a:lnTo>
                  <a:cubicBezTo>
                    <a:pt x="234" y="67"/>
                    <a:pt x="200" y="0"/>
                    <a:pt x="13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3"/>
            <p:cNvSpPr/>
            <p:nvPr/>
          </p:nvSpPr>
          <p:spPr>
            <a:xfrm>
              <a:off x="5851649" y="4097294"/>
              <a:ext cx="6371" cy="6371"/>
            </a:xfrm>
            <a:custGeom>
              <a:avLst/>
              <a:gdLst/>
              <a:ahLst/>
              <a:cxnLst/>
              <a:rect l="l" t="t" r="r" b="b"/>
              <a:pathLst>
                <a:path w="301" h="301" extrusionOk="0">
                  <a:moveTo>
                    <a:pt x="167" y="1"/>
                  </a:moveTo>
                  <a:cubicBezTo>
                    <a:pt x="67" y="1"/>
                    <a:pt x="33" y="67"/>
                    <a:pt x="0" y="134"/>
                  </a:cubicBezTo>
                  <a:lnTo>
                    <a:pt x="0" y="201"/>
                  </a:lnTo>
                  <a:cubicBezTo>
                    <a:pt x="17" y="267"/>
                    <a:pt x="83" y="301"/>
                    <a:pt x="150" y="301"/>
                  </a:cubicBezTo>
                  <a:cubicBezTo>
                    <a:pt x="217" y="301"/>
                    <a:pt x="284" y="267"/>
                    <a:pt x="300" y="201"/>
                  </a:cubicBezTo>
                  <a:lnTo>
                    <a:pt x="300" y="134"/>
                  </a:lnTo>
                  <a:cubicBezTo>
                    <a:pt x="267" y="67"/>
                    <a:pt x="234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33"/>
            <p:cNvSpPr/>
            <p:nvPr/>
          </p:nvSpPr>
          <p:spPr>
            <a:xfrm>
              <a:off x="5850231" y="4150255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0" y="301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33"/>
            <p:cNvSpPr/>
            <p:nvPr/>
          </p:nvSpPr>
          <p:spPr>
            <a:xfrm>
              <a:off x="5848812" y="4203026"/>
              <a:ext cx="5673" cy="6033"/>
            </a:xfrm>
            <a:custGeom>
              <a:avLst/>
              <a:gdLst/>
              <a:ahLst/>
              <a:cxnLst/>
              <a:rect l="l" t="t" r="r" b="b"/>
              <a:pathLst>
                <a:path w="268" h="285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30"/>
                    <a:pt x="45" y="285"/>
                    <a:pt x="98" y="285"/>
                  </a:cubicBezTo>
                  <a:cubicBezTo>
                    <a:pt x="110" y="285"/>
                    <a:pt x="122" y="282"/>
                    <a:pt x="134" y="276"/>
                  </a:cubicBezTo>
                  <a:cubicBezTo>
                    <a:pt x="146" y="282"/>
                    <a:pt x="159" y="285"/>
                    <a:pt x="170" y="285"/>
                  </a:cubicBezTo>
                  <a:cubicBezTo>
                    <a:pt x="223" y="285"/>
                    <a:pt x="267" y="230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0"/>
                    <a:pt x="170" y="0"/>
                  </a:cubicBezTo>
                  <a:cubicBezTo>
                    <a:pt x="159" y="0"/>
                    <a:pt x="146" y="3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33"/>
            <p:cNvSpPr/>
            <p:nvPr/>
          </p:nvSpPr>
          <p:spPr>
            <a:xfrm>
              <a:off x="5847394" y="4255458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8" y="1"/>
                    <a:pt x="1" y="34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34"/>
                    <a:pt x="268" y="167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33"/>
            <p:cNvSpPr/>
            <p:nvPr/>
          </p:nvSpPr>
          <p:spPr>
            <a:xfrm>
              <a:off x="5845997" y="4308228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3"/>
                    <a:pt x="67" y="310"/>
                    <a:pt x="134" y="310"/>
                  </a:cubicBezTo>
                  <a:cubicBezTo>
                    <a:pt x="200" y="310"/>
                    <a:pt x="267" y="243"/>
                    <a:pt x="267" y="176"/>
                  </a:cubicBezTo>
                  <a:lnTo>
                    <a:pt x="267" y="143"/>
                  </a:lnTo>
                  <a:cubicBezTo>
                    <a:pt x="267" y="60"/>
                    <a:pt x="222" y="1"/>
                    <a:pt x="169" y="1"/>
                  </a:cubicBezTo>
                  <a:cubicBezTo>
                    <a:pt x="157" y="1"/>
                    <a:pt x="145" y="3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33"/>
            <p:cNvSpPr/>
            <p:nvPr/>
          </p:nvSpPr>
          <p:spPr>
            <a:xfrm>
              <a:off x="5905308" y="4204613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67" y="1"/>
                  </a:moveTo>
                  <a:cubicBezTo>
                    <a:pt x="67" y="1"/>
                    <a:pt x="34" y="34"/>
                    <a:pt x="0" y="101"/>
                  </a:cubicBezTo>
                  <a:lnTo>
                    <a:pt x="0" y="168"/>
                  </a:lnTo>
                  <a:cubicBezTo>
                    <a:pt x="34" y="234"/>
                    <a:pt x="67" y="301"/>
                    <a:pt x="134" y="301"/>
                  </a:cubicBezTo>
                  <a:cubicBezTo>
                    <a:pt x="200" y="301"/>
                    <a:pt x="267" y="234"/>
                    <a:pt x="267" y="168"/>
                  </a:cubicBezTo>
                  <a:lnTo>
                    <a:pt x="267" y="134"/>
                  </a:lnTo>
                  <a:cubicBezTo>
                    <a:pt x="267" y="68"/>
                    <a:pt x="234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33"/>
            <p:cNvSpPr/>
            <p:nvPr/>
          </p:nvSpPr>
          <p:spPr>
            <a:xfrm>
              <a:off x="5907425" y="415167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67"/>
                    <a:pt x="0" y="133"/>
                  </a:cubicBezTo>
                  <a:lnTo>
                    <a:pt x="0" y="200"/>
                  </a:lnTo>
                  <a:cubicBezTo>
                    <a:pt x="0" y="267"/>
                    <a:pt x="34" y="300"/>
                    <a:pt x="100" y="300"/>
                  </a:cubicBezTo>
                  <a:cubicBezTo>
                    <a:pt x="200" y="300"/>
                    <a:pt x="234" y="267"/>
                    <a:pt x="267" y="200"/>
                  </a:cubicBezTo>
                  <a:lnTo>
                    <a:pt x="267" y="133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3"/>
            <p:cNvSpPr/>
            <p:nvPr/>
          </p:nvSpPr>
          <p:spPr>
            <a:xfrm>
              <a:off x="5902472" y="4309837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33"/>
                    <a:pt x="1" y="100"/>
                  </a:cubicBezTo>
                  <a:lnTo>
                    <a:pt x="1" y="167"/>
                  </a:lnTo>
                  <a:cubicBezTo>
                    <a:pt x="1" y="234"/>
                    <a:pt x="67" y="300"/>
                    <a:pt x="134" y="300"/>
                  </a:cubicBezTo>
                  <a:cubicBezTo>
                    <a:pt x="201" y="300"/>
                    <a:pt x="268" y="234"/>
                    <a:pt x="268" y="167"/>
                  </a:cubicBezTo>
                  <a:lnTo>
                    <a:pt x="268" y="133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33"/>
            <p:cNvSpPr/>
            <p:nvPr/>
          </p:nvSpPr>
          <p:spPr>
            <a:xfrm>
              <a:off x="5903890" y="4256876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200"/>
                  </a:lnTo>
                  <a:cubicBezTo>
                    <a:pt x="0" y="267"/>
                    <a:pt x="67" y="300"/>
                    <a:pt x="134" y="300"/>
                  </a:cubicBezTo>
                  <a:cubicBezTo>
                    <a:pt x="146" y="307"/>
                    <a:pt x="158" y="309"/>
                    <a:pt x="170" y="309"/>
                  </a:cubicBezTo>
                  <a:cubicBezTo>
                    <a:pt x="223" y="309"/>
                    <a:pt x="267" y="255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33"/>
            <p:cNvSpPr/>
            <p:nvPr/>
          </p:nvSpPr>
          <p:spPr>
            <a:xfrm>
              <a:off x="5908822" y="4099411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8" y="1"/>
                    <a:pt x="1" y="34"/>
                    <a:pt x="1" y="101"/>
                  </a:cubicBezTo>
                  <a:lnTo>
                    <a:pt x="1" y="167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34"/>
                    <a:pt x="268" y="167"/>
                  </a:cubicBezTo>
                  <a:lnTo>
                    <a:pt x="268" y="134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33"/>
            <p:cNvSpPr/>
            <p:nvPr/>
          </p:nvSpPr>
          <p:spPr>
            <a:xfrm>
              <a:off x="5961085" y="425899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67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33"/>
            <p:cNvSpPr/>
            <p:nvPr/>
          </p:nvSpPr>
          <p:spPr>
            <a:xfrm>
              <a:off x="5963900" y="4153600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43"/>
                    <a:pt x="68" y="309"/>
                    <a:pt x="134" y="309"/>
                  </a:cubicBezTo>
                  <a:cubicBezTo>
                    <a:pt x="201" y="309"/>
                    <a:pt x="268" y="243"/>
                    <a:pt x="268" y="176"/>
                  </a:cubicBezTo>
                  <a:lnTo>
                    <a:pt x="268" y="109"/>
                  </a:lnTo>
                  <a:cubicBezTo>
                    <a:pt x="268" y="42"/>
                    <a:pt x="201" y="9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33"/>
            <p:cNvSpPr/>
            <p:nvPr/>
          </p:nvSpPr>
          <p:spPr>
            <a:xfrm>
              <a:off x="5965318" y="4100829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34" y="0"/>
                  </a:moveTo>
                  <a:cubicBezTo>
                    <a:pt x="67" y="0"/>
                    <a:pt x="1" y="67"/>
                    <a:pt x="1" y="134"/>
                  </a:cubicBezTo>
                  <a:lnTo>
                    <a:pt x="1" y="167"/>
                  </a:lnTo>
                  <a:cubicBezTo>
                    <a:pt x="1" y="267"/>
                    <a:pt x="67" y="317"/>
                    <a:pt x="134" y="317"/>
                  </a:cubicBezTo>
                  <a:cubicBezTo>
                    <a:pt x="201" y="317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33"/>
            <p:cNvSpPr/>
            <p:nvPr/>
          </p:nvSpPr>
          <p:spPr>
            <a:xfrm>
              <a:off x="5959667" y="4311234"/>
              <a:ext cx="5313" cy="6731"/>
            </a:xfrm>
            <a:custGeom>
              <a:avLst/>
              <a:gdLst/>
              <a:ahLst/>
              <a:cxnLst/>
              <a:rect l="l" t="t" r="r" b="b"/>
              <a:pathLst>
                <a:path w="251" h="318" extrusionOk="0">
                  <a:moveTo>
                    <a:pt x="134" y="1"/>
                  </a:moveTo>
                  <a:cubicBezTo>
                    <a:pt x="67" y="1"/>
                    <a:pt x="1" y="67"/>
                    <a:pt x="1" y="134"/>
                  </a:cubicBezTo>
                  <a:lnTo>
                    <a:pt x="1" y="168"/>
                  </a:lnTo>
                  <a:cubicBezTo>
                    <a:pt x="1" y="268"/>
                    <a:pt x="67" y="318"/>
                    <a:pt x="130" y="318"/>
                  </a:cubicBezTo>
                  <a:cubicBezTo>
                    <a:pt x="192" y="318"/>
                    <a:pt x="251" y="268"/>
                    <a:pt x="234" y="168"/>
                  </a:cubicBezTo>
                  <a:lnTo>
                    <a:pt x="234" y="134"/>
                  </a:lnTo>
                  <a:cubicBezTo>
                    <a:pt x="234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3"/>
            <p:cNvSpPr/>
            <p:nvPr/>
          </p:nvSpPr>
          <p:spPr>
            <a:xfrm>
              <a:off x="5962503" y="4206032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67" y="1"/>
                  </a:moveTo>
                  <a:cubicBezTo>
                    <a:pt x="67" y="1"/>
                    <a:pt x="33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0" y="301"/>
                    <a:pt x="267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34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33"/>
            <p:cNvSpPr/>
            <p:nvPr/>
          </p:nvSpPr>
          <p:spPr>
            <a:xfrm>
              <a:off x="6022513" y="4102755"/>
              <a:ext cx="5673" cy="5863"/>
            </a:xfrm>
            <a:custGeom>
              <a:avLst/>
              <a:gdLst/>
              <a:ahLst/>
              <a:cxnLst/>
              <a:rect l="l" t="t" r="r" b="b"/>
              <a:pathLst>
                <a:path w="268" h="277" extrusionOk="0">
                  <a:moveTo>
                    <a:pt x="98" y="1"/>
                  </a:moveTo>
                  <a:cubicBezTo>
                    <a:pt x="45" y="1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17" y="243"/>
                    <a:pt x="76" y="276"/>
                    <a:pt x="134" y="276"/>
                  </a:cubicBezTo>
                  <a:cubicBezTo>
                    <a:pt x="192" y="276"/>
                    <a:pt x="251" y="243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8" y="1"/>
                    <a:pt x="146" y="3"/>
                    <a:pt x="134" y="9"/>
                  </a:cubicBezTo>
                  <a:cubicBezTo>
                    <a:pt x="122" y="3"/>
                    <a:pt x="109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3"/>
            <p:cNvSpPr/>
            <p:nvPr/>
          </p:nvSpPr>
          <p:spPr>
            <a:xfrm>
              <a:off x="6016163" y="4313160"/>
              <a:ext cx="5673" cy="5863"/>
            </a:xfrm>
            <a:custGeom>
              <a:avLst/>
              <a:gdLst/>
              <a:ahLst/>
              <a:cxnLst/>
              <a:rect l="l" t="t" r="r" b="b"/>
              <a:pathLst>
                <a:path w="268" h="277" extrusionOk="0">
                  <a:moveTo>
                    <a:pt x="97" y="1"/>
                  </a:moveTo>
                  <a:cubicBezTo>
                    <a:pt x="45" y="1"/>
                    <a:pt x="0" y="55"/>
                    <a:pt x="0" y="110"/>
                  </a:cubicBezTo>
                  <a:lnTo>
                    <a:pt x="0" y="177"/>
                  </a:lnTo>
                  <a:cubicBezTo>
                    <a:pt x="17" y="243"/>
                    <a:pt x="75" y="277"/>
                    <a:pt x="134" y="277"/>
                  </a:cubicBezTo>
                  <a:cubicBezTo>
                    <a:pt x="192" y="277"/>
                    <a:pt x="250" y="243"/>
                    <a:pt x="267" y="177"/>
                  </a:cubicBezTo>
                  <a:lnTo>
                    <a:pt x="267" y="110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8" y="1"/>
                    <a:pt x="146" y="4"/>
                    <a:pt x="134" y="10"/>
                  </a:cubicBezTo>
                  <a:cubicBezTo>
                    <a:pt x="121" y="4"/>
                    <a:pt x="109" y="1"/>
                    <a:pt x="9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33"/>
            <p:cNvSpPr/>
            <p:nvPr/>
          </p:nvSpPr>
          <p:spPr>
            <a:xfrm>
              <a:off x="6028165" y="3892350"/>
              <a:ext cx="6371" cy="6562"/>
            </a:xfrm>
            <a:custGeom>
              <a:avLst/>
              <a:gdLst/>
              <a:ahLst/>
              <a:cxnLst/>
              <a:rect l="l" t="t" r="r" b="b"/>
              <a:pathLst>
                <a:path w="301" h="310" extrusionOk="0">
                  <a:moveTo>
                    <a:pt x="131" y="0"/>
                  </a:moveTo>
                  <a:cubicBezTo>
                    <a:pt x="77" y="0"/>
                    <a:pt x="28" y="55"/>
                    <a:pt x="0" y="109"/>
                  </a:cubicBezTo>
                  <a:lnTo>
                    <a:pt x="0" y="176"/>
                  </a:lnTo>
                  <a:cubicBezTo>
                    <a:pt x="34" y="242"/>
                    <a:pt x="67" y="276"/>
                    <a:pt x="134" y="309"/>
                  </a:cubicBezTo>
                  <a:cubicBezTo>
                    <a:pt x="200" y="309"/>
                    <a:pt x="267" y="242"/>
                    <a:pt x="301" y="176"/>
                  </a:cubicBezTo>
                  <a:lnTo>
                    <a:pt x="301" y="109"/>
                  </a:lnTo>
                  <a:cubicBezTo>
                    <a:pt x="301" y="55"/>
                    <a:pt x="256" y="0"/>
                    <a:pt x="203" y="0"/>
                  </a:cubicBezTo>
                  <a:cubicBezTo>
                    <a:pt x="192" y="0"/>
                    <a:pt x="179" y="3"/>
                    <a:pt x="167" y="9"/>
                  </a:cubicBezTo>
                  <a:cubicBezTo>
                    <a:pt x="155" y="3"/>
                    <a:pt x="143" y="0"/>
                    <a:pt x="1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33"/>
            <p:cNvSpPr/>
            <p:nvPr/>
          </p:nvSpPr>
          <p:spPr>
            <a:xfrm>
              <a:off x="6018978" y="4207958"/>
              <a:ext cx="6371" cy="5863"/>
            </a:xfrm>
            <a:custGeom>
              <a:avLst/>
              <a:gdLst/>
              <a:ahLst/>
              <a:cxnLst/>
              <a:rect l="l" t="t" r="r" b="b"/>
              <a:pathLst>
                <a:path w="301" h="277" extrusionOk="0">
                  <a:moveTo>
                    <a:pt x="119" y="1"/>
                  </a:moveTo>
                  <a:cubicBezTo>
                    <a:pt x="55" y="1"/>
                    <a:pt x="28" y="55"/>
                    <a:pt x="1" y="110"/>
                  </a:cubicBezTo>
                  <a:lnTo>
                    <a:pt x="1" y="176"/>
                  </a:lnTo>
                  <a:cubicBezTo>
                    <a:pt x="17" y="243"/>
                    <a:pt x="84" y="276"/>
                    <a:pt x="151" y="276"/>
                  </a:cubicBezTo>
                  <a:cubicBezTo>
                    <a:pt x="217" y="276"/>
                    <a:pt x="284" y="243"/>
                    <a:pt x="301" y="176"/>
                  </a:cubicBezTo>
                  <a:lnTo>
                    <a:pt x="301" y="110"/>
                  </a:lnTo>
                  <a:cubicBezTo>
                    <a:pt x="274" y="55"/>
                    <a:pt x="246" y="1"/>
                    <a:pt x="201" y="1"/>
                  </a:cubicBezTo>
                  <a:cubicBezTo>
                    <a:pt x="191" y="1"/>
                    <a:pt x="180" y="3"/>
                    <a:pt x="167" y="10"/>
                  </a:cubicBezTo>
                  <a:cubicBezTo>
                    <a:pt x="149" y="3"/>
                    <a:pt x="133" y="1"/>
                    <a:pt x="1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3"/>
            <p:cNvSpPr/>
            <p:nvPr/>
          </p:nvSpPr>
          <p:spPr>
            <a:xfrm>
              <a:off x="6017560" y="4260411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8" y="0"/>
                    <a:pt x="1" y="33"/>
                    <a:pt x="1" y="133"/>
                  </a:cubicBezTo>
                  <a:lnTo>
                    <a:pt x="1" y="167"/>
                  </a:lnTo>
                  <a:cubicBezTo>
                    <a:pt x="1" y="234"/>
                    <a:pt x="68" y="300"/>
                    <a:pt x="134" y="300"/>
                  </a:cubicBezTo>
                  <a:cubicBezTo>
                    <a:pt x="201" y="300"/>
                    <a:pt x="268" y="267"/>
                    <a:pt x="268" y="200"/>
                  </a:cubicBezTo>
                  <a:lnTo>
                    <a:pt x="268" y="133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3"/>
            <p:cNvSpPr/>
            <p:nvPr/>
          </p:nvSpPr>
          <p:spPr>
            <a:xfrm>
              <a:off x="6020396" y="4155187"/>
              <a:ext cx="6012" cy="6731"/>
            </a:xfrm>
            <a:custGeom>
              <a:avLst/>
              <a:gdLst/>
              <a:ahLst/>
              <a:cxnLst/>
              <a:rect l="l" t="t" r="r" b="b"/>
              <a:pathLst>
                <a:path w="284" h="318" extrusionOk="0">
                  <a:moveTo>
                    <a:pt x="167" y="1"/>
                  </a:moveTo>
                  <a:cubicBezTo>
                    <a:pt x="100" y="1"/>
                    <a:pt x="34" y="34"/>
                    <a:pt x="0" y="134"/>
                  </a:cubicBezTo>
                  <a:lnTo>
                    <a:pt x="0" y="168"/>
                  </a:lnTo>
                  <a:cubicBezTo>
                    <a:pt x="17" y="268"/>
                    <a:pt x="92" y="318"/>
                    <a:pt x="159" y="318"/>
                  </a:cubicBezTo>
                  <a:cubicBezTo>
                    <a:pt x="226" y="318"/>
                    <a:pt x="284" y="268"/>
                    <a:pt x="267" y="168"/>
                  </a:cubicBezTo>
                  <a:lnTo>
                    <a:pt x="267" y="134"/>
                  </a:lnTo>
                  <a:cubicBezTo>
                    <a:pt x="267" y="34"/>
                    <a:pt x="234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3"/>
            <p:cNvSpPr/>
            <p:nvPr/>
          </p:nvSpPr>
          <p:spPr>
            <a:xfrm>
              <a:off x="5971669" y="3890403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34" y="1"/>
                  </a:moveTo>
                  <a:cubicBezTo>
                    <a:pt x="67" y="1"/>
                    <a:pt x="1" y="34"/>
                    <a:pt x="1" y="134"/>
                  </a:cubicBezTo>
                  <a:lnTo>
                    <a:pt x="1" y="168"/>
                  </a:lnTo>
                  <a:cubicBezTo>
                    <a:pt x="1" y="268"/>
                    <a:pt x="67" y="318"/>
                    <a:pt x="134" y="318"/>
                  </a:cubicBezTo>
                  <a:cubicBezTo>
                    <a:pt x="201" y="318"/>
                    <a:pt x="268" y="268"/>
                    <a:pt x="268" y="168"/>
                  </a:cubicBezTo>
                  <a:lnTo>
                    <a:pt x="268" y="134"/>
                  </a:lnTo>
                  <a:cubicBezTo>
                    <a:pt x="268" y="68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3"/>
            <p:cNvSpPr/>
            <p:nvPr/>
          </p:nvSpPr>
          <p:spPr>
            <a:xfrm>
              <a:off x="5744308" y="3883862"/>
              <a:ext cx="5673" cy="5863"/>
            </a:xfrm>
            <a:custGeom>
              <a:avLst/>
              <a:gdLst/>
              <a:ahLst/>
              <a:cxnLst/>
              <a:rect l="l" t="t" r="r" b="b"/>
              <a:pathLst>
                <a:path w="268" h="277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6"/>
                  </a:lnTo>
                  <a:cubicBezTo>
                    <a:pt x="17" y="243"/>
                    <a:pt x="84" y="276"/>
                    <a:pt x="147" y="276"/>
                  </a:cubicBezTo>
                  <a:cubicBezTo>
                    <a:pt x="209" y="276"/>
                    <a:pt x="268" y="243"/>
                    <a:pt x="268" y="176"/>
                  </a:cubicBezTo>
                  <a:lnTo>
                    <a:pt x="268" y="110"/>
                  </a:lnTo>
                  <a:cubicBezTo>
                    <a:pt x="268" y="55"/>
                    <a:pt x="223" y="1"/>
                    <a:pt x="170" y="1"/>
                  </a:cubicBezTo>
                  <a:cubicBezTo>
                    <a:pt x="159" y="1"/>
                    <a:pt x="146" y="4"/>
                    <a:pt x="134" y="10"/>
                  </a:cubicBezTo>
                  <a:cubicBezTo>
                    <a:pt x="122" y="4"/>
                    <a:pt x="110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3"/>
            <p:cNvSpPr/>
            <p:nvPr/>
          </p:nvSpPr>
          <p:spPr>
            <a:xfrm>
              <a:off x="5914474" y="3889006"/>
              <a:ext cx="6393" cy="6371"/>
            </a:xfrm>
            <a:custGeom>
              <a:avLst/>
              <a:gdLst/>
              <a:ahLst/>
              <a:cxnLst/>
              <a:rect l="l" t="t" r="r" b="b"/>
              <a:pathLst>
                <a:path w="302" h="301" extrusionOk="0">
                  <a:moveTo>
                    <a:pt x="168" y="0"/>
                  </a:moveTo>
                  <a:cubicBezTo>
                    <a:pt x="101" y="0"/>
                    <a:pt x="34" y="33"/>
                    <a:pt x="1" y="100"/>
                  </a:cubicBezTo>
                  <a:lnTo>
                    <a:pt x="1" y="167"/>
                  </a:lnTo>
                  <a:cubicBezTo>
                    <a:pt x="34" y="234"/>
                    <a:pt x="68" y="300"/>
                    <a:pt x="134" y="300"/>
                  </a:cubicBezTo>
                  <a:cubicBezTo>
                    <a:pt x="201" y="300"/>
                    <a:pt x="268" y="234"/>
                    <a:pt x="301" y="167"/>
                  </a:cubicBezTo>
                  <a:lnTo>
                    <a:pt x="301" y="134"/>
                  </a:lnTo>
                  <a:cubicBezTo>
                    <a:pt x="268" y="33"/>
                    <a:pt x="234" y="0"/>
                    <a:pt x="1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3"/>
            <p:cNvSpPr/>
            <p:nvPr/>
          </p:nvSpPr>
          <p:spPr>
            <a:xfrm>
              <a:off x="5857999" y="3886889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134" y="0"/>
                  </a:moveTo>
                  <a:cubicBezTo>
                    <a:pt x="67" y="0"/>
                    <a:pt x="0" y="67"/>
                    <a:pt x="0" y="133"/>
                  </a:cubicBezTo>
                  <a:lnTo>
                    <a:pt x="0" y="200"/>
                  </a:lnTo>
                  <a:cubicBezTo>
                    <a:pt x="0" y="267"/>
                    <a:pt x="67" y="300"/>
                    <a:pt x="134" y="300"/>
                  </a:cubicBezTo>
                  <a:cubicBezTo>
                    <a:pt x="146" y="306"/>
                    <a:pt x="158" y="309"/>
                    <a:pt x="170" y="309"/>
                  </a:cubicBezTo>
                  <a:cubicBezTo>
                    <a:pt x="223" y="309"/>
                    <a:pt x="267" y="255"/>
                    <a:pt x="267" y="200"/>
                  </a:cubicBezTo>
                  <a:lnTo>
                    <a:pt x="267" y="133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3"/>
            <p:cNvSpPr/>
            <p:nvPr/>
          </p:nvSpPr>
          <p:spPr>
            <a:xfrm>
              <a:off x="5801503" y="3885471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34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34" y="301"/>
                    <a:pt x="134" y="301"/>
                  </a:cubicBezTo>
                  <a:cubicBezTo>
                    <a:pt x="201" y="301"/>
                    <a:pt x="234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3"/>
            <p:cNvSpPr/>
            <p:nvPr/>
          </p:nvSpPr>
          <p:spPr>
            <a:xfrm>
              <a:off x="5747843" y="3778660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8" y="1"/>
                  </a:moveTo>
                  <a:cubicBezTo>
                    <a:pt x="45" y="1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60"/>
                    <a:pt x="59" y="301"/>
                    <a:pt x="121" y="301"/>
                  </a:cubicBezTo>
                  <a:cubicBezTo>
                    <a:pt x="184" y="301"/>
                    <a:pt x="251" y="260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8" y="1"/>
                    <a:pt x="146" y="3"/>
                    <a:pt x="134" y="9"/>
                  </a:cubicBezTo>
                  <a:cubicBezTo>
                    <a:pt x="122" y="3"/>
                    <a:pt x="109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3"/>
            <p:cNvSpPr/>
            <p:nvPr/>
          </p:nvSpPr>
          <p:spPr>
            <a:xfrm>
              <a:off x="5749262" y="3725889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0" y="67"/>
                    <a:pt x="0" y="134"/>
                  </a:cubicBezTo>
                  <a:lnTo>
                    <a:pt x="0" y="167"/>
                  </a:lnTo>
                  <a:cubicBezTo>
                    <a:pt x="0" y="251"/>
                    <a:pt x="67" y="293"/>
                    <a:pt x="134" y="293"/>
                  </a:cubicBezTo>
                  <a:cubicBezTo>
                    <a:pt x="200" y="293"/>
                    <a:pt x="267" y="251"/>
                    <a:pt x="267" y="167"/>
                  </a:cubicBezTo>
                  <a:lnTo>
                    <a:pt x="267" y="101"/>
                  </a:lnTo>
                  <a:cubicBezTo>
                    <a:pt x="234" y="34"/>
                    <a:pt x="200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3"/>
            <p:cNvSpPr/>
            <p:nvPr/>
          </p:nvSpPr>
          <p:spPr>
            <a:xfrm>
              <a:off x="5745727" y="3831092"/>
              <a:ext cx="5673" cy="6922"/>
            </a:xfrm>
            <a:custGeom>
              <a:avLst/>
              <a:gdLst/>
              <a:ahLst/>
              <a:cxnLst/>
              <a:rect l="l" t="t" r="r" b="b"/>
              <a:pathLst>
                <a:path w="268" h="327" extrusionOk="0">
                  <a:moveTo>
                    <a:pt x="167" y="1"/>
                  </a:moveTo>
                  <a:cubicBezTo>
                    <a:pt x="67" y="1"/>
                    <a:pt x="34" y="68"/>
                    <a:pt x="0" y="134"/>
                  </a:cubicBezTo>
                  <a:lnTo>
                    <a:pt x="0" y="201"/>
                  </a:lnTo>
                  <a:cubicBezTo>
                    <a:pt x="0" y="284"/>
                    <a:pt x="67" y="326"/>
                    <a:pt x="134" y="326"/>
                  </a:cubicBezTo>
                  <a:cubicBezTo>
                    <a:pt x="201" y="326"/>
                    <a:pt x="267" y="284"/>
                    <a:pt x="267" y="201"/>
                  </a:cubicBezTo>
                  <a:lnTo>
                    <a:pt x="267" y="134"/>
                  </a:lnTo>
                  <a:cubicBezTo>
                    <a:pt x="267" y="68"/>
                    <a:pt x="234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3"/>
            <p:cNvSpPr/>
            <p:nvPr/>
          </p:nvSpPr>
          <p:spPr>
            <a:xfrm>
              <a:off x="5742911" y="3936315"/>
              <a:ext cx="6371" cy="6710"/>
            </a:xfrm>
            <a:custGeom>
              <a:avLst/>
              <a:gdLst/>
              <a:ahLst/>
              <a:cxnLst/>
              <a:rect l="l" t="t" r="r" b="b"/>
              <a:pathLst>
                <a:path w="301" h="317" extrusionOk="0">
                  <a:moveTo>
                    <a:pt x="133" y="0"/>
                  </a:moveTo>
                  <a:cubicBezTo>
                    <a:pt x="100" y="0"/>
                    <a:pt x="33" y="33"/>
                    <a:pt x="0" y="67"/>
                  </a:cubicBezTo>
                  <a:cubicBezTo>
                    <a:pt x="0" y="100"/>
                    <a:pt x="0" y="100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17"/>
                    <a:pt x="133" y="317"/>
                  </a:cubicBezTo>
                  <a:cubicBezTo>
                    <a:pt x="200" y="317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300" y="100"/>
                    <a:pt x="300" y="100"/>
                    <a:pt x="267" y="67"/>
                  </a:cubicBezTo>
                  <a:cubicBezTo>
                    <a:pt x="267" y="33"/>
                    <a:pt x="200" y="0"/>
                    <a:pt x="13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3"/>
            <p:cNvSpPr/>
            <p:nvPr/>
          </p:nvSpPr>
          <p:spPr>
            <a:xfrm>
              <a:off x="5740075" y="4041518"/>
              <a:ext cx="5673" cy="6901"/>
            </a:xfrm>
            <a:custGeom>
              <a:avLst/>
              <a:gdLst/>
              <a:ahLst/>
              <a:cxnLst/>
              <a:rect l="l" t="t" r="r" b="b"/>
              <a:pathLst>
                <a:path w="268" h="326" extrusionOk="0">
                  <a:moveTo>
                    <a:pt x="134" y="0"/>
                  </a:moveTo>
                  <a:cubicBezTo>
                    <a:pt x="67" y="0"/>
                    <a:pt x="1" y="67"/>
                    <a:pt x="1" y="134"/>
                  </a:cubicBezTo>
                  <a:lnTo>
                    <a:pt x="1" y="200"/>
                  </a:lnTo>
                  <a:cubicBezTo>
                    <a:pt x="1" y="284"/>
                    <a:pt x="67" y="326"/>
                    <a:pt x="134" y="326"/>
                  </a:cubicBezTo>
                  <a:cubicBezTo>
                    <a:pt x="201" y="326"/>
                    <a:pt x="267" y="284"/>
                    <a:pt x="267" y="200"/>
                  </a:cubicBezTo>
                  <a:lnTo>
                    <a:pt x="267" y="134"/>
                  </a:lnTo>
                  <a:cubicBezTo>
                    <a:pt x="234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3"/>
            <p:cNvSpPr/>
            <p:nvPr/>
          </p:nvSpPr>
          <p:spPr>
            <a:xfrm>
              <a:off x="5741493" y="3989065"/>
              <a:ext cx="5673" cy="6583"/>
            </a:xfrm>
            <a:custGeom>
              <a:avLst/>
              <a:gdLst/>
              <a:ahLst/>
              <a:cxnLst/>
              <a:rect l="l" t="t" r="r" b="b"/>
              <a:pathLst>
                <a:path w="268" h="311" extrusionOk="0">
                  <a:moveTo>
                    <a:pt x="97" y="1"/>
                  </a:moveTo>
                  <a:cubicBezTo>
                    <a:pt x="45" y="1"/>
                    <a:pt x="0" y="55"/>
                    <a:pt x="0" y="110"/>
                  </a:cubicBezTo>
                  <a:lnTo>
                    <a:pt x="0" y="177"/>
                  </a:lnTo>
                  <a:cubicBezTo>
                    <a:pt x="0" y="243"/>
                    <a:pt x="67" y="310"/>
                    <a:pt x="134" y="310"/>
                  </a:cubicBezTo>
                  <a:cubicBezTo>
                    <a:pt x="200" y="310"/>
                    <a:pt x="267" y="243"/>
                    <a:pt x="267" y="177"/>
                  </a:cubicBezTo>
                  <a:lnTo>
                    <a:pt x="267" y="110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8" y="1"/>
                    <a:pt x="146" y="4"/>
                    <a:pt x="134" y="10"/>
                  </a:cubicBezTo>
                  <a:cubicBezTo>
                    <a:pt x="121" y="4"/>
                    <a:pt x="109" y="1"/>
                    <a:pt x="9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3"/>
            <p:cNvSpPr/>
            <p:nvPr/>
          </p:nvSpPr>
          <p:spPr>
            <a:xfrm>
              <a:off x="5802921" y="3833039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2"/>
                    <a:pt x="67" y="309"/>
                    <a:pt x="134" y="309"/>
                  </a:cubicBezTo>
                  <a:cubicBezTo>
                    <a:pt x="201" y="309"/>
                    <a:pt x="267" y="242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0"/>
                    <a:pt x="170" y="0"/>
                  </a:cubicBezTo>
                  <a:cubicBezTo>
                    <a:pt x="158" y="0"/>
                    <a:pt x="146" y="3"/>
                    <a:pt x="134" y="9"/>
                  </a:cubicBezTo>
                  <a:cubicBezTo>
                    <a:pt x="122" y="3"/>
                    <a:pt x="109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3"/>
            <p:cNvSpPr/>
            <p:nvPr/>
          </p:nvSpPr>
          <p:spPr>
            <a:xfrm>
              <a:off x="5804339" y="3780268"/>
              <a:ext cx="5652" cy="6731"/>
            </a:xfrm>
            <a:custGeom>
              <a:avLst/>
              <a:gdLst/>
              <a:ahLst/>
              <a:cxnLst/>
              <a:rect l="l" t="t" r="r" b="b"/>
              <a:pathLst>
                <a:path w="267" h="318" extrusionOk="0">
                  <a:moveTo>
                    <a:pt x="134" y="0"/>
                  </a:moveTo>
                  <a:cubicBezTo>
                    <a:pt x="67" y="0"/>
                    <a:pt x="0" y="33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17"/>
                    <a:pt x="134" y="317"/>
                  </a:cubicBezTo>
                  <a:cubicBezTo>
                    <a:pt x="200" y="317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3"/>
            <p:cNvSpPr/>
            <p:nvPr/>
          </p:nvSpPr>
          <p:spPr>
            <a:xfrm>
              <a:off x="5796571" y="4043444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17" y="260"/>
                    <a:pt x="75" y="301"/>
                    <a:pt x="134" y="301"/>
                  </a:cubicBezTo>
                  <a:cubicBezTo>
                    <a:pt x="192" y="301"/>
                    <a:pt x="250" y="260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0"/>
                    <a:pt x="170" y="0"/>
                  </a:cubicBezTo>
                  <a:cubicBezTo>
                    <a:pt x="158" y="0"/>
                    <a:pt x="146" y="3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3"/>
            <p:cNvSpPr/>
            <p:nvPr/>
          </p:nvSpPr>
          <p:spPr>
            <a:xfrm>
              <a:off x="5805737" y="3727815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6"/>
                  </a:lnTo>
                  <a:cubicBezTo>
                    <a:pt x="1" y="243"/>
                    <a:pt x="68" y="310"/>
                    <a:pt x="134" y="310"/>
                  </a:cubicBezTo>
                  <a:cubicBezTo>
                    <a:pt x="201" y="310"/>
                    <a:pt x="268" y="243"/>
                    <a:pt x="268" y="176"/>
                  </a:cubicBezTo>
                  <a:lnTo>
                    <a:pt x="268" y="110"/>
                  </a:lnTo>
                  <a:cubicBezTo>
                    <a:pt x="268" y="55"/>
                    <a:pt x="245" y="1"/>
                    <a:pt x="183" y="1"/>
                  </a:cubicBezTo>
                  <a:cubicBezTo>
                    <a:pt x="169" y="1"/>
                    <a:pt x="153" y="4"/>
                    <a:pt x="134" y="10"/>
                  </a:cubicBezTo>
                  <a:cubicBezTo>
                    <a:pt x="122" y="4"/>
                    <a:pt x="110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3"/>
            <p:cNvSpPr/>
            <p:nvPr/>
          </p:nvSpPr>
          <p:spPr>
            <a:xfrm>
              <a:off x="5797968" y="399067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8" y="1"/>
                    <a:pt x="34" y="34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34"/>
                    <a:pt x="268" y="167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3"/>
            <p:cNvSpPr/>
            <p:nvPr/>
          </p:nvSpPr>
          <p:spPr>
            <a:xfrm>
              <a:off x="5800085" y="3938157"/>
              <a:ext cx="5673" cy="6647"/>
            </a:xfrm>
            <a:custGeom>
              <a:avLst/>
              <a:gdLst/>
              <a:ahLst/>
              <a:cxnLst/>
              <a:rect l="l" t="t" r="r" b="b"/>
              <a:pathLst>
                <a:path w="268" h="314" extrusionOk="0">
                  <a:moveTo>
                    <a:pt x="87" y="0"/>
                  </a:moveTo>
                  <a:cubicBezTo>
                    <a:pt x="50" y="0"/>
                    <a:pt x="25" y="31"/>
                    <a:pt x="1" y="80"/>
                  </a:cubicBezTo>
                  <a:cubicBezTo>
                    <a:pt x="1" y="80"/>
                    <a:pt x="1" y="113"/>
                    <a:pt x="1" y="113"/>
                  </a:cubicBezTo>
                  <a:lnTo>
                    <a:pt x="1" y="180"/>
                  </a:lnTo>
                  <a:cubicBezTo>
                    <a:pt x="1" y="247"/>
                    <a:pt x="68" y="313"/>
                    <a:pt x="134" y="313"/>
                  </a:cubicBezTo>
                  <a:cubicBezTo>
                    <a:pt x="201" y="313"/>
                    <a:pt x="268" y="247"/>
                    <a:pt x="268" y="180"/>
                  </a:cubicBezTo>
                  <a:lnTo>
                    <a:pt x="268" y="113"/>
                  </a:lnTo>
                  <a:cubicBezTo>
                    <a:pt x="268" y="113"/>
                    <a:pt x="268" y="80"/>
                    <a:pt x="268" y="80"/>
                  </a:cubicBezTo>
                  <a:cubicBezTo>
                    <a:pt x="243" y="31"/>
                    <a:pt x="201" y="0"/>
                    <a:pt x="167" y="0"/>
                  </a:cubicBezTo>
                  <a:cubicBezTo>
                    <a:pt x="155" y="0"/>
                    <a:pt x="143" y="4"/>
                    <a:pt x="134" y="13"/>
                  </a:cubicBezTo>
                  <a:cubicBezTo>
                    <a:pt x="117" y="4"/>
                    <a:pt x="101" y="0"/>
                    <a:pt x="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3"/>
            <p:cNvSpPr/>
            <p:nvPr/>
          </p:nvSpPr>
          <p:spPr>
            <a:xfrm>
              <a:off x="5862931" y="3729424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34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34" y="301"/>
                    <a:pt x="134" y="301"/>
                  </a:cubicBezTo>
                  <a:cubicBezTo>
                    <a:pt x="201" y="301"/>
                    <a:pt x="234" y="267"/>
                    <a:pt x="268" y="201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3"/>
            <p:cNvSpPr/>
            <p:nvPr/>
          </p:nvSpPr>
          <p:spPr>
            <a:xfrm>
              <a:off x="5859396" y="3834627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8" y="1"/>
                    <a:pt x="1" y="34"/>
                    <a:pt x="1" y="101"/>
                  </a:cubicBezTo>
                  <a:lnTo>
                    <a:pt x="1" y="167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67"/>
                    <a:pt x="268" y="167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3"/>
            <p:cNvSpPr/>
            <p:nvPr/>
          </p:nvSpPr>
          <p:spPr>
            <a:xfrm>
              <a:off x="5861534" y="3782385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3" y="0"/>
                  </a:moveTo>
                  <a:cubicBezTo>
                    <a:pt x="67" y="0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33" y="300"/>
                    <a:pt x="100" y="300"/>
                  </a:cubicBezTo>
                  <a:cubicBezTo>
                    <a:pt x="200" y="300"/>
                    <a:pt x="234" y="267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3"/>
            <p:cNvSpPr/>
            <p:nvPr/>
          </p:nvSpPr>
          <p:spPr>
            <a:xfrm>
              <a:off x="5857279" y="3939829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34" y="1"/>
                  </a:moveTo>
                  <a:cubicBezTo>
                    <a:pt x="68" y="1"/>
                    <a:pt x="34" y="34"/>
                    <a:pt x="1" y="68"/>
                  </a:cubicBezTo>
                  <a:cubicBezTo>
                    <a:pt x="1" y="68"/>
                    <a:pt x="1" y="101"/>
                    <a:pt x="1" y="101"/>
                  </a:cubicBezTo>
                  <a:lnTo>
                    <a:pt x="1" y="168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68"/>
                    <a:pt x="268" y="168"/>
                  </a:cubicBezTo>
                  <a:lnTo>
                    <a:pt x="268" y="134"/>
                  </a:lnTo>
                  <a:cubicBezTo>
                    <a:pt x="268" y="101"/>
                    <a:pt x="268" y="101"/>
                    <a:pt x="268" y="68"/>
                  </a:cubicBezTo>
                  <a:cubicBezTo>
                    <a:pt x="234" y="34"/>
                    <a:pt x="168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3"/>
            <p:cNvSpPr/>
            <p:nvPr/>
          </p:nvSpPr>
          <p:spPr>
            <a:xfrm>
              <a:off x="5855163" y="3992092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134" y="0"/>
                  </a:moveTo>
                  <a:cubicBezTo>
                    <a:pt x="68" y="0"/>
                    <a:pt x="1" y="67"/>
                    <a:pt x="1" y="134"/>
                  </a:cubicBezTo>
                  <a:lnTo>
                    <a:pt x="1" y="200"/>
                  </a:lnTo>
                  <a:cubicBezTo>
                    <a:pt x="1" y="267"/>
                    <a:pt x="68" y="301"/>
                    <a:pt x="134" y="301"/>
                  </a:cubicBezTo>
                  <a:cubicBezTo>
                    <a:pt x="146" y="307"/>
                    <a:pt x="159" y="309"/>
                    <a:pt x="171" y="309"/>
                  </a:cubicBezTo>
                  <a:cubicBezTo>
                    <a:pt x="223" y="309"/>
                    <a:pt x="268" y="255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3"/>
            <p:cNvSpPr/>
            <p:nvPr/>
          </p:nvSpPr>
          <p:spPr>
            <a:xfrm>
              <a:off x="5853766" y="4045053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4" y="0"/>
                  </a:moveTo>
                  <a:cubicBezTo>
                    <a:pt x="67" y="0"/>
                    <a:pt x="0" y="33"/>
                    <a:pt x="0" y="100"/>
                  </a:cubicBezTo>
                  <a:lnTo>
                    <a:pt x="0" y="167"/>
                  </a:lnTo>
                  <a:cubicBezTo>
                    <a:pt x="0" y="234"/>
                    <a:pt x="33" y="300"/>
                    <a:pt x="100" y="300"/>
                  </a:cubicBezTo>
                  <a:cubicBezTo>
                    <a:pt x="167" y="300"/>
                    <a:pt x="234" y="267"/>
                    <a:pt x="267" y="167"/>
                  </a:cubicBezTo>
                  <a:lnTo>
                    <a:pt x="267" y="134"/>
                  </a:lnTo>
                  <a:cubicBezTo>
                    <a:pt x="234" y="67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3"/>
            <p:cNvSpPr/>
            <p:nvPr/>
          </p:nvSpPr>
          <p:spPr>
            <a:xfrm>
              <a:off x="5913775" y="3941247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34" y="34"/>
                    <a:pt x="0" y="67"/>
                  </a:cubicBezTo>
                  <a:cubicBezTo>
                    <a:pt x="0" y="101"/>
                    <a:pt x="0" y="101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67"/>
                    <a:pt x="267" y="201"/>
                  </a:cubicBezTo>
                  <a:lnTo>
                    <a:pt x="267" y="134"/>
                  </a:lnTo>
                  <a:cubicBezTo>
                    <a:pt x="267" y="101"/>
                    <a:pt x="267" y="101"/>
                    <a:pt x="267" y="67"/>
                  </a:cubicBezTo>
                  <a:cubicBezTo>
                    <a:pt x="234" y="34"/>
                    <a:pt x="167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3"/>
            <p:cNvSpPr/>
            <p:nvPr/>
          </p:nvSpPr>
          <p:spPr>
            <a:xfrm>
              <a:off x="5919427" y="3730842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200"/>
                  </a:lnTo>
                  <a:cubicBezTo>
                    <a:pt x="0" y="267"/>
                    <a:pt x="67" y="300"/>
                    <a:pt x="134" y="300"/>
                  </a:cubicBezTo>
                  <a:cubicBezTo>
                    <a:pt x="200" y="300"/>
                    <a:pt x="267" y="267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3"/>
            <p:cNvSpPr/>
            <p:nvPr/>
          </p:nvSpPr>
          <p:spPr>
            <a:xfrm>
              <a:off x="5918009" y="3783782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34" y="1"/>
                  </a:moveTo>
                  <a:cubicBezTo>
                    <a:pt x="67" y="1"/>
                    <a:pt x="1" y="34"/>
                    <a:pt x="1" y="101"/>
                  </a:cubicBezTo>
                  <a:lnTo>
                    <a:pt x="1" y="168"/>
                  </a:lnTo>
                  <a:cubicBezTo>
                    <a:pt x="1" y="234"/>
                    <a:pt x="67" y="301"/>
                    <a:pt x="134" y="301"/>
                  </a:cubicBezTo>
                  <a:cubicBezTo>
                    <a:pt x="201" y="301"/>
                    <a:pt x="267" y="234"/>
                    <a:pt x="267" y="168"/>
                  </a:cubicBezTo>
                  <a:lnTo>
                    <a:pt x="267" y="134"/>
                  </a:lnTo>
                  <a:cubicBezTo>
                    <a:pt x="267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3"/>
            <p:cNvSpPr/>
            <p:nvPr/>
          </p:nvSpPr>
          <p:spPr>
            <a:xfrm>
              <a:off x="5910240" y="4046450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1" y="68"/>
                    <a:pt x="1" y="134"/>
                  </a:cubicBezTo>
                  <a:lnTo>
                    <a:pt x="1" y="168"/>
                  </a:lnTo>
                  <a:cubicBezTo>
                    <a:pt x="1" y="268"/>
                    <a:pt x="67" y="301"/>
                    <a:pt x="134" y="301"/>
                  </a:cubicBezTo>
                  <a:cubicBezTo>
                    <a:pt x="201" y="301"/>
                    <a:pt x="268" y="268"/>
                    <a:pt x="268" y="201"/>
                  </a:cubicBezTo>
                  <a:lnTo>
                    <a:pt x="268" y="134"/>
                  </a:lnTo>
                  <a:cubicBezTo>
                    <a:pt x="268" y="68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3"/>
            <p:cNvSpPr/>
            <p:nvPr/>
          </p:nvSpPr>
          <p:spPr>
            <a:xfrm>
              <a:off x="5911659" y="3994208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3"/>
            <p:cNvSpPr/>
            <p:nvPr/>
          </p:nvSpPr>
          <p:spPr>
            <a:xfrm>
              <a:off x="5916591" y="3836045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8" y="0"/>
                    <a:pt x="1" y="67"/>
                    <a:pt x="1" y="134"/>
                  </a:cubicBezTo>
                  <a:lnTo>
                    <a:pt x="1" y="200"/>
                  </a:lnTo>
                  <a:cubicBezTo>
                    <a:pt x="1" y="267"/>
                    <a:pt x="68" y="301"/>
                    <a:pt x="134" y="301"/>
                  </a:cubicBezTo>
                  <a:cubicBezTo>
                    <a:pt x="201" y="301"/>
                    <a:pt x="268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33"/>
            <p:cNvSpPr/>
            <p:nvPr/>
          </p:nvSpPr>
          <p:spPr>
            <a:xfrm>
              <a:off x="5968853" y="3995627"/>
              <a:ext cx="5673" cy="6710"/>
            </a:xfrm>
            <a:custGeom>
              <a:avLst/>
              <a:gdLst/>
              <a:ahLst/>
              <a:cxnLst/>
              <a:rect l="l" t="t" r="r" b="b"/>
              <a:pathLst>
                <a:path w="268" h="317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17"/>
                    <a:pt x="134" y="317"/>
                  </a:cubicBezTo>
                  <a:cubicBezTo>
                    <a:pt x="200" y="317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34" y="67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3"/>
            <p:cNvSpPr/>
            <p:nvPr/>
          </p:nvSpPr>
          <p:spPr>
            <a:xfrm>
              <a:off x="5973087" y="3837971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1"/>
                  </a:moveTo>
                  <a:cubicBezTo>
                    <a:pt x="45" y="1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3"/>
                    <a:pt x="67" y="310"/>
                    <a:pt x="134" y="310"/>
                  </a:cubicBezTo>
                  <a:cubicBezTo>
                    <a:pt x="201" y="310"/>
                    <a:pt x="267" y="243"/>
                    <a:pt x="267" y="176"/>
                  </a:cubicBezTo>
                  <a:lnTo>
                    <a:pt x="267" y="109"/>
                  </a:lnTo>
                  <a:cubicBezTo>
                    <a:pt x="267" y="43"/>
                    <a:pt x="201" y="9"/>
                    <a:pt x="134" y="9"/>
                  </a:cubicBezTo>
                  <a:cubicBezTo>
                    <a:pt x="122" y="3"/>
                    <a:pt x="109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3"/>
            <p:cNvSpPr/>
            <p:nvPr/>
          </p:nvSpPr>
          <p:spPr>
            <a:xfrm>
              <a:off x="5974505" y="3785200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67" y="1"/>
                  </a:moveTo>
                  <a:cubicBezTo>
                    <a:pt x="67" y="1"/>
                    <a:pt x="34" y="34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18"/>
                    <a:pt x="134" y="318"/>
                  </a:cubicBezTo>
                  <a:cubicBezTo>
                    <a:pt x="200" y="318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67" y="67"/>
                    <a:pt x="234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33"/>
            <p:cNvSpPr/>
            <p:nvPr/>
          </p:nvSpPr>
          <p:spPr>
            <a:xfrm>
              <a:off x="5967435" y="4048376"/>
              <a:ext cx="5673" cy="6583"/>
            </a:xfrm>
            <a:custGeom>
              <a:avLst/>
              <a:gdLst/>
              <a:ahLst/>
              <a:cxnLst/>
              <a:rect l="l" t="t" r="r" b="b"/>
              <a:pathLst>
                <a:path w="268" h="311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7"/>
                  </a:lnTo>
                  <a:cubicBezTo>
                    <a:pt x="1" y="243"/>
                    <a:pt x="34" y="310"/>
                    <a:pt x="101" y="310"/>
                  </a:cubicBezTo>
                  <a:cubicBezTo>
                    <a:pt x="201" y="310"/>
                    <a:pt x="234" y="243"/>
                    <a:pt x="267" y="177"/>
                  </a:cubicBezTo>
                  <a:lnTo>
                    <a:pt x="267" y="110"/>
                  </a:lnTo>
                  <a:cubicBezTo>
                    <a:pt x="234" y="43"/>
                    <a:pt x="201" y="10"/>
                    <a:pt x="134" y="10"/>
                  </a:cubicBezTo>
                  <a:cubicBezTo>
                    <a:pt x="122" y="4"/>
                    <a:pt x="110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33"/>
            <p:cNvSpPr/>
            <p:nvPr/>
          </p:nvSpPr>
          <p:spPr>
            <a:xfrm>
              <a:off x="5976622" y="3732769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3"/>
                    <a:pt x="34" y="309"/>
                    <a:pt x="100" y="309"/>
                  </a:cubicBezTo>
                  <a:cubicBezTo>
                    <a:pt x="200" y="309"/>
                    <a:pt x="234" y="243"/>
                    <a:pt x="267" y="176"/>
                  </a:cubicBezTo>
                  <a:lnTo>
                    <a:pt x="267" y="109"/>
                  </a:lnTo>
                  <a:cubicBezTo>
                    <a:pt x="234" y="43"/>
                    <a:pt x="200" y="9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3"/>
            <p:cNvSpPr/>
            <p:nvPr/>
          </p:nvSpPr>
          <p:spPr>
            <a:xfrm>
              <a:off x="5970271" y="3943089"/>
              <a:ext cx="5652" cy="6647"/>
            </a:xfrm>
            <a:custGeom>
              <a:avLst/>
              <a:gdLst/>
              <a:ahLst/>
              <a:cxnLst/>
              <a:rect l="l" t="t" r="r" b="b"/>
              <a:pathLst>
                <a:path w="267" h="314" extrusionOk="0">
                  <a:moveTo>
                    <a:pt x="86" y="1"/>
                  </a:moveTo>
                  <a:cubicBezTo>
                    <a:pt x="49" y="1"/>
                    <a:pt x="24" y="32"/>
                    <a:pt x="0" y="80"/>
                  </a:cubicBezTo>
                  <a:cubicBezTo>
                    <a:pt x="0" y="80"/>
                    <a:pt x="0" y="114"/>
                    <a:pt x="0" y="114"/>
                  </a:cubicBezTo>
                  <a:lnTo>
                    <a:pt x="0" y="180"/>
                  </a:lnTo>
                  <a:cubicBezTo>
                    <a:pt x="0" y="247"/>
                    <a:pt x="67" y="314"/>
                    <a:pt x="133" y="314"/>
                  </a:cubicBezTo>
                  <a:cubicBezTo>
                    <a:pt x="200" y="314"/>
                    <a:pt x="267" y="247"/>
                    <a:pt x="267" y="180"/>
                  </a:cubicBezTo>
                  <a:lnTo>
                    <a:pt x="267" y="114"/>
                  </a:lnTo>
                  <a:cubicBezTo>
                    <a:pt x="267" y="114"/>
                    <a:pt x="267" y="80"/>
                    <a:pt x="267" y="80"/>
                  </a:cubicBezTo>
                  <a:cubicBezTo>
                    <a:pt x="242" y="32"/>
                    <a:pt x="218" y="1"/>
                    <a:pt x="181" y="1"/>
                  </a:cubicBezTo>
                  <a:cubicBezTo>
                    <a:pt x="167" y="1"/>
                    <a:pt x="151" y="5"/>
                    <a:pt x="133" y="14"/>
                  </a:cubicBezTo>
                  <a:cubicBezTo>
                    <a:pt x="116" y="5"/>
                    <a:pt x="100" y="1"/>
                    <a:pt x="8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3"/>
            <p:cNvSpPr/>
            <p:nvPr/>
          </p:nvSpPr>
          <p:spPr>
            <a:xfrm>
              <a:off x="6031700" y="3786619"/>
              <a:ext cx="5652" cy="7070"/>
            </a:xfrm>
            <a:custGeom>
              <a:avLst/>
              <a:gdLst/>
              <a:ahLst/>
              <a:cxnLst/>
              <a:rect l="l" t="t" r="r" b="b"/>
              <a:pathLst>
                <a:path w="267" h="334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200"/>
                  </a:lnTo>
                  <a:cubicBezTo>
                    <a:pt x="0" y="267"/>
                    <a:pt x="67" y="301"/>
                    <a:pt x="134" y="334"/>
                  </a:cubicBezTo>
                  <a:cubicBezTo>
                    <a:pt x="200" y="334"/>
                    <a:pt x="267" y="267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3"/>
            <p:cNvSpPr/>
            <p:nvPr/>
          </p:nvSpPr>
          <p:spPr>
            <a:xfrm>
              <a:off x="6033097" y="3734356"/>
              <a:ext cx="6393" cy="6562"/>
            </a:xfrm>
            <a:custGeom>
              <a:avLst/>
              <a:gdLst/>
              <a:ahLst/>
              <a:cxnLst/>
              <a:rect l="l" t="t" r="r" b="b"/>
              <a:pathLst>
                <a:path w="302" h="310" extrusionOk="0">
                  <a:moveTo>
                    <a:pt x="168" y="1"/>
                  </a:moveTo>
                  <a:cubicBezTo>
                    <a:pt x="68" y="1"/>
                    <a:pt x="34" y="34"/>
                    <a:pt x="1" y="101"/>
                  </a:cubicBezTo>
                  <a:lnTo>
                    <a:pt x="1" y="201"/>
                  </a:lnTo>
                  <a:cubicBezTo>
                    <a:pt x="1" y="268"/>
                    <a:pt x="68" y="301"/>
                    <a:pt x="134" y="301"/>
                  </a:cubicBezTo>
                  <a:cubicBezTo>
                    <a:pt x="146" y="307"/>
                    <a:pt x="159" y="310"/>
                    <a:pt x="171" y="310"/>
                  </a:cubicBezTo>
                  <a:cubicBezTo>
                    <a:pt x="223" y="310"/>
                    <a:pt x="268" y="256"/>
                    <a:pt x="268" y="201"/>
                  </a:cubicBezTo>
                  <a:lnTo>
                    <a:pt x="268" y="134"/>
                  </a:lnTo>
                  <a:cubicBezTo>
                    <a:pt x="301" y="68"/>
                    <a:pt x="234" y="1"/>
                    <a:pt x="16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3"/>
            <p:cNvSpPr/>
            <p:nvPr/>
          </p:nvSpPr>
          <p:spPr>
            <a:xfrm>
              <a:off x="6030281" y="3839580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34" y="0"/>
                  </a:moveTo>
                  <a:cubicBezTo>
                    <a:pt x="67" y="0"/>
                    <a:pt x="0" y="33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17"/>
                    <a:pt x="134" y="317"/>
                  </a:cubicBezTo>
                  <a:cubicBezTo>
                    <a:pt x="201" y="317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34" y="33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3"/>
            <p:cNvSpPr/>
            <p:nvPr/>
          </p:nvSpPr>
          <p:spPr>
            <a:xfrm>
              <a:off x="6034515" y="3681416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67"/>
                    <a:pt x="1" y="134"/>
                  </a:cubicBezTo>
                  <a:lnTo>
                    <a:pt x="1" y="200"/>
                  </a:lnTo>
                  <a:cubicBezTo>
                    <a:pt x="1" y="267"/>
                    <a:pt x="67" y="300"/>
                    <a:pt x="134" y="300"/>
                  </a:cubicBezTo>
                  <a:cubicBezTo>
                    <a:pt x="201" y="300"/>
                    <a:pt x="267" y="267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3"/>
            <p:cNvSpPr/>
            <p:nvPr/>
          </p:nvSpPr>
          <p:spPr>
            <a:xfrm>
              <a:off x="6023931" y="4049985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34" y="1"/>
                  </a:moveTo>
                  <a:cubicBezTo>
                    <a:pt x="67" y="1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17"/>
                    <a:pt x="134" y="317"/>
                  </a:cubicBezTo>
                  <a:cubicBezTo>
                    <a:pt x="200" y="317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67" y="34"/>
                    <a:pt x="200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3"/>
            <p:cNvSpPr/>
            <p:nvPr/>
          </p:nvSpPr>
          <p:spPr>
            <a:xfrm>
              <a:off x="6035933" y="3629154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67" y="1"/>
                  </a:moveTo>
                  <a:cubicBezTo>
                    <a:pt x="67" y="1"/>
                    <a:pt x="34" y="34"/>
                    <a:pt x="0" y="101"/>
                  </a:cubicBezTo>
                  <a:lnTo>
                    <a:pt x="0" y="167"/>
                  </a:lnTo>
                  <a:cubicBezTo>
                    <a:pt x="0" y="251"/>
                    <a:pt x="67" y="293"/>
                    <a:pt x="134" y="293"/>
                  </a:cubicBezTo>
                  <a:cubicBezTo>
                    <a:pt x="200" y="293"/>
                    <a:pt x="267" y="251"/>
                    <a:pt x="267" y="167"/>
                  </a:cubicBezTo>
                  <a:lnTo>
                    <a:pt x="267" y="101"/>
                  </a:lnTo>
                  <a:cubicBezTo>
                    <a:pt x="267" y="34"/>
                    <a:pt x="234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33"/>
            <p:cNvSpPr/>
            <p:nvPr/>
          </p:nvSpPr>
          <p:spPr>
            <a:xfrm>
              <a:off x="6026746" y="3944782"/>
              <a:ext cx="6371" cy="6731"/>
            </a:xfrm>
            <a:custGeom>
              <a:avLst/>
              <a:gdLst/>
              <a:ahLst/>
              <a:cxnLst/>
              <a:rect l="l" t="t" r="r" b="b"/>
              <a:pathLst>
                <a:path w="301" h="318" extrusionOk="0">
                  <a:moveTo>
                    <a:pt x="134" y="0"/>
                  </a:moveTo>
                  <a:cubicBezTo>
                    <a:pt x="101" y="0"/>
                    <a:pt x="34" y="34"/>
                    <a:pt x="34" y="67"/>
                  </a:cubicBezTo>
                  <a:cubicBezTo>
                    <a:pt x="1" y="100"/>
                    <a:pt x="1" y="100"/>
                    <a:pt x="34" y="134"/>
                  </a:cubicBezTo>
                  <a:lnTo>
                    <a:pt x="34" y="167"/>
                  </a:lnTo>
                  <a:cubicBezTo>
                    <a:pt x="34" y="267"/>
                    <a:pt x="101" y="317"/>
                    <a:pt x="167" y="317"/>
                  </a:cubicBezTo>
                  <a:cubicBezTo>
                    <a:pt x="234" y="317"/>
                    <a:pt x="301" y="267"/>
                    <a:pt x="301" y="167"/>
                  </a:cubicBezTo>
                  <a:lnTo>
                    <a:pt x="301" y="134"/>
                  </a:lnTo>
                  <a:cubicBezTo>
                    <a:pt x="301" y="100"/>
                    <a:pt x="301" y="67"/>
                    <a:pt x="301" y="67"/>
                  </a:cubicBezTo>
                  <a:cubicBezTo>
                    <a:pt x="267" y="0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33"/>
            <p:cNvSpPr/>
            <p:nvPr/>
          </p:nvSpPr>
          <p:spPr>
            <a:xfrm>
              <a:off x="6025328" y="3997553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43"/>
                    <a:pt x="68" y="309"/>
                    <a:pt x="134" y="309"/>
                  </a:cubicBezTo>
                  <a:cubicBezTo>
                    <a:pt x="201" y="309"/>
                    <a:pt x="268" y="243"/>
                    <a:pt x="268" y="176"/>
                  </a:cubicBezTo>
                  <a:lnTo>
                    <a:pt x="268" y="109"/>
                  </a:lnTo>
                  <a:cubicBezTo>
                    <a:pt x="268" y="55"/>
                    <a:pt x="223" y="0"/>
                    <a:pt x="171" y="0"/>
                  </a:cubicBezTo>
                  <a:cubicBezTo>
                    <a:pt x="159" y="0"/>
                    <a:pt x="147" y="3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3"/>
            <p:cNvSpPr/>
            <p:nvPr/>
          </p:nvSpPr>
          <p:spPr>
            <a:xfrm>
              <a:off x="5979437" y="3627566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42"/>
                    <a:pt x="67" y="309"/>
                    <a:pt x="134" y="309"/>
                  </a:cubicBezTo>
                  <a:cubicBezTo>
                    <a:pt x="201" y="309"/>
                    <a:pt x="268" y="242"/>
                    <a:pt x="268" y="176"/>
                  </a:cubicBezTo>
                  <a:lnTo>
                    <a:pt x="268" y="109"/>
                  </a:lnTo>
                  <a:cubicBezTo>
                    <a:pt x="268" y="42"/>
                    <a:pt x="201" y="9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33"/>
            <p:cNvSpPr/>
            <p:nvPr/>
          </p:nvSpPr>
          <p:spPr>
            <a:xfrm>
              <a:off x="5752077" y="3620687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34" y="0"/>
                  </a:moveTo>
                  <a:cubicBezTo>
                    <a:pt x="67" y="0"/>
                    <a:pt x="1" y="67"/>
                    <a:pt x="1" y="134"/>
                  </a:cubicBezTo>
                  <a:lnTo>
                    <a:pt x="1" y="167"/>
                  </a:lnTo>
                  <a:cubicBezTo>
                    <a:pt x="1" y="267"/>
                    <a:pt x="67" y="317"/>
                    <a:pt x="134" y="317"/>
                  </a:cubicBezTo>
                  <a:cubicBezTo>
                    <a:pt x="201" y="317"/>
                    <a:pt x="268" y="267"/>
                    <a:pt x="268" y="167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33"/>
            <p:cNvSpPr/>
            <p:nvPr/>
          </p:nvSpPr>
          <p:spPr>
            <a:xfrm>
              <a:off x="5922242" y="3625619"/>
              <a:ext cx="6371" cy="6202"/>
            </a:xfrm>
            <a:custGeom>
              <a:avLst/>
              <a:gdLst/>
              <a:ahLst/>
              <a:cxnLst/>
              <a:rect l="l" t="t" r="r" b="b"/>
              <a:pathLst>
                <a:path w="301" h="293" extrusionOk="0">
                  <a:moveTo>
                    <a:pt x="168" y="1"/>
                  </a:moveTo>
                  <a:cubicBezTo>
                    <a:pt x="101" y="1"/>
                    <a:pt x="34" y="68"/>
                    <a:pt x="1" y="134"/>
                  </a:cubicBezTo>
                  <a:lnTo>
                    <a:pt x="1" y="168"/>
                  </a:lnTo>
                  <a:cubicBezTo>
                    <a:pt x="17" y="251"/>
                    <a:pt x="84" y="293"/>
                    <a:pt x="151" y="293"/>
                  </a:cubicBezTo>
                  <a:cubicBezTo>
                    <a:pt x="218" y="293"/>
                    <a:pt x="284" y="251"/>
                    <a:pt x="301" y="168"/>
                  </a:cubicBezTo>
                  <a:lnTo>
                    <a:pt x="301" y="134"/>
                  </a:lnTo>
                  <a:cubicBezTo>
                    <a:pt x="268" y="68"/>
                    <a:pt x="234" y="1"/>
                    <a:pt x="16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33"/>
            <p:cNvSpPr/>
            <p:nvPr/>
          </p:nvSpPr>
          <p:spPr>
            <a:xfrm>
              <a:off x="5865768" y="3624222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0"/>
                  </a:moveTo>
                  <a:cubicBezTo>
                    <a:pt x="67" y="0"/>
                    <a:pt x="0" y="34"/>
                    <a:pt x="0" y="100"/>
                  </a:cubicBezTo>
                  <a:lnTo>
                    <a:pt x="0" y="167"/>
                  </a:lnTo>
                  <a:cubicBezTo>
                    <a:pt x="0" y="250"/>
                    <a:pt x="67" y="292"/>
                    <a:pt x="134" y="292"/>
                  </a:cubicBezTo>
                  <a:cubicBezTo>
                    <a:pt x="200" y="292"/>
                    <a:pt x="267" y="250"/>
                    <a:pt x="267" y="167"/>
                  </a:cubicBezTo>
                  <a:lnTo>
                    <a:pt x="267" y="100"/>
                  </a:lnTo>
                  <a:cubicBezTo>
                    <a:pt x="267" y="34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33"/>
            <p:cNvSpPr/>
            <p:nvPr/>
          </p:nvSpPr>
          <p:spPr>
            <a:xfrm>
              <a:off x="5695602" y="3619268"/>
              <a:ext cx="5652" cy="6202"/>
            </a:xfrm>
            <a:custGeom>
              <a:avLst/>
              <a:gdLst/>
              <a:ahLst/>
              <a:cxnLst/>
              <a:rect l="l" t="t" r="r" b="b"/>
              <a:pathLst>
                <a:path w="267" h="293" extrusionOk="0">
                  <a:moveTo>
                    <a:pt x="134" y="1"/>
                  </a:moveTo>
                  <a:cubicBezTo>
                    <a:pt x="67" y="1"/>
                    <a:pt x="0" y="34"/>
                    <a:pt x="0" y="101"/>
                  </a:cubicBezTo>
                  <a:lnTo>
                    <a:pt x="0" y="167"/>
                  </a:lnTo>
                  <a:cubicBezTo>
                    <a:pt x="17" y="251"/>
                    <a:pt x="75" y="293"/>
                    <a:pt x="134" y="293"/>
                  </a:cubicBezTo>
                  <a:cubicBezTo>
                    <a:pt x="192" y="293"/>
                    <a:pt x="250" y="251"/>
                    <a:pt x="267" y="167"/>
                  </a:cubicBezTo>
                  <a:lnTo>
                    <a:pt x="267" y="101"/>
                  </a:lnTo>
                  <a:cubicBezTo>
                    <a:pt x="267" y="34"/>
                    <a:pt x="200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33"/>
            <p:cNvSpPr/>
            <p:nvPr/>
          </p:nvSpPr>
          <p:spPr>
            <a:xfrm>
              <a:off x="5809271" y="3622613"/>
              <a:ext cx="5673" cy="5863"/>
            </a:xfrm>
            <a:custGeom>
              <a:avLst/>
              <a:gdLst/>
              <a:ahLst/>
              <a:cxnLst/>
              <a:rect l="l" t="t" r="r" b="b"/>
              <a:pathLst>
                <a:path w="268" h="277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6"/>
                  </a:lnTo>
                  <a:cubicBezTo>
                    <a:pt x="1" y="243"/>
                    <a:pt x="59" y="276"/>
                    <a:pt x="122" y="276"/>
                  </a:cubicBezTo>
                  <a:cubicBezTo>
                    <a:pt x="184" y="276"/>
                    <a:pt x="251" y="243"/>
                    <a:pt x="267" y="176"/>
                  </a:cubicBezTo>
                  <a:lnTo>
                    <a:pt x="267" y="110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9" y="1"/>
                    <a:pt x="146" y="3"/>
                    <a:pt x="134" y="9"/>
                  </a:cubicBezTo>
                  <a:cubicBezTo>
                    <a:pt x="122" y="3"/>
                    <a:pt x="110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33"/>
            <p:cNvSpPr/>
            <p:nvPr/>
          </p:nvSpPr>
          <p:spPr>
            <a:xfrm>
              <a:off x="5750659" y="3673457"/>
              <a:ext cx="6393" cy="5863"/>
            </a:xfrm>
            <a:custGeom>
              <a:avLst/>
              <a:gdLst/>
              <a:ahLst/>
              <a:cxnLst/>
              <a:rect l="l" t="t" r="r" b="b"/>
              <a:pathLst>
                <a:path w="302" h="277" extrusionOk="0">
                  <a:moveTo>
                    <a:pt x="119" y="0"/>
                  </a:moveTo>
                  <a:cubicBezTo>
                    <a:pt x="55" y="0"/>
                    <a:pt x="28" y="55"/>
                    <a:pt x="1" y="109"/>
                  </a:cubicBezTo>
                  <a:lnTo>
                    <a:pt x="1" y="176"/>
                  </a:lnTo>
                  <a:cubicBezTo>
                    <a:pt x="18" y="243"/>
                    <a:pt x="84" y="276"/>
                    <a:pt x="151" y="276"/>
                  </a:cubicBezTo>
                  <a:cubicBezTo>
                    <a:pt x="218" y="276"/>
                    <a:pt x="284" y="243"/>
                    <a:pt x="301" y="176"/>
                  </a:cubicBezTo>
                  <a:lnTo>
                    <a:pt x="301" y="143"/>
                  </a:lnTo>
                  <a:cubicBezTo>
                    <a:pt x="301" y="85"/>
                    <a:pt x="251" y="3"/>
                    <a:pt x="195" y="3"/>
                  </a:cubicBezTo>
                  <a:cubicBezTo>
                    <a:pt x="186" y="3"/>
                    <a:pt x="177" y="5"/>
                    <a:pt x="168" y="9"/>
                  </a:cubicBezTo>
                  <a:cubicBezTo>
                    <a:pt x="149" y="3"/>
                    <a:pt x="133" y="0"/>
                    <a:pt x="1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33"/>
            <p:cNvSpPr/>
            <p:nvPr/>
          </p:nvSpPr>
          <p:spPr>
            <a:xfrm>
              <a:off x="5807155" y="3675045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67" y="1"/>
                  </a:moveTo>
                  <a:cubicBezTo>
                    <a:pt x="67" y="1"/>
                    <a:pt x="34" y="34"/>
                    <a:pt x="1" y="101"/>
                  </a:cubicBezTo>
                  <a:lnTo>
                    <a:pt x="1" y="168"/>
                  </a:lnTo>
                  <a:cubicBezTo>
                    <a:pt x="1" y="268"/>
                    <a:pt x="67" y="318"/>
                    <a:pt x="134" y="318"/>
                  </a:cubicBezTo>
                  <a:cubicBezTo>
                    <a:pt x="201" y="318"/>
                    <a:pt x="267" y="268"/>
                    <a:pt x="267" y="168"/>
                  </a:cubicBezTo>
                  <a:lnTo>
                    <a:pt x="267" y="101"/>
                  </a:lnTo>
                  <a:cubicBezTo>
                    <a:pt x="267" y="68"/>
                    <a:pt x="234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33"/>
            <p:cNvSpPr/>
            <p:nvPr/>
          </p:nvSpPr>
          <p:spPr>
            <a:xfrm>
              <a:off x="5864349" y="367646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3"/>
            <p:cNvSpPr/>
            <p:nvPr/>
          </p:nvSpPr>
          <p:spPr>
            <a:xfrm>
              <a:off x="5920845" y="3678580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3" y="1"/>
                  </a:moveTo>
                  <a:cubicBezTo>
                    <a:pt x="67" y="1"/>
                    <a:pt x="33" y="34"/>
                    <a:pt x="0" y="101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3" y="301"/>
                  </a:cubicBezTo>
                  <a:cubicBezTo>
                    <a:pt x="200" y="301"/>
                    <a:pt x="267" y="234"/>
                    <a:pt x="267" y="167"/>
                  </a:cubicBezTo>
                  <a:lnTo>
                    <a:pt x="267" y="101"/>
                  </a:lnTo>
                  <a:cubicBezTo>
                    <a:pt x="267" y="34"/>
                    <a:pt x="200" y="1"/>
                    <a:pt x="13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3"/>
            <p:cNvSpPr/>
            <p:nvPr/>
          </p:nvSpPr>
          <p:spPr>
            <a:xfrm>
              <a:off x="5978019" y="3679998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8" y="0"/>
                    <a:pt x="1" y="34"/>
                    <a:pt x="1" y="100"/>
                  </a:cubicBezTo>
                  <a:lnTo>
                    <a:pt x="1" y="167"/>
                  </a:lnTo>
                  <a:cubicBezTo>
                    <a:pt x="1" y="234"/>
                    <a:pt x="34" y="301"/>
                    <a:pt x="134" y="301"/>
                  </a:cubicBezTo>
                  <a:cubicBezTo>
                    <a:pt x="201" y="301"/>
                    <a:pt x="268" y="267"/>
                    <a:pt x="268" y="167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3"/>
            <p:cNvSpPr/>
            <p:nvPr/>
          </p:nvSpPr>
          <p:spPr>
            <a:xfrm>
              <a:off x="5896820" y="3500646"/>
              <a:ext cx="269039" cy="269759"/>
            </a:xfrm>
            <a:custGeom>
              <a:avLst/>
              <a:gdLst/>
              <a:ahLst/>
              <a:cxnLst/>
              <a:rect l="l" t="t" r="r" b="b"/>
              <a:pathLst>
                <a:path w="12710" h="12744" extrusionOk="0">
                  <a:moveTo>
                    <a:pt x="6372" y="1"/>
                  </a:moveTo>
                  <a:cubicBezTo>
                    <a:pt x="2836" y="1"/>
                    <a:pt x="1" y="2869"/>
                    <a:pt x="1" y="6372"/>
                  </a:cubicBezTo>
                  <a:cubicBezTo>
                    <a:pt x="1" y="9874"/>
                    <a:pt x="2836" y="12743"/>
                    <a:pt x="6372" y="12743"/>
                  </a:cubicBezTo>
                  <a:cubicBezTo>
                    <a:pt x="9875" y="12743"/>
                    <a:pt x="12710" y="9874"/>
                    <a:pt x="12710" y="6372"/>
                  </a:cubicBezTo>
                  <a:cubicBezTo>
                    <a:pt x="12710" y="2869"/>
                    <a:pt x="9875" y="1"/>
                    <a:pt x="63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4" name="Google Shape;674;p33"/>
          <p:cNvSpPr/>
          <p:nvPr/>
        </p:nvSpPr>
        <p:spPr>
          <a:xfrm rot="-4609478">
            <a:off x="794687" y="448639"/>
            <a:ext cx="835106" cy="1086427"/>
          </a:xfrm>
          <a:custGeom>
            <a:avLst/>
            <a:gdLst/>
            <a:ahLst/>
            <a:cxnLst/>
            <a:rect l="l" t="t" r="r" b="b"/>
            <a:pathLst>
              <a:path w="28231" h="36727" extrusionOk="0">
                <a:moveTo>
                  <a:pt x="9835" y="1"/>
                </a:moveTo>
                <a:cubicBezTo>
                  <a:pt x="9835" y="1"/>
                  <a:pt x="9694" y="1552"/>
                  <a:pt x="8877" y="2031"/>
                </a:cubicBezTo>
                <a:cubicBezTo>
                  <a:pt x="8631" y="2175"/>
                  <a:pt x="8359" y="2226"/>
                  <a:pt x="8099" y="2226"/>
                </a:cubicBezTo>
                <a:cubicBezTo>
                  <a:pt x="7495" y="2226"/>
                  <a:pt x="6956" y="1955"/>
                  <a:pt x="6956" y="1955"/>
                </a:cubicBezTo>
                <a:cubicBezTo>
                  <a:pt x="6956" y="1955"/>
                  <a:pt x="6815" y="3468"/>
                  <a:pt x="5944" y="3979"/>
                </a:cubicBezTo>
                <a:cubicBezTo>
                  <a:pt x="5694" y="4127"/>
                  <a:pt x="5367" y="4179"/>
                  <a:pt x="5027" y="4179"/>
                </a:cubicBezTo>
                <a:cubicBezTo>
                  <a:pt x="4189" y="4179"/>
                  <a:pt x="3277" y="3860"/>
                  <a:pt x="3277" y="3860"/>
                </a:cubicBezTo>
                <a:cubicBezTo>
                  <a:pt x="3277" y="3860"/>
                  <a:pt x="2940" y="5492"/>
                  <a:pt x="2363" y="5830"/>
                </a:cubicBezTo>
                <a:cubicBezTo>
                  <a:pt x="2184" y="5936"/>
                  <a:pt x="1888" y="5973"/>
                  <a:pt x="1566" y="5973"/>
                </a:cubicBezTo>
                <a:cubicBezTo>
                  <a:pt x="850" y="5973"/>
                  <a:pt x="1" y="5792"/>
                  <a:pt x="1" y="5792"/>
                </a:cubicBezTo>
                <a:lnTo>
                  <a:pt x="1" y="5792"/>
                </a:lnTo>
                <a:lnTo>
                  <a:pt x="18233" y="36726"/>
                </a:lnTo>
                <a:cubicBezTo>
                  <a:pt x="18569" y="35013"/>
                  <a:pt x="19849" y="34712"/>
                  <a:pt x="20707" y="34712"/>
                </a:cubicBezTo>
                <a:cubicBezTo>
                  <a:pt x="21170" y="34712"/>
                  <a:pt x="21509" y="34800"/>
                  <a:pt x="21509" y="34800"/>
                </a:cubicBezTo>
                <a:cubicBezTo>
                  <a:pt x="21509" y="34800"/>
                  <a:pt x="22048" y="33624"/>
                  <a:pt x="22685" y="33053"/>
                </a:cubicBezTo>
                <a:cubicBezTo>
                  <a:pt x="22886" y="32873"/>
                  <a:pt x="23195" y="32811"/>
                  <a:pt x="23525" y="32811"/>
                </a:cubicBezTo>
                <a:cubicBezTo>
                  <a:pt x="24241" y="32811"/>
                  <a:pt x="25052" y="33102"/>
                  <a:pt x="25052" y="33102"/>
                </a:cubicBezTo>
                <a:cubicBezTo>
                  <a:pt x="25052" y="33102"/>
                  <a:pt x="25237" y="31431"/>
                  <a:pt x="25961" y="31006"/>
                </a:cubicBezTo>
                <a:cubicBezTo>
                  <a:pt x="26140" y="30901"/>
                  <a:pt x="26369" y="30861"/>
                  <a:pt x="26614" y="30861"/>
                </a:cubicBezTo>
                <a:cubicBezTo>
                  <a:pt x="27354" y="30861"/>
                  <a:pt x="28231" y="31224"/>
                  <a:pt x="28231" y="31224"/>
                </a:cubicBezTo>
                <a:lnTo>
                  <a:pt x="9835" y="1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5" name="Google Shape;675;p33"/>
          <p:cNvSpPr/>
          <p:nvPr/>
        </p:nvSpPr>
        <p:spPr>
          <a:xfrm rot="-4609478">
            <a:off x="947087" y="601039"/>
            <a:ext cx="835106" cy="1086427"/>
          </a:xfrm>
          <a:custGeom>
            <a:avLst/>
            <a:gdLst/>
            <a:ahLst/>
            <a:cxnLst/>
            <a:rect l="l" t="t" r="r" b="b"/>
            <a:pathLst>
              <a:path w="28231" h="36727" extrusionOk="0">
                <a:moveTo>
                  <a:pt x="9835" y="1"/>
                </a:moveTo>
                <a:cubicBezTo>
                  <a:pt x="9835" y="1"/>
                  <a:pt x="9694" y="1552"/>
                  <a:pt x="8877" y="2031"/>
                </a:cubicBezTo>
                <a:cubicBezTo>
                  <a:pt x="8631" y="2175"/>
                  <a:pt x="8359" y="2226"/>
                  <a:pt x="8099" y="2226"/>
                </a:cubicBezTo>
                <a:cubicBezTo>
                  <a:pt x="7495" y="2226"/>
                  <a:pt x="6956" y="1955"/>
                  <a:pt x="6956" y="1955"/>
                </a:cubicBezTo>
                <a:cubicBezTo>
                  <a:pt x="6956" y="1955"/>
                  <a:pt x="6815" y="3468"/>
                  <a:pt x="5944" y="3979"/>
                </a:cubicBezTo>
                <a:cubicBezTo>
                  <a:pt x="5694" y="4127"/>
                  <a:pt x="5367" y="4179"/>
                  <a:pt x="5027" y="4179"/>
                </a:cubicBezTo>
                <a:cubicBezTo>
                  <a:pt x="4189" y="4179"/>
                  <a:pt x="3277" y="3860"/>
                  <a:pt x="3277" y="3860"/>
                </a:cubicBezTo>
                <a:cubicBezTo>
                  <a:pt x="3277" y="3860"/>
                  <a:pt x="2940" y="5492"/>
                  <a:pt x="2363" y="5830"/>
                </a:cubicBezTo>
                <a:cubicBezTo>
                  <a:pt x="2184" y="5936"/>
                  <a:pt x="1888" y="5973"/>
                  <a:pt x="1566" y="5973"/>
                </a:cubicBezTo>
                <a:cubicBezTo>
                  <a:pt x="850" y="5973"/>
                  <a:pt x="1" y="5792"/>
                  <a:pt x="1" y="5792"/>
                </a:cubicBezTo>
                <a:lnTo>
                  <a:pt x="1" y="5792"/>
                </a:lnTo>
                <a:lnTo>
                  <a:pt x="18233" y="36726"/>
                </a:lnTo>
                <a:cubicBezTo>
                  <a:pt x="18569" y="35013"/>
                  <a:pt x="19849" y="34712"/>
                  <a:pt x="20707" y="34712"/>
                </a:cubicBezTo>
                <a:cubicBezTo>
                  <a:pt x="21170" y="34712"/>
                  <a:pt x="21509" y="34800"/>
                  <a:pt x="21509" y="34800"/>
                </a:cubicBezTo>
                <a:cubicBezTo>
                  <a:pt x="21509" y="34800"/>
                  <a:pt x="22048" y="33624"/>
                  <a:pt x="22685" y="33053"/>
                </a:cubicBezTo>
                <a:cubicBezTo>
                  <a:pt x="22886" y="32873"/>
                  <a:pt x="23195" y="32811"/>
                  <a:pt x="23525" y="32811"/>
                </a:cubicBezTo>
                <a:cubicBezTo>
                  <a:pt x="24241" y="32811"/>
                  <a:pt x="25052" y="33102"/>
                  <a:pt x="25052" y="33102"/>
                </a:cubicBezTo>
                <a:cubicBezTo>
                  <a:pt x="25052" y="33102"/>
                  <a:pt x="25237" y="31431"/>
                  <a:pt x="25961" y="31006"/>
                </a:cubicBezTo>
                <a:cubicBezTo>
                  <a:pt x="26140" y="30901"/>
                  <a:pt x="26369" y="30861"/>
                  <a:pt x="26614" y="30861"/>
                </a:cubicBezTo>
                <a:cubicBezTo>
                  <a:pt x="27354" y="30861"/>
                  <a:pt x="28231" y="31224"/>
                  <a:pt x="28231" y="31224"/>
                </a:cubicBezTo>
                <a:lnTo>
                  <a:pt x="9835" y="1"/>
                </a:lnTo>
                <a:close/>
              </a:path>
            </a:pathLst>
          </a:custGeom>
          <a:solidFill>
            <a:srgbClr val="C4F150">
              <a:alpha val="495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01" name="Imagen 20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2119" y="431508"/>
            <a:ext cx="1446852" cy="469854"/>
          </a:xfrm>
          <a:prstGeom prst="rect">
            <a:avLst/>
          </a:prstGeom>
        </p:spPr>
      </p:pic>
      <p:pic>
        <p:nvPicPr>
          <p:cNvPr id="202" name="Imagen 20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326" y="430332"/>
            <a:ext cx="1400578" cy="46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344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1083;p40"/>
          <p:cNvSpPr/>
          <p:nvPr/>
        </p:nvSpPr>
        <p:spPr>
          <a:xfrm>
            <a:off x="220337" y="1070012"/>
            <a:ext cx="8640759" cy="3777410"/>
          </a:xfrm>
          <a:custGeom>
            <a:avLst/>
            <a:gdLst/>
            <a:ahLst/>
            <a:cxnLst/>
            <a:rect l="l" t="t" r="r" b="b"/>
            <a:pathLst>
              <a:path w="261785" h="128171" extrusionOk="0">
                <a:moveTo>
                  <a:pt x="7605" y="0"/>
                </a:moveTo>
                <a:lnTo>
                  <a:pt x="0" y="128171"/>
                </a:lnTo>
                <a:lnTo>
                  <a:pt x="250214" y="126828"/>
                </a:lnTo>
                <a:lnTo>
                  <a:pt x="261785" y="889"/>
                </a:lnTo>
                <a:close/>
              </a:path>
            </a:pathLst>
          </a:custGeom>
          <a:solidFill>
            <a:srgbClr val="A5B7C6">
              <a:alpha val="23560"/>
            </a:srgbClr>
          </a:solidFill>
          <a:ln>
            <a:noFill/>
          </a:ln>
        </p:spPr>
      </p:sp>
      <p:grpSp>
        <p:nvGrpSpPr>
          <p:cNvPr id="51" name="Google Shape;1110;p40"/>
          <p:cNvGrpSpPr/>
          <p:nvPr/>
        </p:nvGrpSpPr>
        <p:grpSpPr>
          <a:xfrm rot="-518687">
            <a:off x="7936988" y="2601355"/>
            <a:ext cx="879993" cy="410972"/>
            <a:chOff x="2358590" y="2770261"/>
            <a:chExt cx="701327" cy="327531"/>
          </a:xfrm>
        </p:grpSpPr>
        <p:sp>
          <p:nvSpPr>
            <p:cNvPr id="52" name="Google Shape;1111;p40"/>
            <p:cNvSpPr/>
            <p:nvPr/>
          </p:nvSpPr>
          <p:spPr>
            <a:xfrm>
              <a:off x="2358590" y="2816992"/>
              <a:ext cx="660225" cy="280801"/>
            </a:xfrm>
            <a:custGeom>
              <a:avLst/>
              <a:gdLst/>
              <a:ahLst/>
              <a:cxnLst/>
              <a:rect l="l" t="t" r="r" b="b"/>
              <a:pathLst>
                <a:path w="50904" h="21650" extrusionOk="0">
                  <a:moveTo>
                    <a:pt x="2169" y="0"/>
                  </a:moveTo>
                  <a:lnTo>
                    <a:pt x="0" y="14244"/>
                  </a:lnTo>
                  <a:lnTo>
                    <a:pt x="48735" y="21649"/>
                  </a:lnTo>
                  <a:lnTo>
                    <a:pt x="50903" y="7406"/>
                  </a:lnTo>
                  <a:lnTo>
                    <a:pt x="2169" y="0"/>
                  </a:lnTo>
                  <a:close/>
                </a:path>
              </a:pathLst>
            </a:custGeom>
            <a:solidFill>
              <a:srgbClr val="D9D9D9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112;p40"/>
            <p:cNvSpPr/>
            <p:nvPr/>
          </p:nvSpPr>
          <p:spPr>
            <a:xfrm>
              <a:off x="2358590" y="2770261"/>
              <a:ext cx="701327" cy="281112"/>
            </a:xfrm>
            <a:custGeom>
              <a:avLst/>
              <a:gdLst/>
              <a:ahLst/>
              <a:cxnLst/>
              <a:rect l="l" t="t" r="r" b="b"/>
              <a:pathLst>
                <a:path w="54073" h="21674" extrusionOk="0">
                  <a:moveTo>
                    <a:pt x="2736" y="1"/>
                  </a:moveTo>
                  <a:lnTo>
                    <a:pt x="0" y="17847"/>
                  </a:lnTo>
                  <a:cubicBezTo>
                    <a:pt x="0" y="17847"/>
                    <a:pt x="20463" y="21673"/>
                    <a:pt x="35986" y="21673"/>
                  </a:cubicBezTo>
                  <a:cubicBezTo>
                    <a:pt x="42728" y="21673"/>
                    <a:pt x="48539" y="20952"/>
                    <a:pt x="51337" y="18881"/>
                  </a:cubicBezTo>
                  <a:lnTo>
                    <a:pt x="54072" y="1035"/>
                  </a:lnTo>
                  <a:lnTo>
                    <a:pt x="54072" y="1035"/>
                  </a:lnTo>
                  <a:cubicBezTo>
                    <a:pt x="51431" y="2973"/>
                    <a:pt x="45726" y="3651"/>
                    <a:pt x="39042" y="3651"/>
                  </a:cubicBezTo>
                  <a:cubicBezTo>
                    <a:pt x="23527" y="3651"/>
                    <a:pt x="2736" y="1"/>
                    <a:pt x="27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113;p40"/>
            <p:cNvSpPr/>
            <p:nvPr/>
          </p:nvSpPr>
          <p:spPr>
            <a:xfrm>
              <a:off x="2358590" y="2770261"/>
              <a:ext cx="149272" cy="249219"/>
            </a:xfrm>
            <a:custGeom>
              <a:avLst/>
              <a:gdLst/>
              <a:ahLst/>
              <a:cxnLst/>
              <a:rect l="l" t="t" r="r" b="b"/>
              <a:pathLst>
                <a:path w="11509" h="19215" extrusionOk="0">
                  <a:moveTo>
                    <a:pt x="2702" y="1"/>
                  </a:moveTo>
                  <a:lnTo>
                    <a:pt x="0" y="17880"/>
                  </a:lnTo>
                  <a:lnTo>
                    <a:pt x="8807" y="19215"/>
                  </a:lnTo>
                  <a:lnTo>
                    <a:pt x="11509" y="1335"/>
                  </a:lnTo>
                  <a:lnTo>
                    <a:pt x="2702" y="1"/>
                  </a:lnTo>
                  <a:close/>
                </a:path>
              </a:pathLst>
            </a:custGeom>
            <a:solidFill>
              <a:srgbClr val="60D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8" name="Google Shape;1118;p41"/>
          <p:cNvGrpSpPr/>
          <p:nvPr/>
        </p:nvGrpSpPr>
        <p:grpSpPr>
          <a:xfrm>
            <a:off x="440491" y="436433"/>
            <a:ext cx="3285689" cy="479501"/>
            <a:chOff x="603225" y="2182575"/>
            <a:chExt cx="2577800" cy="424450"/>
          </a:xfrm>
          <a:solidFill>
            <a:schemeClr val="accent2"/>
          </a:solidFill>
        </p:grpSpPr>
        <p:sp>
          <p:nvSpPr>
            <p:cNvPr id="1119" name="Google Shape;1119;p41"/>
            <p:cNvSpPr/>
            <p:nvPr/>
          </p:nvSpPr>
          <p:spPr>
            <a:xfrm>
              <a:off x="603225" y="2317450"/>
              <a:ext cx="2577800" cy="191900"/>
            </a:xfrm>
            <a:custGeom>
              <a:avLst/>
              <a:gdLst/>
              <a:ahLst/>
              <a:cxnLst/>
              <a:rect l="l" t="t" r="r" b="b"/>
              <a:pathLst>
                <a:path w="103112" h="7676" extrusionOk="0">
                  <a:moveTo>
                    <a:pt x="68689" y="0"/>
                  </a:moveTo>
                  <a:cubicBezTo>
                    <a:pt x="68006" y="0"/>
                    <a:pt x="67325" y="39"/>
                    <a:pt x="66659" y="122"/>
                  </a:cubicBezTo>
                  <a:cubicBezTo>
                    <a:pt x="65933" y="183"/>
                    <a:pt x="64838" y="202"/>
                    <a:pt x="63559" y="202"/>
                  </a:cubicBezTo>
                  <a:cubicBezTo>
                    <a:pt x="61490" y="202"/>
                    <a:pt x="58940" y="153"/>
                    <a:pt x="56701" y="153"/>
                  </a:cubicBezTo>
                  <a:cubicBezTo>
                    <a:pt x="55317" y="153"/>
                    <a:pt x="54051" y="172"/>
                    <a:pt x="53091" y="233"/>
                  </a:cubicBezTo>
                  <a:cubicBezTo>
                    <a:pt x="52810" y="253"/>
                    <a:pt x="52614" y="261"/>
                    <a:pt x="52472" y="261"/>
                  </a:cubicBezTo>
                  <a:cubicBezTo>
                    <a:pt x="51814" y="261"/>
                    <a:pt x="52362" y="85"/>
                    <a:pt x="51205" y="85"/>
                  </a:cubicBezTo>
                  <a:cubicBezTo>
                    <a:pt x="50650" y="85"/>
                    <a:pt x="48580" y="122"/>
                    <a:pt x="45770" y="159"/>
                  </a:cubicBezTo>
                  <a:cubicBezTo>
                    <a:pt x="34074" y="411"/>
                    <a:pt x="26612" y="643"/>
                    <a:pt x="23595" y="643"/>
                  </a:cubicBezTo>
                  <a:cubicBezTo>
                    <a:pt x="22636" y="643"/>
                    <a:pt x="22126" y="619"/>
                    <a:pt x="22072" y="566"/>
                  </a:cubicBezTo>
                  <a:cubicBezTo>
                    <a:pt x="22049" y="537"/>
                    <a:pt x="22015" y="525"/>
                    <a:pt x="21972" y="525"/>
                  </a:cubicBezTo>
                  <a:cubicBezTo>
                    <a:pt x="21774" y="525"/>
                    <a:pt x="21400" y="777"/>
                    <a:pt x="21177" y="777"/>
                  </a:cubicBezTo>
                  <a:cubicBezTo>
                    <a:pt x="21137" y="777"/>
                    <a:pt x="21102" y="769"/>
                    <a:pt x="21074" y="751"/>
                  </a:cubicBezTo>
                  <a:cubicBezTo>
                    <a:pt x="12013" y="1258"/>
                    <a:pt x="5487" y="1610"/>
                    <a:pt x="3815" y="1610"/>
                  </a:cubicBezTo>
                  <a:cubicBezTo>
                    <a:pt x="3659" y="1610"/>
                    <a:pt x="3545" y="1607"/>
                    <a:pt x="3476" y="1601"/>
                  </a:cubicBezTo>
                  <a:cubicBezTo>
                    <a:pt x="3243" y="1568"/>
                    <a:pt x="3047" y="1551"/>
                    <a:pt x="2878" y="1551"/>
                  </a:cubicBezTo>
                  <a:cubicBezTo>
                    <a:pt x="2484" y="1551"/>
                    <a:pt x="2241" y="1642"/>
                    <a:pt x="2034" y="1823"/>
                  </a:cubicBezTo>
                  <a:cubicBezTo>
                    <a:pt x="1221" y="2599"/>
                    <a:pt x="1" y="7442"/>
                    <a:pt x="925" y="7664"/>
                  </a:cubicBezTo>
                  <a:cubicBezTo>
                    <a:pt x="979" y="7672"/>
                    <a:pt x="1071" y="7675"/>
                    <a:pt x="1197" y="7675"/>
                  </a:cubicBezTo>
                  <a:cubicBezTo>
                    <a:pt x="3026" y="7675"/>
                    <a:pt x="12055" y="6926"/>
                    <a:pt x="16854" y="6926"/>
                  </a:cubicBezTo>
                  <a:cubicBezTo>
                    <a:pt x="18119" y="6926"/>
                    <a:pt x="19090" y="6978"/>
                    <a:pt x="19558" y="7109"/>
                  </a:cubicBezTo>
                  <a:cubicBezTo>
                    <a:pt x="22240" y="6905"/>
                    <a:pt x="30321" y="6242"/>
                    <a:pt x="35306" y="6242"/>
                  </a:cubicBezTo>
                  <a:cubicBezTo>
                    <a:pt x="36644" y="6242"/>
                    <a:pt x="37759" y="6290"/>
                    <a:pt x="38487" y="6407"/>
                  </a:cubicBezTo>
                  <a:cubicBezTo>
                    <a:pt x="39300" y="6074"/>
                    <a:pt x="43626" y="6000"/>
                    <a:pt x="45327" y="6000"/>
                  </a:cubicBezTo>
                  <a:cubicBezTo>
                    <a:pt x="46783" y="5990"/>
                    <a:pt x="47769" y="5986"/>
                    <a:pt x="48537" y="5986"/>
                  </a:cubicBezTo>
                  <a:cubicBezTo>
                    <a:pt x="50634" y="5986"/>
                    <a:pt x="51099" y="6020"/>
                    <a:pt x="55050" y="6074"/>
                  </a:cubicBezTo>
                  <a:cubicBezTo>
                    <a:pt x="56788" y="6074"/>
                    <a:pt x="58008" y="6074"/>
                    <a:pt x="58156" y="6037"/>
                  </a:cubicBezTo>
                  <a:cubicBezTo>
                    <a:pt x="58465" y="5944"/>
                    <a:pt x="59242" y="5903"/>
                    <a:pt x="60073" y="5903"/>
                  </a:cubicBezTo>
                  <a:cubicBezTo>
                    <a:pt x="61225" y="5903"/>
                    <a:pt x="62482" y="5982"/>
                    <a:pt x="62740" y="6111"/>
                  </a:cubicBezTo>
                  <a:cubicBezTo>
                    <a:pt x="63078" y="6286"/>
                    <a:pt x="63481" y="6341"/>
                    <a:pt x="63892" y="6341"/>
                  </a:cubicBezTo>
                  <a:cubicBezTo>
                    <a:pt x="64610" y="6341"/>
                    <a:pt x="65357" y="6173"/>
                    <a:pt x="65839" y="6173"/>
                  </a:cubicBezTo>
                  <a:cubicBezTo>
                    <a:pt x="66018" y="6173"/>
                    <a:pt x="66161" y="6196"/>
                    <a:pt x="66252" y="6259"/>
                  </a:cubicBezTo>
                  <a:cubicBezTo>
                    <a:pt x="68041" y="6144"/>
                    <a:pt x="68659" y="6018"/>
                    <a:pt x="71435" y="6018"/>
                  </a:cubicBezTo>
                  <a:cubicBezTo>
                    <a:pt x="73993" y="6018"/>
                    <a:pt x="78384" y="6125"/>
                    <a:pt x="87215" y="6444"/>
                  </a:cubicBezTo>
                  <a:lnTo>
                    <a:pt x="90283" y="6555"/>
                  </a:lnTo>
                  <a:cubicBezTo>
                    <a:pt x="90895" y="6498"/>
                    <a:pt x="91521" y="6475"/>
                    <a:pt x="92148" y="6475"/>
                  </a:cubicBezTo>
                  <a:cubicBezTo>
                    <a:pt x="94856" y="6475"/>
                    <a:pt x="97587" y="6904"/>
                    <a:pt x="99283" y="6904"/>
                  </a:cubicBezTo>
                  <a:cubicBezTo>
                    <a:pt x="100019" y="6904"/>
                    <a:pt x="100560" y="6823"/>
                    <a:pt x="100820" y="6592"/>
                  </a:cubicBezTo>
                  <a:cubicBezTo>
                    <a:pt x="101781" y="5742"/>
                    <a:pt x="103112" y="2044"/>
                    <a:pt x="102779" y="1120"/>
                  </a:cubicBezTo>
                  <a:cubicBezTo>
                    <a:pt x="102704" y="895"/>
                    <a:pt x="98934" y="805"/>
                    <a:pt x="96381" y="805"/>
                  </a:cubicBezTo>
                  <a:cubicBezTo>
                    <a:pt x="95163" y="805"/>
                    <a:pt x="94222" y="826"/>
                    <a:pt x="94091" y="861"/>
                  </a:cubicBezTo>
                  <a:cubicBezTo>
                    <a:pt x="94040" y="879"/>
                    <a:pt x="93986" y="886"/>
                    <a:pt x="93934" y="886"/>
                  </a:cubicBezTo>
                  <a:cubicBezTo>
                    <a:pt x="93761" y="886"/>
                    <a:pt x="93602" y="807"/>
                    <a:pt x="93573" y="751"/>
                  </a:cubicBezTo>
                  <a:cubicBezTo>
                    <a:pt x="93573" y="714"/>
                    <a:pt x="89802" y="492"/>
                    <a:pt x="89729" y="492"/>
                  </a:cubicBezTo>
                  <a:cubicBezTo>
                    <a:pt x="89433" y="455"/>
                    <a:pt x="86179" y="270"/>
                    <a:pt x="85884" y="270"/>
                  </a:cubicBezTo>
                  <a:cubicBezTo>
                    <a:pt x="85884" y="198"/>
                    <a:pt x="85791" y="157"/>
                    <a:pt x="85646" y="157"/>
                  </a:cubicBezTo>
                  <a:cubicBezTo>
                    <a:pt x="85566" y="157"/>
                    <a:pt x="85471" y="170"/>
                    <a:pt x="85366" y="196"/>
                  </a:cubicBezTo>
                  <a:cubicBezTo>
                    <a:pt x="84886" y="309"/>
                    <a:pt x="83003" y="357"/>
                    <a:pt x="80740" y="357"/>
                  </a:cubicBezTo>
                  <a:cubicBezTo>
                    <a:pt x="80041" y="357"/>
                    <a:pt x="79305" y="353"/>
                    <a:pt x="78563" y="344"/>
                  </a:cubicBezTo>
                  <a:cubicBezTo>
                    <a:pt x="75421" y="344"/>
                    <a:pt x="72204" y="270"/>
                    <a:pt x="71169" y="159"/>
                  </a:cubicBezTo>
                  <a:cubicBezTo>
                    <a:pt x="70357" y="57"/>
                    <a:pt x="69522" y="0"/>
                    <a:pt x="6868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41"/>
            <p:cNvSpPr/>
            <p:nvPr/>
          </p:nvSpPr>
          <p:spPr>
            <a:xfrm>
              <a:off x="973850" y="2427875"/>
              <a:ext cx="1943775" cy="179150"/>
            </a:xfrm>
            <a:custGeom>
              <a:avLst/>
              <a:gdLst/>
              <a:ahLst/>
              <a:cxnLst/>
              <a:rect l="l" t="t" r="r" b="b"/>
              <a:pathLst>
                <a:path w="77751" h="7166" extrusionOk="0">
                  <a:moveTo>
                    <a:pt x="64615" y="1"/>
                  </a:moveTo>
                  <a:cubicBezTo>
                    <a:pt x="64546" y="1"/>
                    <a:pt x="64460" y="21"/>
                    <a:pt x="64367" y="68"/>
                  </a:cubicBezTo>
                  <a:cubicBezTo>
                    <a:pt x="63663" y="321"/>
                    <a:pt x="58750" y="489"/>
                    <a:pt x="55765" y="489"/>
                  </a:cubicBezTo>
                  <a:cubicBezTo>
                    <a:pt x="54833" y="489"/>
                    <a:pt x="54089" y="472"/>
                    <a:pt x="53719" y="437"/>
                  </a:cubicBezTo>
                  <a:cubicBezTo>
                    <a:pt x="53172" y="349"/>
                    <a:pt x="52625" y="303"/>
                    <a:pt x="52083" y="303"/>
                  </a:cubicBezTo>
                  <a:cubicBezTo>
                    <a:pt x="51488" y="303"/>
                    <a:pt x="50898" y="358"/>
                    <a:pt x="50318" y="474"/>
                  </a:cubicBezTo>
                  <a:cubicBezTo>
                    <a:pt x="48359" y="733"/>
                    <a:pt x="42739" y="511"/>
                    <a:pt x="40151" y="733"/>
                  </a:cubicBezTo>
                  <a:cubicBezTo>
                    <a:pt x="39958" y="751"/>
                    <a:pt x="39816" y="758"/>
                    <a:pt x="39710" y="758"/>
                  </a:cubicBezTo>
                  <a:cubicBezTo>
                    <a:pt x="39142" y="758"/>
                    <a:pt x="39581" y="548"/>
                    <a:pt x="38709" y="548"/>
                  </a:cubicBezTo>
                  <a:cubicBezTo>
                    <a:pt x="37484" y="575"/>
                    <a:pt x="26790" y="851"/>
                    <a:pt x="20802" y="851"/>
                  </a:cubicBezTo>
                  <a:cubicBezTo>
                    <a:pt x="18482" y="851"/>
                    <a:pt x="16868" y="810"/>
                    <a:pt x="16786" y="696"/>
                  </a:cubicBezTo>
                  <a:cubicBezTo>
                    <a:pt x="16773" y="665"/>
                    <a:pt x="16750" y="653"/>
                    <a:pt x="16719" y="653"/>
                  </a:cubicBezTo>
                  <a:cubicBezTo>
                    <a:pt x="16587" y="653"/>
                    <a:pt x="16313" y="873"/>
                    <a:pt x="16137" y="873"/>
                  </a:cubicBezTo>
                  <a:cubicBezTo>
                    <a:pt x="16102" y="873"/>
                    <a:pt x="16071" y="864"/>
                    <a:pt x="16046" y="844"/>
                  </a:cubicBezTo>
                  <a:cubicBezTo>
                    <a:pt x="16046" y="844"/>
                    <a:pt x="8469" y="1095"/>
                    <a:pt x="4755" y="1095"/>
                  </a:cubicBezTo>
                  <a:cubicBezTo>
                    <a:pt x="3742" y="1095"/>
                    <a:pt x="3017" y="1076"/>
                    <a:pt x="2811" y="1029"/>
                  </a:cubicBezTo>
                  <a:cubicBezTo>
                    <a:pt x="2594" y="991"/>
                    <a:pt x="2425" y="970"/>
                    <a:pt x="2288" y="970"/>
                  </a:cubicBezTo>
                  <a:cubicBezTo>
                    <a:pt x="2029" y="970"/>
                    <a:pt x="1884" y="1044"/>
                    <a:pt x="1739" y="1214"/>
                  </a:cubicBezTo>
                  <a:cubicBezTo>
                    <a:pt x="1073" y="1916"/>
                    <a:pt x="1" y="6722"/>
                    <a:pt x="703" y="6981"/>
                  </a:cubicBezTo>
                  <a:cubicBezTo>
                    <a:pt x="822" y="7012"/>
                    <a:pt x="1152" y="7024"/>
                    <a:pt x="1636" y="7024"/>
                  </a:cubicBezTo>
                  <a:cubicBezTo>
                    <a:pt x="3438" y="7024"/>
                    <a:pt x="7375" y="6855"/>
                    <a:pt x="10514" y="6855"/>
                  </a:cubicBezTo>
                  <a:cubicBezTo>
                    <a:pt x="12564" y="6855"/>
                    <a:pt x="14273" y="6927"/>
                    <a:pt x="14826" y="7166"/>
                  </a:cubicBezTo>
                  <a:cubicBezTo>
                    <a:pt x="16483" y="7055"/>
                    <a:pt x="22288" y="6615"/>
                    <a:pt x="26120" y="6615"/>
                  </a:cubicBezTo>
                  <a:cubicBezTo>
                    <a:pt x="27418" y="6615"/>
                    <a:pt x="28489" y="6665"/>
                    <a:pt x="29097" y="6796"/>
                  </a:cubicBezTo>
                  <a:cubicBezTo>
                    <a:pt x="29642" y="6539"/>
                    <a:pt x="32150" y="6474"/>
                    <a:pt x="34955" y="6474"/>
                  </a:cubicBezTo>
                  <a:cubicBezTo>
                    <a:pt x="37844" y="6474"/>
                    <a:pt x="41049" y="6543"/>
                    <a:pt x="42752" y="6543"/>
                  </a:cubicBezTo>
                  <a:cubicBezTo>
                    <a:pt x="43436" y="6543"/>
                    <a:pt x="43878" y="6532"/>
                    <a:pt x="43959" y="6500"/>
                  </a:cubicBezTo>
                  <a:cubicBezTo>
                    <a:pt x="44243" y="6376"/>
                    <a:pt x="44981" y="6320"/>
                    <a:pt x="45707" y="6320"/>
                  </a:cubicBezTo>
                  <a:cubicBezTo>
                    <a:pt x="46491" y="6320"/>
                    <a:pt x="47262" y="6385"/>
                    <a:pt x="47434" y="6500"/>
                  </a:cubicBezTo>
                  <a:cubicBezTo>
                    <a:pt x="47673" y="6656"/>
                    <a:pt x="47958" y="6707"/>
                    <a:pt x="48252" y="6707"/>
                  </a:cubicBezTo>
                  <a:cubicBezTo>
                    <a:pt x="48810" y="6707"/>
                    <a:pt x="49402" y="6525"/>
                    <a:pt x="49782" y="6525"/>
                  </a:cubicBezTo>
                  <a:cubicBezTo>
                    <a:pt x="49918" y="6525"/>
                    <a:pt x="50026" y="6548"/>
                    <a:pt x="50096" y="6611"/>
                  </a:cubicBezTo>
                  <a:lnTo>
                    <a:pt x="53313" y="6242"/>
                  </a:lnTo>
                  <a:lnTo>
                    <a:pt x="68286" y="6242"/>
                  </a:lnTo>
                  <a:cubicBezTo>
                    <a:pt x="69090" y="6094"/>
                    <a:pt x="69945" y="6048"/>
                    <a:pt x="70786" y="6048"/>
                  </a:cubicBezTo>
                  <a:cubicBezTo>
                    <a:pt x="72188" y="6048"/>
                    <a:pt x="73551" y="6176"/>
                    <a:pt x="74576" y="6176"/>
                  </a:cubicBezTo>
                  <a:cubicBezTo>
                    <a:pt x="75396" y="6176"/>
                    <a:pt x="76000" y="6094"/>
                    <a:pt x="76234" y="5798"/>
                  </a:cubicBezTo>
                  <a:cubicBezTo>
                    <a:pt x="76937" y="4874"/>
                    <a:pt x="77750" y="1103"/>
                    <a:pt x="77455" y="178"/>
                  </a:cubicBezTo>
                  <a:cubicBezTo>
                    <a:pt x="77426" y="102"/>
                    <a:pt x="77000" y="73"/>
                    <a:pt x="76377" y="73"/>
                  </a:cubicBezTo>
                  <a:cubicBezTo>
                    <a:pt x="74582" y="73"/>
                    <a:pt x="71158" y="318"/>
                    <a:pt x="70911" y="400"/>
                  </a:cubicBezTo>
                  <a:cubicBezTo>
                    <a:pt x="70874" y="425"/>
                    <a:pt x="70829" y="437"/>
                    <a:pt x="70782" y="437"/>
                  </a:cubicBezTo>
                  <a:cubicBezTo>
                    <a:pt x="70689" y="437"/>
                    <a:pt x="70590" y="388"/>
                    <a:pt x="70541" y="289"/>
                  </a:cubicBezTo>
                  <a:cubicBezTo>
                    <a:pt x="70504" y="215"/>
                    <a:pt x="64774" y="142"/>
                    <a:pt x="64774" y="105"/>
                  </a:cubicBezTo>
                  <a:cubicBezTo>
                    <a:pt x="64774" y="40"/>
                    <a:pt x="64711" y="1"/>
                    <a:pt x="6461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41"/>
            <p:cNvSpPr/>
            <p:nvPr/>
          </p:nvSpPr>
          <p:spPr>
            <a:xfrm>
              <a:off x="961850" y="2182575"/>
              <a:ext cx="1696050" cy="207250"/>
            </a:xfrm>
            <a:custGeom>
              <a:avLst/>
              <a:gdLst/>
              <a:ahLst/>
              <a:cxnLst/>
              <a:rect l="l" t="t" r="r" b="b"/>
              <a:pathLst>
                <a:path w="67842" h="8290" extrusionOk="0">
                  <a:moveTo>
                    <a:pt x="66961" y="1"/>
                  </a:moveTo>
                  <a:cubicBezTo>
                    <a:pt x="65549" y="1"/>
                    <a:pt x="62061" y="407"/>
                    <a:pt x="61852" y="526"/>
                  </a:cubicBezTo>
                  <a:cubicBezTo>
                    <a:pt x="61813" y="552"/>
                    <a:pt x="61769" y="564"/>
                    <a:pt x="61725" y="564"/>
                  </a:cubicBezTo>
                  <a:cubicBezTo>
                    <a:pt x="61646" y="564"/>
                    <a:pt x="61567" y="524"/>
                    <a:pt x="61520" y="452"/>
                  </a:cubicBezTo>
                  <a:cubicBezTo>
                    <a:pt x="61501" y="415"/>
                    <a:pt x="60882" y="406"/>
                    <a:pt x="60258" y="406"/>
                  </a:cubicBezTo>
                  <a:cubicBezTo>
                    <a:pt x="59634" y="406"/>
                    <a:pt x="59006" y="415"/>
                    <a:pt x="58969" y="415"/>
                  </a:cubicBezTo>
                  <a:lnTo>
                    <a:pt x="56455" y="415"/>
                  </a:lnTo>
                  <a:cubicBezTo>
                    <a:pt x="56455" y="351"/>
                    <a:pt x="56405" y="311"/>
                    <a:pt x="56326" y="311"/>
                  </a:cubicBezTo>
                  <a:cubicBezTo>
                    <a:pt x="56270" y="311"/>
                    <a:pt x="56199" y="332"/>
                    <a:pt x="56122" y="378"/>
                  </a:cubicBezTo>
                  <a:cubicBezTo>
                    <a:pt x="55434" y="706"/>
                    <a:pt x="49756" y="1062"/>
                    <a:pt x="47543" y="1062"/>
                  </a:cubicBezTo>
                  <a:cubicBezTo>
                    <a:pt x="47258" y="1062"/>
                    <a:pt x="47031" y="1056"/>
                    <a:pt x="46879" y="1044"/>
                  </a:cubicBezTo>
                  <a:cubicBezTo>
                    <a:pt x="46480" y="984"/>
                    <a:pt x="46081" y="955"/>
                    <a:pt x="45681" y="955"/>
                  </a:cubicBezTo>
                  <a:cubicBezTo>
                    <a:pt x="45082" y="955"/>
                    <a:pt x="44483" y="1021"/>
                    <a:pt x="43884" y="1154"/>
                  </a:cubicBezTo>
                  <a:cubicBezTo>
                    <a:pt x="42184" y="1487"/>
                    <a:pt x="37267" y="1339"/>
                    <a:pt x="35048" y="1598"/>
                  </a:cubicBezTo>
                  <a:cubicBezTo>
                    <a:pt x="34831" y="1628"/>
                    <a:pt x="34687" y="1640"/>
                    <a:pt x="34587" y="1640"/>
                  </a:cubicBezTo>
                  <a:cubicBezTo>
                    <a:pt x="34225" y="1640"/>
                    <a:pt x="34458" y="1484"/>
                    <a:pt x="33934" y="1484"/>
                  </a:cubicBezTo>
                  <a:cubicBezTo>
                    <a:pt x="33892" y="1484"/>
                    <a:pt x="33844" y="1485"/>
                    <a:pt x="33791" y="1487"/>
                  </a:cubicBezTo>
                  <a:cubicBezTo>
                    <a:pt x="33015" y="1487"/>
                    <a:pt x="28357" y="1709"/>
                    <a:pt x="23772" y="1857"/>
                  </a:cubicBezTo>
                  <a:cubicBezTo>
                    <a:pt x="21499" y="1912"/>
                    <a:pt x="19253" y="1949"/>
                    <a:pt x="17561" y="1949"/>
                  </a:cubicBezTo>
                  <a:cubicBezTo>
                    <a:pt x="15870" y="1949"/>
                    <a:pt x="14733" y="1912"/>
                    <a:pt x="14678" y="1820"/>
                  </a:cubicBezTo>
                  <a:cubicBezTo>
                    <a:pt x="14665" y="1789"/>
                    <a:pt x="14644" y="1777"/>
                    <a:pt x="14616" y="1777"/>
                  </a:cubicBezTo>
                  <a:cubicBezTo>
                    <a:pt x="14499" y="1777"/>
                    <a:pt x="14268" y="1997"/>
                    <a:pt x="14123" y="1997"/>
                  </a:cubicBezTo>
                  <a:cubicBezTo>
                    <a:pt x="14094" y="1997"/>
                    <a:pt x="14069" y="1988"/>
                    <a:pt x="14049" y="1968"/>
                  </a:cubicBezTo>
                  <a:cubicBezTo>
                    <a:pt x="13238" y="2024"/>
                    <a:pt x="7539" y="2228"/>
                    <a:pt x="4444" y="2228"/>
                  </a:cubicBezTo>
                  <a:cubicBezTo>
                    <a:pt x="3448" y="2228"/>
                    <a:pt x="2721" y="2207"/>
                    <a:pt x="2514" y="2153"/>
                  </a:cubicBezTo>
                  <a:cubicBezTo>
                    <a:pt x="2324" y="2102"/>
                    <a:pt x="2173" y="2077"/>
                    <a:pt x="2049" y="2077"/>
                  </a:cubicBezTo>
                  <a:cubicBezTo>
                    <a:pt x="1812" y="2077"/>
                    <a:pt x="1674" y="2168"/>
                    <a:pt x="1553" y="2338"/>
                  </a:cubicBezTo>
                  <a:cubicBezTo>
                    <a:pt x="961" y="3003"/>
                    <a:pt x="0" y="7809"/>
                    <a:pt x="629" y="8105"/>
                  </a:cubicBezTo>
                  <a:cubicBezTo>
                    <a:pt x="748" y="8138"/>
                    <a:pt x="1069" y="8150"/>
                    <a:pt x="1533" y="8150"/>
                  </a:cubicBezTo>
                  <a:cubicBezTo>
                    <a:pt x="3158" y="8150"/>
                    <a:pt x="6544" y="7995"/>
                    <a:pt x="9240" y="7995"/>
                  </a:cubicBezTo>
                  <a:cubicBezTo>
                    <a:pt x="11028" y="7995"/>
                    <a:pt x="12512" y="8063"/>
                    <a:pt x="12977" y="8290"/>
                  </a:cubicBezTo>
                  <a:cubicBezTo>
                    <a:pt x="14473" y="8177"/>
                    <a:pt x="19764" y="7676"/>
                    <a:pt x="23120" y="7676"/>
                  </a:cubicBezTo>
                  <a:cubicBezTo>
                    <a:pt x="24159" y="7676"/>
                    <a:pt x="25012" y="7724"/>
                    <a:pt x="25510" y="7846"/>
                  </a:cubicBezTo>
                  <a:cubicBezTo>
                    <a:pt x="26102" y="7513"/>
                    <a:pt x="29244" y="7439"/>
                    <a:pt x="32276" y="7439"/>
                  </a:cubicBezTo>
                  <a:cubicBezTo>
                    <a:pt x="35344" y="7403"/>
                    <a:pt x="38302" y="7403"/>
                    <a:pt x="38524" y="7329"/>
                  </a:cubicBezTo>
                  <a:cubicBezTo>
                    <a:pt x="38781" y="7190"/>
                    <a:pt x="39547" y="7115"/>
                    <a:pt x="40249" y="7115"/>
                  </a:cubicBezTo>
                  <a:cubicBezTo>
                    <a:pt x="40858" y="7115"/>
                    <a:pt x="41418" y="7171"/>
                    <a:pt x="41555" y="7292"/>
                  </a:cubicBezTo>
                  <a:cubicBezTo>
                    <a:pt x="41753" y="7424"/>
                    <a:pt x="41980" y="7469"/>
                    <a:pt x="42214" y="7469"/>
                  </a:cubicBezTo>
                  <a:cubicBezTo>
                    <a:pt x="42731" y="7469"/>
                    <a:pt x="43282" y="7246"/>
                    <a:pt x="43626" y="7246"/>
                  </a:cubicBezTo>
                  <a:cubicBezTo>
                    <a:pt x="43736" y="7246"/>
                    <a:pt x="43825" y="7269"/>
                    <a:pt x="43884" y="7329"/>
                  </a:cubicBezTo>
                  <a:cubicBezTo>
                    <a:pt x="47397" y="6774"/>
                    <a:pt x="45363" y="6922"/>
                    <a:pt x="53238" y="6663"/>
                  </a:cubicBezTo>
                  <a:cubicBezTo>
                    <a:pt x="56492" y="6552"/>
                    <a:pt x="59782" y="6441"/>
                    <a:pt x="59782" y="6441"/>
                  </a:cubicBezTo>
                  <a:cubicBezTo>
                    <a:pt x="60732" y="6201"/>
                    <a:pt x="61778" y="6151"/>
                    <a:pt x="62766" y="6151"/>
                  </a:cubicBezTo>
                  <a:cubicBezTo>
                    <a:pt x="63460" y="6151"/>
                    <a:pt x="64127" y="6175"/>
                    <a:pt x="64711" y="6175"/>
                  </a:cubicBezTo>
                  <a:cubicBezTo>
                    <a:pt x="65721" y="6175"/>
                    <a:pt x="66486" y="6102"/>
                    <a:pt x="66732" y="5702"/>
                  </a:cubicBezTo>
                  <a:cubicBezTo>
                    <a:pt x="67287" y="4778"/>
                    <a:pt x="67842" y="970"/>
                    <a:pt x="67546" y="82"/>
                  </a:cubicBezTo>
                  <a:cubicBezTo>
                    <a:pt x="67524" y="25"/>
                    <a:pt x="67304" y="1"/>
                    <a:pt x="6696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22" name="Google Shape;1122;p41"/>
          <p:cNvSpPr txBox="1">
            <a:spLocks noGrp="1"/>
          </p:cNvSpPr>
          <p:nvPr>
            <p:ph type="title"/>
          </p:nvPr>
        </p:nvSpPr>
        <p:spPr>
          <a:xfrm>
            <a:off x="715900" y="396325"/>
            <a:ext cx="8022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dirty="0"/>
              <a:t>Avance Psicosocial</a:t>
            </a:r>
            <a:endParaRPr dirty="0"/>
          </a:p>
        </p:txBody>
      </p:sp>
      <p:grpSp>
        <p:nvGrpSpPr>
          <p:cNvPr id="1128" name="Google Shape;1128;p41"/>
          <p:cNvGrpSpPr/>
          <p:nvPr/>
        </p:nvGrpSpPr>
        <p:grpSpPr>
          <a:xfrm>
            <a:off x="5308047" y="499574"/>
            <a:ext cx="264677" cy="392424"/>
            <a:chOff x="4508863" y="1528200"/>
            <a:chExt cx="318850" cy="472800"/>
          </a:xfrm>
        </p:grpSpPr>
        <p:sp>
          <p:nvSpPr>
            <p:cNvPr id="1129" name="Google Shape;1129;p41"/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41"/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41"/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41"/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57" name="Google Shape;1157;p41"/>
          <p:cNvSpPr/>
          <p:nvPr/>
        </p:nvSpPr>
        <p:spPr>
          <a:xfrm rot="-4609970">
            <a:off x="8006746" y="1691230"/>
            <a:ext cx="685038" cy="891039"/>
          </a:xfrm>
          <a:custGeom>
            <a:avLst/>
            <a:gdLst/>
            <a:ahLst/>
            <a:cxnLst/>
            <a:rect l="l" t="t" r="r" b="b"/>
            <a:pathLst>
              <a:path w="28231" h="36727" extrusionOk="0">
                <a:moveTo>
                  <a:pt x="9835" y="1"/>
                </a:moveTo>
                <a:cubicBezTo>
                  <a:pt x="9835" y="1"/>
                  <a:pt x="9694" y="1552"/>
                  <a:pt x="8877" y="2031"/>
                </a:cubicBezTo>
                <a:cubicBezTo>
                  <a:pt x="8631" y="2175"/>
                  <a:pt x="8359" y="2226"/>
                  <a:pt x="8099" y="2226"/>
                </a:cubicBezTo>
                <a:cubicBezTo>
                  <a:pt x="7495" y="2226"/>
                  <a:pt x="6956" y="1955"/>
                  <a:pt x="6956" y="1955"/>
                </a:cubicBezTo>
                <a:cubicBezTo>
                  <a:pt x="6956" y="1955"/>
                  <a:pt x="6815" y="3468"/>
                  <a:pt x="5944" y="3979"/>
                </a:cubicBezTo>
                <a:cubicBezTo>
                  <a:pt x="5694" y="4127"/>
                  <a:pt x="5367" y="4179"/>
                  <a:pt x="5027" y="4179"/>
                </a:cubicBezTo>
                <a:cubicBezTo>
                  <a:pt x="4189" y="4179"/>
                  <a:pt x="3277" y="3860"/>
                  <a:pt x="3277" y="3860"/>
                </a:cubicBezTo>
                <a:cubicBezTo>
                  <a:pt x="3277" y="3860"/>
                  <a:pt x="2940" y="5492"/>
                  <a:pt x="2363" y="5830"/>
                </a:cubicBezTo>
                <a:cubicBezTo>
                  <a:pt x="2184" y="5936"/>
                  <a:pt x="1888" y="5973"/>
                  <a:pt x="1566" y="5973"/>
                </a:cubicBezTo>
                <a:cubicBezTo>
                  <a:pt x="850" y="5973"/>
                  <a:pt x="1" y="5792"/>
                  <a:pt x="1" y="5792"/>
                </a:cubicBezTo>
                <a:lnTo>
                  <a:pt x="1" y="5792"/>
                </a:lnTo>
                <a:lnTo>
                  <a:pt x="18233" y="36726"/>
                </a:lnTo>
                <a:cubicBezTo>
                  <a:pt x="18569" y="35013"/>
                  <a:pt x="19849" y="34712"/>
                  <a:pt x="20707" y="34712"/>
                </a:cubicBezTo>
                <a:cubicBezTo>
                  <a:pt x="21170" y="34712"/>
                  <a:pt x="21509" y="34800"/>
                  <a:pt x="21509" y="34800"/>
                </a:cubicBezTo>
                <a:cubicBezTo>
                  <a:pt x="21509" y="34800"/>
                  <a:pt x="22048" y="33624"/>
                  <a:pt x="22685" y="33053"/>
                </a:cubicBezTo>
                <a:cubicBezTo>
                  <a:pt x="22886" y="32873"/>
                  <a:pt x="23195" y="32811"/>
                  <a:pt x="23525" y="32811"/>
                </a:cubicBezTo>
                <a:cubicBezTo>
                  <a:pt x="24241" y="32811"/>
                  <a:pt x="25052" y="33102"/>
                  <a:pt x="25052" y="33102"/>
                </a:cubicBezTo>
                <a:cubicBezTo>
                  <a:pt x="25052" y="33102"/>
                  <a:pt x="25237" y="31431"/>
                  <a:pt x="25961" y="31006"/>
                </a:cubicBezTo>
                <a:cubicBezTo>
                  <a:pt x="26140" y="30901"/>
                  <a:pt x="26369" y="30861"/>
                  <a:pt x="26614" y="30861"/>
                </a:cubicBezTo>
                <a:cubicBezTo>
                  <a:pt x="27354" y="30861"/>
                  <a:pt x="28231" y="31224"/>
                  <a:pt x="28231" y="31224"/>
                </a:cubicBezTo>
                <a:lnTo>
                  <a:pt x="9835" y="1"/>
                </a:lnTo>
                <a:close/>
              </a:path>
            </a:pathLst>
          </a:custGeom>
          <a:solidFill>
            <a:srgbClr val="FD4D89">
              <a:alpha val="433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8" name="Google Shape;1158;p41"/>
          <p:cNvSpPr/>
          <p:nvPr/>
        </p:nvSpPr>
        <p:spPr>
          <a:xfrm rot="-4609515">
            <a:off x="8053084" y="2038390"/>
            <a:ext cx="647802" cy="842755"/>
          </a:xfrm>
          <a:custGeom>
            <a:avLst/>
            <a:gdLst/>
            <a:ahLst/>
            <a:cxnLst/>
            <a:rect l="l" t="t" r="r" b="b"/>
            <a:pathLst>
              <a:path w="28231" h="36727" extrusionOk="0">
                <a:moveTo>
                  <a:pt x="9835" y="1"/>
                </a:moveTo>
                <a:cubicBezTo>
                  <a:pt x="9835" y="1"/>
                  <a:pt x="9694" y="1552"/>
                  <a:pt x="8877" y="2031"/>
                </a:cubicBezTo>
                <a:cubicBezTo>
                  <a:pt x="8631" y="2175"/>
                  <a:pt x="8359" y="2226"/>
                  <a:pt x="8099" y="2226"/>
                </a:cubicBezTo>
                <a:cubicBezTo>
                  <a:pt x="7495" y="2226"/>
                  <a:pt x="6956" y="1955"/>
                  <a:pt x="6956" y="1955"/>
                </a:cubicBezTo>
                <a:cubicBezTo>
                  <a:pt x="6956" y="1955"/>
                  <a:pt x="6815" y="3468"/>
                  <a:pt x="5944" y="3979"/>
                </a:cubicBezTo>
                <a:cubicBezTo>
                  <a:pt x="5694" y="4127"/>
                  <a:pt x="5367" y="4179"/>
                  <a:pt x="5027" y="4179"/>
                </a:cubicBezTo>
                <a:cubicBezTo>
                  <a:pt x="4189" y="4179"/>
                  <a:pt x="3277" y="3860"/>
                  <a:pt x="3277" y="3860"/>
                </a:cubicBezTo>
                <a:cubicBezTo>
                  <a:pt x="3277" y="3860"/>
                  <a:pt x="2940" y="5492"/>
                  <a:pt x="2363" y="5830"/>
                </a:cubicBezTo>
                <a:cubicBezTo>
                  <a:pt x="2184" y="5936"/>
                  <a:pt x="1888" y="5973"/>
                  <a:pt x="1566" y="5973"/>
                </a:cubicBezTo>
                <a:cubicBezTo>
                  <a:pt x="850" y="5973"/>
                  <a:pt x="1" y="5792"/>
                  <a:pt x="1" y="5792"/>
                </a:cubicBezTo>
                <a:lnTo>
                  <a:pt x="1" y="5792"/>
                </a:lnTo>
                <a:lnTo>
                  <a:pt x="18233" y="36726"/>
                </a:lnTo>
                <a:cubicBezTo>
                  <a:pt x="18569" y="35013"/>
                  <a:pt x="19849" y="34712"/>
                  <a:pt x="20707" y="34712"/>
                </a:cubicBezTo>
                <a:cubicBezTo>
                  <a:pt x="21170" y="34712"/>
                  <a:pt x="21509" y="34800"/>
                  <a:pt x="21509" y="34800"/>
                </a:cubicBezTo>
                <a:cubicBezTo>
                  <a:pt x="21509" y="34800"/>
                  <a:pt x="22048" y="33624"/>
                  <a:pt x="22685" y="33053"/>
                </a:cubicBezTo>
                <a:cubicBezTo>
                  <a:pt x="22886" y="32873"/>
                  <a:pt x="23195" y="32811"/>
                  <a:pt x="23525" y="32811"/>
                </a:cubicBezTo>
                <a:cubicBezTo>
                  <a:pt x="24241" y="32811"/>
                  <a:pt x="25052" y="33102"/>
                  <a:pt x="25052" y="33102"/>
                </a:cubicBezTo>
                <a:cubicBezTo>
                  <a:pt x="25052" y="33102"/>
                  <a:pt x="25237" y="31431"/>
                  <a:pt x="25961" y="31006"/>
                </a:cubicBezTo>
                <a:cubicBezTo>
                  <a:pt x="26140" y="30901"/>
                  <a:pt x="26369" y="30861"/>
                  <a:pt x="26614" y="30861"/>
                </a:cubicBezTo>
                <a:cubicBezTo>
                  <a:pt x="27354" y="30861"/>
                  <a:pt x="28231" y="31224"/>
                  <a:pt x="28231" y="31224"/>
                </a:cubicBezTo>
                <a:lnTo>
                  <a:pt x="9835" y="1"/>
                </a:lnTo>
                <a:close/>
              </a:path>
            </a:pathLst>
          </a:custGeom>
          <a:solidFill>
            <a:srgbClr val="FFE638">
              <a:alpha val="473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7" name="Imagen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2767" y="456529"/>
            <a:ext cx="1446852" cy="469854"/>
          </a:xfrm>
          <a:prstGeom prst="rect">
            <a:avLst/>
          </a:prstGeom>
        </p:spPr>
      </p:pic>
      <p:pic>
        <p:nvPicPr>
          <p:cNvPr id="48" name="Imagen 4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9974" y="455353"/>
            <a:ext cx="1400578" cy="464402"/>
          </a:xfrm>
          <a:prstGeom prst="rect">
            <a:avLst/>
          </a:prstGeom>
        </p:spPr>
      </p:pic>
      <p:graphicFrame>
        <p:nvGraphicFramePr>
          <p:cNvPr id="50" name="Tabla 49">
            <a:extLst>
              <a:ext uri="{FF2B5EF4-FFF2-40B4-BE49-F238E27FC236}">
                <a16:creationId xmlns:a16="http://schemas.microsoft.com/office/drawing/2014/main" id="{25946F36-C3C7-4B37-8986-77026A1CA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123678"/>
              </p:ext>
            </p:extLst>
          </p:nvPr>
        </p:nvGraphicFramePr>
        <p:xfrm>
          <a:off x="589613" y="1383433"/>
          <a:ext cx="7782994" cy="3191097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789106">
                  <a:extLst>
                    <a:ext uri="{9D8B030D-6E8A-4147-A177-3AD203B41FA5}">
                      <a16:colId xmlns:a16="http://schemas.microsoft.com/office/drawing/2014/main" val="3370969848"/>
                    </a:ext>
                  </a:extLst>
                </a:gridCol>
                <a:gridCol w="2386648">
                  <a:extLst>
                    <a:ext uri="{9D8B030D-6E8A-4147-A177-3AD203B41FA5}">
                      <a16:colId xmlns:a16="http://schemas.microsoft.com/office/drawing/2014/main" val="606828032"/>
                    </a:ext>
                  </a:extLst>
                </a:gridCol>
                <a:gridCol w="1454541">
                  <a:extLst>
                    <a:ext uri="{9D8B030D-6E8A-4147-A177-3AD203B41FA5}">
                      <a16:colId xmlns:a16="http://schemas.microsoft.com/office/drawing/2014/main" val="3485028686"/>
                    </a:ext>
                  </a:extLst>
                </a:gridCol>
                <a:gridCol w="1152699">
                  <a:extLst>
                    <a:ext uri="{9D8B030D-6E8A-4147-A177-3AD203B41FA5}">
                      <a16:colId xmlns:a16="http://schemas.microsoft.com/office/drawing/2014/main" val="3064145401"/>
                    </a:ext>
                  </a:extLst>
                </a:gridCol>
              </a:tblGrid>
              <a:tr h="2267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ESTRATEGA</a:t>
                      </a:r>
                      <a:endParaRPr lang="es-CO" sz="105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REQUISITO</a:t>
                      </a:r>
                      <a:endParaRPr lang="es-CO" sz="105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ANÁLISIS</a:t>
                      </a:r>
                      <a:r>
                        <a:rPr lang="es-CO" sz="1050" u="none" strike="noStrike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DE </a:t>
                      </a:r>
                      <a:r>
                        <a:rPr lang="es-CO" sz="105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RESULTADOS</a:t>
                      </a:r>
                      <a:endParaRPr lang="es-CO" sz="105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2269047"/>
                  </a:ext>
                </a:extLst>
              </a:tr>
              <a:tr h="22679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 Cumplimiento</a:t>
                      </a:r>
                      <a:endParaRPr lang="es-CO" sz="105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 Cobertura</a:t>
                      </a:r>
                      <a:endParaRPr lang="es-CO" sz="105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236826"/>
                  </a:ext>
                </a:extLst>
              </a:tr>
              <a:tr h="30806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/>
                        </a:rPr>
                        <a:t>VIGILANCIA EPIDEMIOLOGICA PSICOSOCIAL</a:t>
                      </a:r>
                      <a:endParaRPr lang="es-CO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050" u="none" strike="noStrike" dirty="0">
                          <a:effectLst/>
                        </a:rPr>
                        <a:t>Intervención</a:t>
                      </a:r>
                      <a:r>
                        <a:rPr lang="es-CO" sz="1050" u="none" strike="noStrike" baseline="0" dirty="0">
                          <a:effectLst/>
                        </a:rPr>
                        <a:t> individual y organizacional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100%</a:t>
                      </a:r>
                      <a:endParaRPr lang="es-CO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/>
                        </a:rPr>
                        <a:t>100%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269526"/>
                  </a:ext>
                </a:extLst>
              </a:tr>
              <a:tr h="20789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 dirty="0">
                          <a:effectLst/>
                        </a:rPr>
                        <a:t>Prevención del acoso laboral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/>
                        </a:rPr>
                        <a:t>100%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/>
                        </a:rPr>
                        <a:t>100%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262918"/>
                  </a:ext>
                </a:extLst>
              </a:tr>
              <a:tr h="15403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 dirty="0">
                          <a:effectLst/>
                        </a:rPr>
                        <a:t>Salud Mental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999755"/>
                  </a:ext>
                </a:extLst>
              </a:tr>
              <a:tr h="30806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 dirty="0">
                          <a:effectLst/>
                        </a:rPr>
                        <a:t>Intervención de factores de riesgo psicosocial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479600"/>
                  </a:ext>
                </a:extLst>
              </a:tr>
              <a:tr h="363078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/>
                        </a:rPr>
                        <a:t>PROMOCIÓN Y PREVENCIÓN PSICOSOCIAL</a:t>
                      </a:r>
                      <a:endParaRPr lang="es-CO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050" u="none" strike="noStrike" dirty="0">
                          <a:effectLst/>
                        </a:rPr>
                        <a:t>Campaña</a:t>
                      </a:r>
                      <a:r>
                        <a:rPr lang="es-CO" sz="1050" u="none" strike="noStrike" baseline="0" dirty="0">
                          <a:effectLst/>
                        </a:rPr>
                        <a:t> + Felices + Humanos + Conectados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/>
                        </a:rPr>
                        <a:t>100%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/>
                        </a:rPr>
                        <a:t>100%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885742"/>
                  </a:ext>
                </a:extLst>
              </a:tr>
              <a:tr h="41578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050" u="none" strike="noStrike" dirty="0">
                          <a:effectLst/>
                        </a:rPr>
                        <a:t>Campaña</a:t>
                      </a:r>
                      <a:r>
                        <a:rPr lang="es-CO" sz="1050" u="none" strike="noStrike" baseline="0" dirty="0">
                          <a:effectLst/>
                        </a:rPr>
                        <a:t> + Felices + Humanos + Conscientes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/>
                        </a:rPr>
                        <a:t>100%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/>
                        </a:rPr>
                        <a:t>100%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148775"/>
                  </a:ext>
                </a:extLst>
              </a:tr>
              <a:tr h="41578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050" u="none" strike="noStrike" dirty="0">
                          <a:effectLst/>
                        </a:rPr>
                        <a:t>Campaña</a:t>
                      </a:r>
                      <a:r>
                        <a:rPr lang="es-CO" sz="1050" u="none" strike="noStrike" baseline="0" dirty="0">
                          <a:effectLst/>
                        </a:rPr>
                        <a:t> + Felices + Humanos + Vida Psicoactiva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/>
                        </a:rPr>
                        <a:t>100%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/>
                        </a:rPr>
                        <a:t>100%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164402"/>
                  </a:ext>
                </a:extLst>
              </a:tr>
              <a:tr h="30806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050" u="none" strike="noStrike" dirty="0">
                          <a:effectLst/>
                        </a:rPr>
                        <a:t>Evaluación de factores de riesgo psicosocial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/>
                        </a:rPr>
                        <a:t>100%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/>
                        </a:rPr>
                        <a:t>100%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327026"/>
                  </a:ext>
                </a:extLst>
              </a:tr>
              <a:tr h="226794">
                <a:tc vMerge="1">
                  <a:txBody>
                    <a:bodyPr/>
                    <a:lstStyle/>
                    <a:p>
                      <a:pPr algn="l" fontAlgn="ctr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050" u="none" strike="noStrike" dirty="0">
                          <a:effectLst/>
                        </a:rPr>
                        <a:t>Gestores de convivencia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/>
                        </a:rPr>
                        <a:t>100%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/>
                        </a:rPr>
                        <a:t>100%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060227"/>
                  </a:ext>
                </a:extLst>
              </a:tr>
            </a:tbl>
          </a:graphicData>
        </a:graphic>
      </p:graphicFrame>
      <p:sp>
        <p:nvSpPr>
          <p:cNvPr id="56" name="Google Shape;675;p33"/>
          <p:cNvSpPr/>
          <p:nvPr/>
        </p:nvSpPr>
        <p:spPr>
          <a:xfrm rot="-4609478">
            <a:off x="426871" y="697835"/>
            <a:ext cx="835106" cy="1086427"/>
          </a:xfrm>
          <a:custGeom>
            <a:avLst/>
            <a:gdLst/>
            <a:ahLst/>
            <a:cxnLst/>
            <a:rect l="l" t="t" r="r" b="b"/>
            <a:pathLst>
              <a:path w="28231" h="36727" extrusionOk="0">
                <a:moveTo>
                  <a:pt x="9835" y="1"/>
                </a:moveTo>
                <a:cubicBezTo>
                  <a:pt x="9835" y="1"/>
                  <a:pt x="9694" y="1552"/>
                  <a:pt x="8877" y="2031"/>
                </a:cubicBezTo>
                <a:cubicBezTo>
                  <a:pt x="8631" y="2175"/>
                  <a:pt x="8359" y="2226"/>
                  <a:pt x="8099" y="2226"/>
                </a:cubicBezTo>
                <a:cubicBezTo>
                  <a:pt x="7495" y="2226"/>
                  <a:pt x="6956" y="1955"/>
                  <a:pt x="6956" y="1955"/>
                </a:cubicBezTo>
                <a:cubicBezTo>
                  <a:pt x="6956" y="1955"/>
                  <a:pt x="6815" y="3468"/>
                  <a:pt x="5944" y="3979"/>
                </a:cubicBezTo>
                <a:cubicBezTo>
                  <a:pt x="5694" y="4127"/>
                  <a:pt x="5367" y="4179"/>
                  <a:pt x="5027" y="4179"/>
                </a:cubicBezTo>
                <a:cubicBezTo>
                  <a:pt x="4189" y="4179"/>
                  <a:pt x="3277" y="3860"/>
                  <a:pt x="3277" y="3860"/>
                </a:cubicBezTo>
                <a:cubicBezTo>
                  <a:pt x="3277" y="3860"/>
                  <a:pt x="2940" y="5492"/>
                  <a:pt x="2363" y="5830"/>
                </a:cubicBezTo>
                <a:cubicBezTo>
                  <a:pt x="2184" y="5936"/>
                  <a:pt x="1888" y="5973"/>
                  <a:pt x="1566" y="5973"/>
                </a:cubicBezTo>
                <a:cubicBezTo>
                  <a:pt x="850" y="5973"/>
                  <a:pt x="1" y="5792"/>
                  <a:pt x="1" y="5792"/>
                </a:cubicBezTo>
                <a:lnTo>
                  <a:pt x="1" y="5792"/>
                </a:lnTo>
                <a:lnTo>
                  <a:pt x="18233" y="36726"/>
                </a:lnTo>
                <a:cubicBezTo>
                  <a:pt x="18569" y="35013"/>
                  <a:pt x="19849" y="34712"/>
                  <a:pt x="20707" y="34712"/>
                </a:cubicBezTo>
                <a:cubicBezTo>
                  <a:pt x="21170" y="34712"/>
                  <a:pt x="21509" y="34800"/>
                  <a:pt x="21509" y="34800"/>
                </a:cubicBezTo>
                <a:cubicBezTo>
                  <a:pt x="21509" y="34800"/>
                  <a:pt x="22048" y="33624"/>
                  <a:pt x="22685" y="33053"/>
                </a:cubicBezTo>
                <a:cubicBezTo>
                  <a:pt x="22886" y="32873"/>
                  <a:pt x="23195" y="32811"/>
                  <a:pt x="23525" y="32811"/>
                </a:cubicBezTo>
                <a:cubicBezTo>
                  <a:pt x="24241" y="32811"/>
                  <a:pt x="25052" y="33102"/>
                  <a:pt x="25052" y="33102"/>
                </a:cubicBezTo>
                <a:cubicBezTo>
                  <a:pt x="25052" y="33102"/>
                  <a:pt x="25237" y="31431"/>
                  <a:pt x="25961" y="31006"/>
                </a:cubicBezTo>
                <a:cubicBezTo>
                  <a:pt x="26140" y="30901"/>
                  <a:pt x="26369" y="30861"/>
                  <a:pt x="26614" y="30861"/>
                </a:cubicBezTo>
                <a:cubicBezTo>
                  <a:pt x="27354" y="30861"/>
                  <a:pt x="28231" y="31224"/>
                  <a:pt x="28231" y="31224"/>
                </a:cubicBezTo>
                <a:lnTo>
                  <a:pt x="9835" y="1"/>
                </a:lnTo>
                <a:close/>
              </a:path>
            </a:pathLst>
          </a:custGeom>
          <a:solidFill>
            <a:srgbClr val="C4F150">
              <a:alpha val="495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7" name="Google Shape;477;p33"/>
          <p:cNvGrpSpPr/>
          <p:nvPr/>
        </p:nvGrpSpPr>
        <p:grpSpPr>
          <a:xfrm>
            <a:off x="1150277" y="1297618"/>
            <a:ext cx="6843428" cy="2926997"/>
            <a:chOff x="5871550" y="1383450"/>
            <a:chExt cx="1173850" cy="502075"/>
          </a:xfrm>
        </p:grpSpPr>
        <p:sp>
          <p:nvSpPr>
            <p:cNvPr id="478" name="Google Shape;478;p33"/>
            <p:cNvSpPr/>
            <p:nvPr/>
          </p:nvSpPr>
          <p:spPr>
            <a:xfrm>
              <a:off x="5871550" y="1491375"/>
              <a:ext cx="1173850" cy="184925"/>
            </a:xfrm>
            <a:custGeom>
              <a:avLst/>
              <a:gdLst/>
              <a:ahLst/>
              <a:cxnLst/>
              <a:rect l="l" t="t" r="r" b="b"/>
              <a:pathLst>
                <a:path w="46954" h="7397" extrusionOk="0">
                  <a:moveTo>
                    <a:pt x="38949" y="1"/>
                  </a:moveTo>
                  <a:cubicBezTo>
                    <a:pt x="38915" y="1"/>
                    <a:pt x="38872" y="13"/>
                    <a:pt x="38820" y="39"/>
                  </a:cubicBezTo>
                  <a:cubicBezTo>
                    <a:pt x="38384" y="330"/>
                    <a:pt x="35228" y="529"/>
                    <a:pt x="33449" y="529"/>
                  </a:cubicBezTo>
                  <a:cubicBezTo>
                    <a:pt x="32966" y="529"/>
                    <a:pt x="32585" y="515"/>
                    <a:pt x="32387" y="483"/>
                  </a:cubicBezTo>
                  <a:cubicBezTo>
                    <a:pt x="32099" y="403"/>
                    <a:pt x="31798" y="365"/>
                    <a:pt x="31495" y="365"/>
                  </a:cubicBezTo>
                  <a:cubicBezTo>
                    <a:pt x="31096" y="365"/>
                    <a:pt x="30694" y="431"/>
                    <a:pt x="30317" y="557"/>
                  </a:cubicBezTo>
                  <a:cubicBezTo>
                    <a:pt x="29134" y="816"/>
                    <a:pt x="25732" y="594"/>
                    <a:pt x="24180" y="853"/>
                  </a:cubicBezTo>
                  <a:cubicBezTo>
                    <a:pt x="24049" y="872"/>
                    <a:pt x="23957" y="880"/>
                    <a:pt x="23889" y="880"/>
                  </a:cubicBezTo>
                  <a:cubicBezTo>
                    <a:pt x="23575" y="880"/>
                    <a:pt x="23810" y="705"/>
                    <a:pt x="23292" y="705"/>
                  </a:cubicBezTo>
                  <a:cubicBezTo>
                    <a:pt x="22510" y="705"/>
                    <a:pt x="15460" y="1064"/>
                    <a:pt x="11980" y="1064"/>
                  </a:cubicBezTo>
                  <a:cubicBezTo>
                    <a:pt x="10854" y="1064"/>
                    <a:pt x="10102" y="1026"/>
                    <a:pt x="10057" y="927"/>
                  </a:cubicBezTo>
                  <a:cubicBezTo>
                    <a:pt x="10044" y="896"/>
                    <a:pt x="10026" y="884"/>
                    <a:pt x="10004" y="884"/>
                  </a:cubicBezTo>
                  <a:cubicBezTo>
                    <a:pt x="9909" y="884"/>
                    <a:pt x="9738" y="1103"/>
                    <a:pt x="9631" y="1103"/>
                  </a:cubicBezTo>
                  <a:cubicBezTo>
                    <a:pt x="9610" y="1103"/>
                    <a:pt x="9591" y="1095"/>
                    <a:pt x="9576" y="1074"/>
                  </a:cubicBezTo>
                  <a:cubicBezTo>
                    <a:pt x="9576" y="1074"/>
                    <a:pt x="4670" y="1392"/>
                    <a:pt x="2533" y="1392"/>
                  </a:cubicBezTo>
                  <a:cubicBezTo>
                    <a:pt x="2040" y="1392"/>
                    <a:pt x="1694" y="1375"/>
                    <a:pt x="1590" y="1333"/>
                  </a:cubicBezTo>
                  <a:cubicBezTo>
                    <a:pt x="1463" y="1295"/>
                    <a:pt x="1357" y="1274"/>
                    <a:pt x="1269" y="1274"/>
                  </a:cubicBezTo>
                  <a:cubicBezTo>
                    <a:pt x="1102" y="1274"/>
                    <a:pt x="998" y="1349"/>
                    <a:pt x="925" y="1518"/>
                  </a:cubicBezTo>
                  <a:cubicBezTo>
                    <a:pt x="555" y="2221"/>
                    <a:pt x="1" y="7027"/>
                    <a:pt x="407" y="7286"/>
                  </a:cubicBezTo>
                  <a:cubicBezTo>
                    <a:pt x="476" y="7315"/>
                    <a:pt x="660" y="7327"/>
                    <a:pt x="929" y="7327"/>
                  </a:cubicBezTo>
                  <a:cubicBezTo>
                    <a:pt x="2052" y="7327"/>
                    <a:pt x="4663" y="7120"/>
                    <a:pt x="6625" y="7120"/>
                  </a:cubicBezTo>
                  <a:cubicBezTo>
                    <a:pt x="7740" y="7120"/>
                    <a:pt x="8645" y="7187"/>
                    <a:pt x="8948" y="7396"/>
                  </a:cubicBezTo>
                  <a:cubicBezTo>
                    <a:pt x="9981" y="7285"/>
                    <a:pt x="13569" y="6814"/>
                    <a:pt x="15899" y="6814"/>
                  </a:cubicBezTo>
                  <a:cubicBezTo>
                    <a:pt x="16652" y="6814"/>
                    <a:pt x="17274" y="6863"/>
                    <a:pt x="17636" y="6990"/>
                  </a:cubicBezTo>
                  <a:cubicBezTo>
                    <a:pt x="17968" y="6721"/>
                    <a:pt x="19596" y="6662"/>
                    <a:pt x="21378" y="6662"/>
                  </a:cubicBezTo>
                  <a:cubicBezTo>
                    <a:pt x="22785" y="6662"/>
                    <a:pt x="24289" y="6699"/>
                    <a:pt x="25325" y="6699"/>
                  </a:cubicBezTo>
                  <a:cubicBezTo>
                    <a:pt x="26046" y="6699"/>
                    <a:pt x="26541" y="6681"/>
                    <a:pt x="26620" y="6620"/>
                  </a:cubicBezTo>
                  <a:cubicBezTo>
                    <a:pt x="26780" y="6496"/>
                    <a:pt x="27222" y="6440"/>
                    <a:pt x="27662" y="6440"/>
                  </a:cubicBezTo>
                  <a:cubicBezTo>
                    <a:pt x="28138" y="6440"/>
                    <a:pt x="28612" y="6505"/>
                    <a:pt x="28727" y="6620"/>
                  </a:cubicBezTo>
                  <a:cubicBezTo>
                    <a:pt x="28864" y="6757"/>
                    <a:pt x="29025" y="6804"/>
                    <a:pt x="29191" y="6804"/>
                  </a:cubicBezTo>
                  <a:cubicBezTo>
                    <a:pt x="29534" y="6804"/>
                    <a:pt x="29899" y="6608"/>
                    <a:pt x="30131" y="6608"/>
                  </a:cubicBezTo>
                  <a:cubicBezTo>
                    <a:pt x="30211" y="6608"/>
                    <a:pt x="30275" y="6631"/>
                    <a:pt x="30317" y="6694"/>
                  </a:cubicBezTo>
                  <a:lnTo>
                    <a:pt x="32239" y="6324"/>
                  </a:lnTo>
                  <a:lnTo>
                    <a:pt x="41334" y="6213"/>
                  </a:lnTo>
                  <a:cubicBezTo>
                    <a:pt x="41818" y="6065"/>
                    <a:pt x="42334" y="6019"/>
                    <a:pt x="42843" y="6019"/>
                  </a:cubicBezTo>
                  <a:cubicBezTo>
                    <a:pt x="43659" y="6019"/>
                    <a:pt x="44456" y="6137"/>
                    <a:pt x="45064" y="6137"/>
                  </a:cubicBezTo>
                  <a:cubicBezTo>
                    <a:pt x="45582" y="6137"/>
                    <a:pt x="45963" y="6051"/>
                    <a:pt x="46103" y="5733"/>
                  </a:cubicBezTo>
                  <a:cubicBezTo>
                    <a:pt x="46547" y="4808"/>
                    <a:pt x="46953" y="1037"/>
                    <a:pt x="46732" y="150"/>
                  </a:cubicBezTo>
                  <a:cubicBezTo>
                    <a:pt x="46722" y="62"/>
                    <a:pt x="46454" y="29"/>
                    <a:pt x="46063" y="29"/>
                  </a:cubicBezTo>
                  <a:cubicBezTo>
                    <a:pt x="44972" y="29"/>
                    <a:pt x="42922" y="290"/>
                    <a:pt x="42813" y="372"/>
                  </a:cubicBezTo>
                  <a:cubicBezTo>
                    <a:pt x="42785" y="381"/>
                    <a:pt x="42757" y="386"/>
                    <a:pt x="42731" y="386"/>
                  </a:cubicBezTo>
                  <a:cubicBezTo>
                    <a:pt x="42651" y="386"/>
                    <a:pt x="42582" y="344"/>
                    <a:pt x="42554" y="261"/>
                  </a:cubicBezTo>
                  <a:cubicBezTo>
                    <a:pt x="42554" y="187"/>
                    <a:pt x="39042" y="113"/>
                    <a:pt x="39042" y="113"/>
                  </a:cubicBezTo>
                  <a:cubicBezTo>
                    <a:pt x="39042" y="42"/>
                    <a:pt x="39011" y="1"/>
                    <a:pt x="38949" y="1"/>
                  </a:cubicBezTo>
                  <a:close/>
                </a:path>
              </a:pathLst>
            </a:custGeom>
            <a:solidFill>
              <a:schemeClr val="accent5">
                <a:lumMod val="90000"/>
                <a:alpha val="47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3"/>
            <p:cNvSpPr/>
            <p:nvPr/>
          </p:nvSpPr>
          <p:spPr>
            <a:xfrm>
              <a:off x="6031450" y="1597625"/>
              <a:ext cx="907650" cy="173875"/>
            </a:xfrm>
            <a:custGeom>
              <a:avLst/>
              <a:gdLst/>
              <a:ahLst/>
              <a:cxnLst/>
              <a:rect l="l" t="t" r="r" b="b"/>
              <a:pathLst>
                <a:path w="36306" h="6955" extrusionOk="0">
                  <a:moveTo>
                    <a:pt x="30114" y="1"/>
                  </a:moveTo>
                  <a:cubicBezTo>
                    <a:pt x="30083" y="1"/>
                    <a:pt x="30049" y="13"/>
                    <a:pt x="30021" y="41"/>
                  </a:cubicBezTo>
                  <a:cubicBezTo>
                    <a:pt x="29698" y="283"/>
                    <a:pt x="27593" y="447"/>
                    <a:pt x="26186" y="447"/>
                  </a:cubicBezTo>
                  <a:cubicBezTo>
                    <a:pt x="25660" y="447"/>
                    <a:pt x="25231" y="424"/>
                    <a:pt x="25030" y="374"/>
                  </a:cubicBezTo>
                  <a:cubicBezTo>
                    <a:pt x="24797" y="290"/>
                    <a:pt x="24556" y="252"/>
                    <a:pt x="24315" y="252"/>
                  </a:cubicBezTo>
                  <a:cubicBezTo>
                    <a:pt x="24020" y="252"/>
                    <a:pt x="23724" y="309"/>
                    <a:pt x="23440" y="411"/>
                  </a:cubicBezTo>
                  <a:cubicBezTo>
                    <a:pt x="23051" y="519"/>
                    <a:pt x="22362" y="537"/>
                    <a:pt x="21603" y="537"/>
                  </a:cubicBezTo>
                  <a:cubicBezTo>
                    <a:pt x="21249" y="537"/>
                    <a:pt x="20880" y="533"/>
                    <a:pt x="20519" y="533"/>
                  </a:cubicBezTo>
                  <a:cubicBezTo>
                    <a:pt x="19813" y="533"/>
                    <a:pt x="19139" y="547"/>
                    <a:pt x="18671" y="632"/>
                  </a:cubicBezTo>
                  <a:cubicBezTo>
                    <a:pt x="18583" y="650"/>
                    <a:pt x="18519" y="657"/>
                    <a:pt x="18470" y="657"/>
                  </a:cubicBezTo>
                  <a:cubicBezTo>
                    <a:pt x="18212" y="657"/>
                    <a:pt x="18410" y="448"/>
                    <a:pt x="18005" y="448"/>
                  </a:cubicBezTo>
                  <a:cubicBezTo>
                    <a:pt x="17470" y="473"/>
                    <a:pt x="12872" y="692"/>
                    <a:pt x="10021" y="692"/>
                  </a:cubicBezTo>
                  <a:cubicBezTo>
                    <a:pt x="8739" y="692"/>
                    <a:pt x="7810" y="648"/>
                    <a:pt x="7764" y="522"/>
                  </a:cubicBezTo>
                  <a:cubicBezTo>
                    <a:pt x="7758" y="491"/>
                    <a:pt x="7747" y="479"/>
                    <a:pt x="7732" y="479"/>
                  </a:cubicBezTo>
                  <a:cubicBezTo>
                    <a:pt x="7670" y="479"/>
                    <a:pt x="7545" y="698"/>
                    <a:pt x="7470" y="698"/>
                  </a:cubicBezTo>
                  <a:cubicBezTo>
                    <a:pt x="7455" y="698"/>
                    <a:pt x="7442" y="690"/>
                    <a:pt x="7432" y="669"/>
                  </a:cubicBezTo>
                  <a:cubicBezTo>
                    <a:pt x="7432" y="669"/>
                    <a:pt x="4041" y="888"/>
                    <a:pt x="2257" y="888"/>
                  </a:cubicBezTo>
                  <a:cubicBezTo>
                    <a:pt x="1722" y="888"/>
                    <a:pt x="1332" y="868"/>
                    <a:pt x="1221" y="817"/>
                  </a:cubicBezTo>
                  <a:cubicBezTo>
                    <a:pt x="1129" y="765"/>
                    <a:pt x="1051" y="740"/>
                    <a:pt x="986" y="740"/>
                  </a:cubicBezTo>
                  <a:cubicBezTo>
                    <a:pt x="866" y="740"/>
                    <a:pt x="788" y="822"/>
                    <a:pt x="740" y="965"/>
                  </a:cubicBezTo>
                  <a:cubicBezTo>
                    <a:pt x="444" y="1668"/>
                    <a:pt x="1" y="6474"/>
                    <a:pt x="333" y="6770"/>
                  </a:cubicBezTo>
                  <a:cubicBezTo>
                    <a:pt x="386" y="6794"/>
                    <a:pt x="525" y="6803"/>
                    <a:pt x="728" y="6803"/>
                  </a:cubicBezTo>
                  <a:cubicBezTo>
                    <a:pt x="1534" y="6803"/>
                    <a:pt x="3350" y="6651"/>
                    <a:pt x="4821" y="6651"/>
                  </a:cubicBezTo>
                  <a:cubicBezTo>
                    <a:pt x="5817" y="6651"/>
                    <a:pt x="6655" y="6721"/>
                    <a:pt x="6914" y="6954"/>
                  </a:cubicBezTo>
                  <a:cubicBezTo>
                    <a:pt x="7689" y="6874"/>
                    <a:pt x="10262" y="6485"/>
                    <a:pt x="12060" y="6485"/>
                  </a:cubicBezTo>
                  <a:cubicBezTo>
                    <a:pt x="12750" y="6485"/>
                    <a:pt x="13325" y="6542"/>
                    <a:pt x="13643" y="6696"/>
                  </a:cubicBezTo>
                  <a:cubicBezTo>
                    <a:pt x="13868" y="6457"/>
                    <a:pt x="14889" y="6394"/>
                    <a:pt x="16081" y="6394"/>
                  </a:cubicBezTo>
                  <a:cubicBezTo>
                    <a:pt x="17392" y="6394"/>
                    <a:pt x="18908" y="6470"/>
                    <a:pt x="19798" y="6470"/>
                  </a:cubicBezTo>
                  <a:cubicBezTo>
                    <a:pt x="20228" y="6470"/>
                    <a:pt x="20512" y="6452"/>
                    <a:pt x="20556" y="6400"/>
                  </a:cubicBezTo>
                  <a:cubicBezTo>
                    <a:pt x="20671" y="6302"/>
                    <a:pt x="20974" y="6254"/>
                    <a:pt x="21288" y="6254"/>
                  </a:cubicBezTo>
                  <a:cubicBezTo>
                    <a:pt x="21685" y="6254"/>
                    <a:pt x="22101" y="6330"/>
                    <a:pt x="22183" y="6474"/>
                  </a:cubicBezTo>
                  <a:cubicBezTo>
                    <a:pt x="22296" y="6628"/>
                    <a:pt x="22429" y="6679"/>
                    <a:pt x="22567" y="6679"/>
                  </a:cubicBezTo>
                  <a:cubicBezTo>
                    <a:pt x="22839" y="6679"/>
                    <a:pt x="23127" y="6478"/>
                    <a:pt x="23307" y="6478"/>
                  </a:cubicBezTo>
                  <a:cubicBezTo>
                    <a:pt x="23363" y="6478"/>
                    <a:pt x="23409" y="6497"/>
                    <a:pt x="23440" y="6548"/>
                  </a:cubicBezTo>
                  <a:lnTo>
                    <a:pt x="24919" y="6215"/>
                  </a:lnTo>
                  <a:lnTo>
                    <a:pt x="31943" y="6252"/>
                  </a:lnTo>
                  <a:cubicBezTo>
                    <a:pt x="32302" y="6109"/>
                    <a:pt x="32684" y="6063"/>
                    <a:pt x="33063" y="6063"/>
                  </a:cubicBezTo>
                  <a:cubicBezTo>
                    <a:pt x="33725" y="6063"/>
                    <a:pt x="34375" y="6203"/>
                    <a:pt x="34863" y="6203"/>
                  </a:cubicBezTo>
                  <a:cubicBezTo>
                    <a:pt x="35246" y="6203"/>
                    <a:pt x="35529" y="6116"/>
                    <a:pt x="35640" y="5808"/>
                  </a:cubicBezTo>
                  <a:cubicBezTo>
                    <a:pt x="35936" y="4884"/>
                    <a:pt x="36306" y="1113"/>
                    <a:pt x="36121" y="226"/>
                  </a:cubicBezTo>
                  <a:cubicBezTo>
                    <a:pt x="36111" y="149"/>
                    <a:pt x="35906" y="119"/>
                    <a:pt x="35606" y="119"/>
                  </a:cubicBezTo>
                  <a:cubicBezTo>
                    <a:pt x="34755" y="119"/>
                    <a:pt x="33144" y="356"/>
                    <a:pt x="33089" y="411"/>
                  </a:cubicBezTo>
                  <a:cubicBezTo>
                    <a:pt x="33069" y="431"/>
                    <a:pt x="33045" y="440"/>
                    <a:pt x="33022" y="440"/>
                  </a:cubicBezTo>
                  <a:cubicBezTo>
                    <a:pt x="32962" y="440"/>
                    <a:pt x="32905" y="380"/>
                    <a:pt x="32905" y="300"/>
                  </a:cubicBezTo>
                  <a:cubicBezTo>
                    <a:pt x="32905" y="226"/>
                    <a:pt x="30206" y="78"/>
                    <a:pt x="30206" y="78"/>
                  </a:cubicBezTo>
                  <a:cubicBezTo>
                    <a:pt x="30206" y="32"/>
                    <a:pt x="30163" y="1"/>
                    <a:pt x="30114" y="1"/>
                  </a:cubicBezTo>
                  <a:close/>
                </a:path>
              </a:pathLst>
            </a:custGeom>
            <a:solidFill>
              <a:schemeClr val="accent5">
                <a:lumMod val="90000"/>
                <a:alpha val="47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33"/>
            <p:cNvSpPr/>
            <p:nvPr/>
          </p:nvSpPr>
          <p:spPr>
            <a:xfrm>
              <a:off x="6070275" y="1383450"/>
              <a:ext cx="828175" cy="187475"/>
            </a:xfrm>
            <a:custGeom>
              <a:avLst/>
              <a:gdLst/>
              <a:ahLst/>
              <a:cxnLst/>
              <a:rect l="l" t="t" r="r" b="b"/>
              <a:pathLst>
                <a:path w="33127" h="7499" extrusionOk="0">
                  <a:moveTo>
                    <a:pt x="27486" y="1"/>
                  </a:moveTo>
                  <a:cubicBezTo>
                    <a:pt x="27458" y="1"/>
                    <a:pt x="27427" y="21"/>
                    <a:pt x="27396" y="68"/>
                  </a:cubicBezTo>
                  <a:cubicBezTo>
                    <a:pt x="27069" y="335"/>
                    <a:pt x="24769" y="554"/>
                    <a:pt x="23528" y="554"/>
                  </a:cubicBezTo>
                  <a:cubicBezTo>
                    <a:pt x="23222" y="554"/>
                    <a:pt x="22980" y="541"/>
                    <a:pt x="22848" y="511"/>
                  </a:cubicBezTo>
                  <a:cubicBezTo>
                    <a:pt x="22641" y="431"/>
                    <a:pt x="22419" y="393"/>
                    <a:pt x="22199" y="393"/>
                  </a:cubicBezTo>
                  <a:cubicBezTo>
                    <a:pt x="21909" y="393"/>
                    <a:pt x="21621" y="459"/>
                    <a:pt x="21369" y="585"/>
                  </a:cubicBezTo>
                  <a:cubicBezTo>
                    <a:pt x="20556" y="844"/>
                    <a:pt x="18116" y="659"/>
                    <a:pt x="17007" y="881"/>
                  </a:cubicBezTo>
                  <a:cubicBezTo>
                    <a:pt x="16903" y="911"/>
                    <a:pt x="16835" y="922"/>
                    <a:pt x="16789" y="922"/>
                  </a:cubicBezTo>
                  <a:cubicBezTo>
                    <a:pt x="16603" y="922"/>
                    <a:pt x="16763" y="733"/>
                    <a:pt x="16378" y="733"/>
                  </a:cubicBezTo>
                  <a:cubicBezTo>
                    <a:pt x="15839" y="762"/>
                    <a:pt x="10684" y="1160"/>
                    <a:pt x="8248" y="1160"/>
                  </a:cubicBezTo>
                  <a:cubicBezTo>
                    <a:pt x="7510" y="1160"/>
                    <a:pt x="7022" y="1123"/>
                    <a:pt x="6988" y="1029"/>
                  </a:cubicBezTo>
                  <a:cubicBezTo>
                    <a:pt x="6982" y="998"/>
                    <a:pt x="6972" y="986"/>
                    <a:pt x="6959" y="986"/>
                  </a:cubicBezTo>
                  <a:cubicBezTo>
                    <a:pt x="6904" y="986"/>
                    <a:pt x="6797" y="1205"/>
                    <a:pt x="6728" y="1205"/>
                  </a:cubicBezTo>
                  <a:cubicBezTo>
                    <a:pt x="6714" y="1205"/>
                    <a:pt x="6702" y="1197"/>
                    <a:pt x="6692" y="1177"/>
                  </a:cubicBezTo>
                  <a:cubicBezTo>
                    <a:pt x="6692" y="1177"/>
                    <a:pt x="3107" y="1528"/>
                    <a:pt x="1614" y="1528"/>
                  </a:cubicBezTo>
                  <a:cubicBezTo>
                    <a:pt x="1294" y="1528"/>
                    <a:pt x="1070" y="1512"/>
                    <a:pt x="999" y="1473"/>
                  </a:cubicBezTo>
                  <a:cubicBezTo>
                    <a:pt x="909" y="1434"/>
                    <a:pt x="838" y="1414"/>
                    <a:pt x="777" y="1414"/>
                  </a:cubicBezTo>
                  <a:cubicBezTo>
                    <a:pt x="663" y="1414"/>
                    <a:pt x="591" y="1488"/>
                    <a:pt x="518" y="1657"/>
                  </a:cubicBezTo>
                  <a:cubicBezTo>
                    <a:pt x="296" y="2360"/>
                    <a:pt x="0" y="7166"/>
                    <a:pt x="333" y="7425"/>
                  </a:cubicBezTo>
                  <a:cubicBezTo>
                    <a:pt x="374" y="7445"/>
                    <a:pt x="473" y="7454"/>
                    <a:pt x="617" y="7454"/>
                  </a:cubicBezTo>
                  <a:cubicBezTo>
                    <a:pt x="1357" y="7454"/>
                    <a:pt x="3294" y="7224"/>
                    <a:pt x="4742" y="7224"/>
                  </a:cubicBezTo>
                  <a:cubicBezTo>
                    <a:pt x="5526" y="7224"/>
                    <a:pt x="6166" y="7291"/>
                    <a:pt x="6396" y="7499"/>
                  </a:cubicBezTo>
                  <a:cubicBezTo>
                    <a:pt x="7130" y="7386"/>
                    <a:pt x="9697" y="6885"/>
                    <a:pt x="11330" y="6885"/>
                  </a:cubicBezTo>
                  <a:cubicBezTo>
                    <a:pt x="11836" y="6885"/>
                    <a:pt x="12252" y="6933"/>
                    <a:pt x="12496" y="7055"/>
                  </a:cubicBezTo>
                  <a:cubicBezTo>
                    <a:pt x="12762" y="6736"/>
                    <a:pt x="14183" y="6680"/>
                    <a:pt x="15615" y="6680"/>
                  </a:cubicBezTo>
                  <a:cubicBezTo>
                    <a:pt x="16383" y="6680"/>
                    <a:pt x="17155" y="6697"/>
                    <a:pt x="17753" y="6697"/>
                  </a:cubicBezTo>
                  <a:cubicBezTo>
                    <a:pt x="18366" y="6697"/>
                    <a:pt x="18797" y="6680"/>
                    <a:pt x="18855" y="6611"/>
                  </a:cubicBezTo>
                  <a:cubicBezTo>
                    <a:pt x="18985" y="6501"/>
                    <a:pt x="19318" y="6445"/>
                    <a:pt x="19641" y="6445"/>
                  </a:cubicBezTo>
                  <a:cubicBezTo>
                    <a:pt x="19965" y="6445"/>
                    <a:pt x="20279" y="6501"/>
                    <a:pt x="20371" y="6611"/>
                  </a:cubicBezTo>
                  <a:cubicBezTo>
                    <a:pt x="20475" y="6778"/>
                    <a:pt x="20597" y="6833"/>
                    <a:pt x="20721" y="6833"/>
                  </a:cubicBezTo>
                  <a:cubicBezTo>
                    <a:pt x="20966" y="6833"/>
                    <a:pt x="21222" y="6618"/>
                    <a:pt x="21375" y="6618"/>
                  </a:cubicBezTo>
                  <a:cubicBezTo>
                    <a:pt x="21420" y="6618"/>
                    <a:pt x="21456" y="6637"/>
                    <a:pt x="21480" y="6685"/>
                  </a:cubicBezTo>
                  <a:lnTo>
                    <a:pt x="22885" y="6316"/>
                  </a:lnTo>
                  <a:lnTo>
                    <a:pt x="29318" y="6205"/>
                  </a:lnTo>
                  <a:cubicBezTo>
                    <a:pt x="29660" y="6048"/>
                    <a:pt x="30025" y="5999"/>
                    <a:pt x="30385" y="5999"/>
                  </a:cubicBezTo>
                  <a:cubicBezTo>
                    <a:pt x="30966" y="5999"/>
                    <a:pt x="31534" y="6126"/>
                    <a:pt x="31969" y="6126"/>
                  </a:cubicBezTo>
                  <a:cubicBezTo>
                    <a:pt x="32342" y="6126"/>
                    <a:pt x="32617" y="6033"/>
                    <a:pt x="32719" y="5687"/>
                  </a:cubicBezTo>
                  <a:cubicBezTo>
                    <a:pt x="33015" y="3839"/>
                    <a:pt x="33126" y="1953"/>
                    <a:pt x="33015" y="105"/>
                  </a:cubicBezTo>
                  <a:cubicBezTo>
                    <a:pt x="33006" y="32"/>
                    <a:pt x="32837" y="4"/>
                    <a:pt x="32586" y="4"/>
                  </a:cubicBezTo>
                  <a:cubicBezTo>
                    <a:pt x="31813" y="4"/>
                    <a:pt x="30261" y="271"/>
                    <a:pt x="30205" y="326"/>
                  </a:cubicBezTo>
                  <a:cubicBezTo>
                    <a:pt x="30195" y="348"/>
                    <a:pt x="30177" y="357"/>
                    <a:pt x="30159" y="357"/>
                  </a:cubicBezTo>
                  <a:cubicBezTo>
                    <a:pt x="30113" y="357"/>
                    <a:pt x="30058" y="305"/>
                    <a:pt x="30058" y="253"/>
                  </a:cubicBezTo>
                  <a:cubicBezTo>
                    <a:pt x="30058" y="179"/>
                    <a:pt x="27581" y="105"/>
                    <a:pt x="27581" y="105"/>
                  </a:cubicBezTo>
                  <a:cubicBezTo>
                    <a:pt x="27559" y="40"/>
                    <a:pt x="27525" y="1"/>
                    <a:pt x="27486" y="1"/>
                  </a:cubicBezTo>
                  <a:close/>
                </a:path>
              </a:pathLst>
            </a:custGeom>
            <a:solidFill>
              <a:schemeClr val="accent5">
                <a:lumMod val="90000"/>
                <a:alpha val="47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33"/>
            <p:cNvSpPr/>
            <p:nvPr/>
          </p:nvSpPr>
          <p:spPr>
            <a:xfrm>
              <a:off x="5929775" y="1648425"/>
              <a:ext cx="941850" cy="237100"/>
            </a:xfrm>
            <a:custGeom>
              <a:avLst/>
              <a:gdLst/>
              <a:ahLst/>
              <a:cxnLst/>
              <a:rect l="l" t="t" r="r" b="b"/>
              <a:pathLst>
                <a:path w="37674" h="9484" extrusionOk="0">
                  <a:moveTo>
                    <a:pt x="37098" y="1"/>
                  </a:moveTo>
                  <a:cubicBezTo>
                    <a:pt x="36304" y="1"/>
                    <a:pt x="34296" y="426"/>
                    <a:pt x="34236" y="486"/>
                  </a:cubicBezTo>
                  <a:cubicBezTo>
                    <a:pt x="34214" y="508"/>
                    <a:pt x="34192" y="517"/>
                    <a:pt x="34172" y="517"/>
                  </a:cubicBezTo>
                  <a:cubicBezTo>
                    <a:pt x="34122" y="517"/>
                    <a:pt x="34077" y="464"/>
                    <a:pt x="34051" y="412"/>
                  </a:cubicBezTo>
                  <a:cubicBezTo>
                    <a:pt x="34041" y="393"/>
                    <a:pt x="33842" y="386"/>
                    <a:pt x="33553" y="386"/>
                  </a:cubicBezTo>
                  <a:cubicBezTo>
                    <a:pt x="32903" y="386"/>
                    <a:pt x="31799" y="420"/>
                    <a:pt x="31376" y="420"/>
                  </a:cubicBezTo>
                  <a:cubicBezTo>
                    <a:pt x="31268" y="420"/>
                    <a:pt x="31204" y="418"/>
                    <a:pt x="31204" y="412"/>
                  </a:cubicBezTo>
                  <a:cubicBezTo>
                    <a:pt x="31204" y="348"/>
                    <a:pt x="31167" y="308"/>
                    <a:pt x="31114" y="308"/>
                  </a:cubicBezTo>
                  <a:cubicBezTo>
                    <a:pt x="31075" y="308"/>
                    <a:pt x="31029" y="329"/>
                    <a:pt x="30982" y="375"/>
                  </a:cubicBezTo>
                  <a:cubicBezTo>
                    <a:pt x="30616" y="708"/>
                    <a:pt x="27343" y="1131"/>
                    <a:pt x="26128" y="1131"/>
                  </a:cubicBezTo>
                  <a:cubicBezTo>
                    <a:pt x="25993" y="1131"/>
                    <a:pt x="25884" y="1125"/>
                    <a:pt x="25806" y="1114"/>
                  </a:cubicBezTo>
                  <a:cubicBezTo>
                    <a:pt x="25610" y="1062"/>
                    <a:pt x="25409" y="1037"/>
                    <a:pt x="25208" y="1037"/>
                  </a:cubicBezTo>
                  <a:cubicBezTo>
                    <a:pt x="24842" y="1037"/>
                    <a:pt x="24477" y="1119"/>
                    <a:pt x="24143" y="1262"/>
                  </a:cubicBezTo>
                  <a:cubicBezTo>
                    <a:pt x="23218" y="1595"/>
                    <a:pt x="20409" y="1558"/>
                    <a:pt x="19152" y="1854"/>
                  </a:cubicBezTo>
                  <a:cubicBezTo>
                    <a:pt x="19030" y="1895"/>
                    <a:pt x="18952" y="1910"/>
                    <a:pt x="18900" y="1910"/>
                  </a:cubicBezTo>
                  <a:cubicBezTo>
                    <a:pt x="18729" y="1910"/>
                    <a:pt x="18836" y="1740"/>
                    <a:pt x="18525" y="1740"/>
                  </a:cubicBezTo>
                  <a:cubicBezTo>
                    <a:pt x="18502" y="1740"/>
                    <a:pt x="18477" y="1741"/>
                    <a:pt x="18449" y="1743"/>
                  </a:cubicBezTo>
                  <a:cubicBezTo>
                    <a:pt x="17754" y="1838"/>
                    <a:pt x="10556" y="2715"/>
                    <a:pt x="8359" y="2715"/>
                  </a:cubicBezTo>
                  <a:cubicBezTo>
                    <a:pt x="7984" y="2715"/>
                    <a:pt x="7755" y="2689"/>
                    <a:pt x="7728" y="2630"/>
                  </a:cubicBezTo>
                  <a:cubicBezTo>
                    <a:pt x="7716" y="2602"/>
                    <a:pt x="7702" y="2590"/>
                    <a:pt x="7686" y="2590"/>
                  </a:cubicBezTo>
                  <a:cubicBezTo>
                    <a:pt x="7612" y="2590"/>
                    <a:pt x="7495" y="2842"/>
                    <a:pt x="7404" y="2842"/>
                  </a:cubicBezTo>
                  <a:cubicBezTo>
                    <a:pt x="7388" y="2842"/>
                    <a:pt x="7372" y="2834"/>
                    <a:pt x="7358" y="2815"/>
                  </a:cubicBezTo>
                  <a:cubicBezTo>
                    <a:pt x="7358" y="2815"/>
                    <a:pt x="2529" y="3471"/>
                    <a:pt x="1195" y="3471"/>
                  </a:cubicBezTo>
                  <a:cubicBezTo>
                    <a:pt x="1044" y="3471"/>
                    <a:pt x="937" y="3462"/>
                    <a:pt x="888" y="3444"/>
                  </a:cubicBezTo>
                  <a:cubicBezTo>
                    <a:pt x="802" y="3422"/>
                    <a:pt x="732" y="3410"/>
                    <a:pt x="672" y="3410"/>
                  </a:cubicBezTo>
                  <a:cubicBezTo>
                    <a:pt x="528" y="3410"/>
                    <a:pt x="449" y="3482"/>
                    <a:pt x="371" y="3665"/>
                  </a:cubicBezTo>
                  <a:cubicBezTo>
                    <a:pt x="112" y="4368"/>
                    <a:pt x="1" y="9211"/>
                    <a:pt x="371" y="9470"/>
                  </a:cubicBezTo>
                  <a:cubicBezTo>
                    <a:pt x="399" y="9479"/>
                    <a:pt x="448" y="9484"/>
                    <a:pt x="516" y="9484"/>
                  </a:cubicBezTo>
                  <a:cubicBezTo>
                    <a:pt x="1276" y="9484"/>
                    <a:pt x="4356" y="8943"/>
                    <a:pt x="6138" y="8943"/>
                  </a:cubicBezTo>
                  <a:cubicBezTo>
                    <a:pt x="6698" y="8943"/>
                    <a:pt x="7130" y="8996"/>
                    <a:pt x="7321" y="9137"/>
                  </a:cubicBezTo>
                  <a:cubicBezTo>
                    <a:pt x="8212" y="8983"/>
                    <a:pt x="11605" y="8217"/>
                    <a:pt x="13427" y="8217"/>
                  </a:cubicBezTo>
                  <a:cubicBezTo>
                    <a:pt x="13797" y="8217"/>
                    <a:pt x="14102" y="8249"/>
                    <a:pt x="14308" y="8324"/>
                  </a:cubicBezTo>
                  <a:cubicBezTo>
                    <a:pt x="14900" y="7621"/>
                    <a:pt x="21296" y="7732"/>
                    <a:pt x="21555" y="7473"/>
                  </a:cubicBezTo>
                  <a:cubicBezTo>
                    <a:pt x="21699" y="7329"/>
                    <a:pt x="22153" y="7254"/>
                    <a:pt x="22566" y="7254"/>
                  </a:cubicBezTo>
                  <a:cubicBezTo>
                    <a:pt x="22893" y="7254"/>
                    <a:pt x="23194" y="7301"/>
                    <a:pt x="23292" y="7399"/>
                  </a:cubicBezTo>
                  <a:cubicBezTo>
                    <a:pt x="23407" y="7542"/>
                    <a:pt x="23533" y="7592"/>
                    <a:pt x="23662" y="7592"/>
                  </a:cubicBezTo>
                  <a:cubicBezTo>
                    <a:pt x="23955" y="7592"/>
                    <a:pt x="24259" y="7335"/>
                    <a:pt x="24455" y="7335"/>
                  </a:cubicBezTo>
                  <a:cubicBezTo>
                    <a:pt x="24507" y="7335"/>
                    <a:pt x="24552" y="7353"/>
                    <a:pt x="24586" y="7399"/>
                  </a:cubicBezTo>
                  <a:lnTo>
                    <a:pt x="26102" y="6919"/>
                  </a:lnTo>
                  <a:lnTo>
                    <a:pt x="33459" y="6401"/>
                  </a:lnTo>
                  <a:cubicBezTo>
                    <a:pt x="33991" y="6161"/>
                    <a:pt x="34580" y="6111"/>
                    <a:pt x="35134" y="6111"/>
                  </a:cubicBezTo>
                  <a:cubicBezTo>
                    <a:pt x="35524" y="6111"/>
                    <a:pt x="35897" y="6135"/>
                    <a:pt x="36221" y="6135"/>
                  </a:cubicBezTo>
                  <a:cubicBezTo>
                    <a:pt x="36781" y="6135"/>
                    <a:pt x="37197" y="6062"/>
                    <a:pt x="37304" y="5662"/>
                  </a:cubicBezTo>
                  <a:cubicBezTo>
                    <a:pt x="37600" y="4738"/>
                    <a:pt x="37674" y="967"/>
                    <a:pt x="37415" y="79"/>
                  </a:cubicBezTo>
                  <a:cubicBezTo>
                    <a:pt x="37401" y="24"/>
                    <a:pt x="37282" y="1"/>
                    <a:pt x="37098" y="1"/>
                  </a:cubicBezTo>
                  <a:close/>
                </a:path>
              </a:pathLst>
            </a:custGeom>
            <a:solidFill>
              <a:schemeClr val="accent5">
                <a:lumMod val="90000"/>
                <a:alpha val="47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2" name="Google Shape;482;p33"/>
          <p:cNvSpPr txBox="1">
            <a:spLocks noGrp="1"/>
          </p:cNvSpPr>
          <p:nvPr>
            <p:ph type="title"/>
          </p:nvPr>
        </p:nvSpPr>
        <p:spPr>
          <a:xfrm>
            <a:off x="2136150" y="1720025"/>
            <a:ext cx="4871700" cy="19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/>
              <a:t>Higiene y Seguridad Industrial</a:t>
            </a:r>
            <a:endParaRPr sz="7200" dirty="0"/>
          </a:p>
        </p:txBody>
      </p:sp>
      <p:grpSp>
        <p:nvGrpSpPr>
          <p:cNvPr id="483" name="Google Shape;483;p33"/>
          <p:cNvGrpSpPr/>
          <p:nvPr/>
        </p:nvGrpSpPr>
        <p:grpSpPr>
          <a:xfrm rot="-986207">
            <a:off x="7547879" y="3587639"/>
            <a:ext cx="1108030" cy="1105944"/>
            <a:chOff x="6184211" y="3374741"/>
            <a:chExt cx="941234" cy="939562"/>
          </a:xfrm>
          <a:solidFill>
            <a:schemeClr val="accent1"/>
          </a:solidFill>
        </p:grpSpPr>
        <p:sp>
          <p:nvSpPr>
            <p:cNvPr id="484" name="Google Shape;484;p33"/>
            <p:cNvSpPr/>
            <p:nvPr/>
          </p:nvSpPr>
          <p:spPr>
            <a:xfrm>
              <a:off x="6184211" y="3374741"/>
              <a:ext cx="941234" cy="939562"/>
            </a:xfrm>
            <a:custGeom>
              <a:avLst/>
              <a:gdLst/>
              <a:ahLst/>
              <a:cxnLst/>
              <a:rect l="l" t="t" r="r" b="b"/>
              <a:pathLst>
                <a:path w="44466" h="44387" extrusionOk="0">
                  <a:moveTo>
                    <a:pt x="36940" y="1"/>
                  </a:moveTo>
                  <a:cubicBezTo>
                    <a:pt x="36903" y="1"/>
                    <a:pt x="36865" y="4"/>
                    <a:pt x="36827" y="11"/>
                  </a:cubicBezTo>
                  <a:lnTo>
                    <a:pt x="634" y="6783"/>
                  </a:lnTo>
                  <a:cubicBezTo>
                    <a:pt x="234" y="6849"/>
                    <a:pt x="0" y="7216"/>
                    <a:pt x="67" y="7617"/>
                  </a:cubicBezTo>
                  <a:lnTo>
                    <a:pt x="6838" y="43809"/>
                  </a:lnTo>
                  <a:cubicBezTo>
                    <a:pt x="6898" y="44138"/>
                    <a:pt x="7199" y="44386"/>
                    <a:pt x="7525" y="44386"/>
                  </a:cubicBezTo>
                  <a:cubicBezTo>
                    <a:pt x="7563" y="44386"/>
                    <a:pt x="7601" y="44383"/>
                    <a:pt x="7639" y="44376"/>
                  </a:cubicBezTo>
                  <a:lnTo>
                    <a:pt x="43832" y="37571"/>
                  </a:lnTo>
                  <a:cubicBezTo>
                    <a:pt x="44232" y="37505"/>
                    <a:pt x="44465" y="37138"/>
                    <a:pt x="44399" y="36771"/>
                  </a:cubicBezTo>
                  <a:lnTo>
                    <a:pt x="37627" y="578"/>
                  </a:lnTo>
                  <a:cubicBezTo>
                    <a:pt x="37567" y="249"/>
                    <a:pt x="37266" y="1"/>
                    <a:pt x="3694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33"/>
            <p:cNvSpPr/>
            <p:nvPr/>
          </p:nvSpPr>
          <p:spPr>
            <a:xfrm>
              <a:off x="6269643" y="3504879"/>
              <a:ext cx="151115" cy="794374"/>
            </a:xfrm>
            <a:custGeom>
              <a:avLst/>
              <a:gdLst/>
              <a:ahLst/>
              <a:cxnLst/>
              <a:rect l="l" t="t" r="r" b="b"/>
              <a:pathLst>
                <a:path w="7139" h="37528" extrusionOk="0">
                  <a:moveTo>
                    <a:pt x="101" y="1"/>
                  </a:moveTo>
                  <a:lnTo>
                    <a:pt x="0" y="34"/>
                  </a:lnTo>
                  <a:lnTo>
                    <a:pt x="7005" y="37528"/>
                  </a:lnTo>
                  <a:lnTo>
                    <a:pt x="7139" y="37528"/>
                  </a:lnTo>
                  <a:lnTo>
                    <a:pt x="10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33"/>
            <p:cNvSpPr/>
            <p:nvPr/>
          </p:nvSpPr>
          <p:spPr>
            <a:xfrm>
              <a:off x="6196912" y="3446986"/>
              <a:ext cx="795072" cy="151115"/>
            </a:xfrm>
            <a:custGeom>
              <a:avLst/>
              <a:gdLst/>
              <a:ahLst/>
              <a:cxnLst/>
              <a:rect l="l" t="t" r="r" b="b"/>
              <a:pathLst>
                <a:path w="37561" h="7139" extrusionOk="0">
                  <a:moveTo>
                    <a:pt x="37561" y="1"/>
                  </a:moveTo>
                  <a:lnTo>
                    <a:pt x="1" y="7039"/>
                  </a:lnTo>
                  <a:lnTo>
                    <a:pt x="1" y="7139"/>
                  </a:lnTo>
                  <a:lnTo>
                    <a:pt x="37561" y="101"/>
                  </a:lnTo>
                  <a:lnTo>
                    <a:pt x="3756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33"/>
            <p:cNvSpPr/>
            <p:nvPr/>
          </p:nvSpPr>
          <p:spPr>
            <a:xfrm>
              <a:off x="6211750" y="3527486"/>
              <a:ext cx="795771" cy="151115"/>
            </a:xfrm>
            <a:custGeom>
              <a:avLst/>
              <a:gdLst/>
              <a:ahLst/>
              <a:cxnLst/>
              <a:rect l="l" t="t" r="r" b="b"/>
              <a:pathLst>
                <a:path w="37594" h="7139" extrusionOk="0">
                  <a:moveTo>
                    <a:pt x="37560" y="0"/>
                  </a:moveTo>
                  <a:lnTo>
                    <a:pt x="0" y="7039"/>
                  </a:lnTo>
                  <a:lnTo>
                    <a:pt x="34" y="7139"/>
                  </a:lnTo>
                  <a:lnTo>
                    <a:pt x="37594" y="100"/>
                  </a:lnTo>
                  <a:lnTo>
                    <a:pt x="3756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33"/>
            <p:cNvSpPr/>
            <p:nvPr/>
          </p:nvSpPr>
          <p:spPr>
            <a:xfrm>
              <a:off x="6226568" y="3607965"/>
              <a:ext cx="795792" cy="151136"/>
            </a:xfrm>
            <a:custGeom>
              <a:avLst/>
              <a:gdLst/>
              <a:ahLst/>
              <a:cxnLst/>
              <a:rect l="l" t="t" r="r" b="b"/>
              <a:pathLst>
                <a:path w="37595" h="7140" extrusionOk="0">
                  <a:moveTo>
                    <a:pt x="37594" y="1"/>
                  </a:moveTo>
                  <a:lnTo>
                    <a:pt x="1" y="7039"/>
                  </a:lnTo>
                  <a:lnTo>
                    <a:pt x="34" y="7139"/>
                  </a:lnTo>
                  <a:lnTo>
                    <a:pt x="37594" y="101"/>
                  </a:lnTo>
                  <a:lnTo>
                    <a:pt x="3759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3"/>
            <p:cNvSpPr/>
            <p:nvPr/>
          </p:nvSpPr>
          <p:spPr>
            <a:xfrm>
              <a:off x="6242105" y="3688465"/>
              <a:ext cx="795072" cy="151136"/>
            </a:xfrm>
            <a:custGeom>
              <a:avLst/>
              <a:gdLst/>
              <a:ahLst/>
              <a:cxnLst/>
              <a:rect l="l" t="t" r="r" b="b"/>
              <a:pathLst>
                <a:path w="37561" h="7140" extrusionOk="0">
                  <a:moveTo>
                    <a:pt x="37561" y="1"/>
                  </a:moveTo>
                  <a:lnTo>
                    <a:pt x="1" y="7039"/>
                  </a:lnTo>
                  <a:lnTo>
                    <a:pt x="1" y="7139"/>
                  </a:lnTo>
                  <a:lnTo>
                    <a:pt x="37561" y="101"/>
                  </a:lnTo>
                  <a:lnTo>
                    <a:pt x="3756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33"/>
            <p:cNvSpPr/>
            <p:nvPr/>
          </p:nvSpPr>
          <p:spPr>
            <a:xfrm>
              <a:off x="6256943" y="3768965"/>
              <a:ext cx="795771" cy="151115"/>
            </a:xfrm>
            <a:custGeom>
              <a:avLst/>
              <a:gdLst/>
              <a:ahLst/>
              <a:cxnLst/>
              <a:rect l="l" t="t" r="r" b="b"/>
              <a:pathLst>
                <a:path w="37594" h="7139" extrusionOk="0">
                  <a:moveTo>
                    <a:pt x="37560" y="0"/>
                  </a:moveTo>
                  <a:lnTo>
                    <a:pt x="0" y="7039"/>
                  </a:lnTo>
                  <a:lnTo>
                    <a:pt x="33" y="7139"/>
                  </a:lnTo>
                  <a:lnTo>
                    <a:pt x="37594" y="100"/>
                  </a:lnTo>
                  <a:lnTo>
                    <a:pt x="3756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33"/>
            <p:cNvSpPr/>
            <p:nvPr/>
          </p:nvSpPr>
          <p:spPr>
            <a:xfrm>
              <a:off x="6271760" y="3849465"/>
              <a:ext cx="795792" cy="151115"/>
            </a:xfrm>
            <a:custGeom>
              <a:avLst/>
              <a:gdLst/>
              <a:ahLst/>
              <a:cxnLst/>
              <a:rect l="l" t="t" r="r" b="b"/>
              <a:pathLst>
                <a:path w="37595" h="7139" extrusionOk="0">
                  <a:moveTo>
                    <a:pt x="37594" y="0"/>
                  </a:moveTo>
                  <a:lnTo>
                    <a:pt x="1" y="7039"/>
                  </a:lnTo>
                  <a:lnTo>
                    <a:pt x="34" y="7139"/>
                  </a:lnTo>
                  <a:lnTo>
                    <a:pt x="37594" y="100"/>
                  </a:lnTo>
                  <a:lnTo>
                    <a:pt x="3759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33"/>
            <p:cNvSpPr/>
            <p:nvPr/>
          </p:nvSpPr>
          <p:spPr>
            <a:xfrm>
              <a:off x="6287297" y="3929944"/>
              <a:ext cx="795072" cy="151136"/>
            </a:xfrm>
            <a:custGeom>
              <a:avLst/>
              <a:gdLst/>
              <a:ahLst/>
              <a:cxnLst/>
              <a:rect l="l" t="t" r="r" b="b"/>
              <a:pathLst>
                <a:path w="37561" h="7140" extrusionOk="0">
                  <a:moveTo>
                    <a:pt x="37561" y="1"/>
                  </a:moveTo>
                  <a:lnTo>
                    <a:pt x="0" y="7039"/>
                  </a:lnTo>
                  <a:lnTo>
                    <a:pt x="0" y="7139"/>
                  </a:lnTo>
                  <a:lnTo>
                    <a:pt x="37561" y="101"/>
                  </a:lnTo>
                  <a:lnTo>
                    <a:pt x="3756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33"/>
            <p:cNvSpPr/>
            <p:nvPr/>
          </p:nvSpPr>
          <p:spPr>
            <a:xfrm>
              <a:off x="6302114" y="4010444"/>
              <a:ext cx="795792" cy="151136"/>
            </a:xfrm>
            <a:custGeom>
              <a:avLst/>
              <a:gdLst/>
              <a:ahLst/>
              <a:cxnLst/>
              <a:rect l="l" t="t" r="r" b="b"/>
              <a:pathLst>
                <a:path w="37595" h="7140" extrusionOk="0">
                  <a:moveTo>
                    <a:pt x="37561" y="1"/>
                  </a:moveTo>
                  <a:lnTo>
                    <a:pt x="1" y="7039"/>
                  </a:lnTo>
                  <a:lnTo>
                    <a:pt x="34" y="7139"/>
                  </a:lnTo>
                  <a:lnTo>
                    <a:pt x="37594" y="101"/>
                  </a:lnTo>
                  <a:lnTo>
                    <a:pt x="3756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33"/>
            <p:cNvSpPr/>
            <p:nvPr/>
          </p:nvSpPr>
          <p:spPr>
            <a:xfrm>
              <a:off x="6316953" y="4090944"/>
              <a:ext cx="795771" cy="151115"/>
            </a:xfrm>
            <a:custGeom>
              <a:avLst/>
              <a:gdLst/>
              <a:ahLst/>
              <a:cxnLst/>
              <a:rect l="l" t="t" r="r" b="b"/>
              <a:pathLst>
                <a:path w="37594" h="7139" extrusionOk="0">
                  <a:moveTo>
                    <a:pt x="37594" y="0"/>
                  </a:moveTo>
                  <a:lnTo>
                    <a:pt x="0" y="7039"/>
                  </a:lnTo>
                  <a:lnTo>
                    <a:pt x="34" y="7139"/>
                  </a:lnTo>
                  <a:lnTo>
                    <a:pt x="37594" y="100"/>
                  </a:lnTo>
                  <a:lnTo>
                    <a:pt x="3759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5" name="Google Shape;495;p33"/>
          <p:cNvGrpSpPr/>
          <p:nvPr/>
        </p:nvGrpSpPr>
        <p:grpSpPr>
          <a:xfrm rot="-713365">
            <a:off x="7168013" y="3485497"/>
            <a:ext cx="1030569" cy="1013203"/>
            <a:chOff x="5290308" y="3500646"/>
            <a:chExt cx="875551" cy="860798"/>
          </a:xfrm>
          <a:solidFill>
            <a:schemeClr val="accent4"/>
          </a:solidFill>
        </p:grpSpPr>
        <p:sp>
          <p:nvSpPr>
            <p:cNvPr id="496" name="Google Shape;496;p33"/>
            <p:cNvSpPr/>
            <p:nvPr/>
          </p:nvSpPr>
          <p:spPr>
            <a:xfrm>
              <a:off x="5745727" y="4155907"/>
              <a:ext cx="6371" cy="6202"/>
            </a:xfrm>
            <a:custGeom>
              <a:avLst/>
              <a:gdLst/>
              <a:ahLst/>
              <a:cxnLst/>
              <a:rect l="l" t="t" r="r" b="b"/>
              <a:pathLst>
                <a:path w="301" h="293" extrusionOk="0">
                  <a:moveTo>
                    <a:pt x="167" y="0"/>
                  </a:moveTo>
                  <a:cubicBezTo>
                    <a:pt x="67" y="0"/>
                    <a:pt x="34" y="67"/>
                    <a:pt x="0" y="134"/>
                  </a:cubicBezTo>
                  <a:lnTo>
                    <a:pt x="0" y="167"/>
                  </a:lnTo>
                  <a:cubicBezTo>
                    <a:pt x="17" y="250"/>
                    <a:pt x="84" y="292"/>
                    <a:pt x="151" y="292"/>
                  </a:cubicBezTo>
                  <a:cubicBezTo>
                    <a:pt x="217" y="292"/>
                    <a:pt x="284" y="250"/>
                    <a:pt x="301" y="167"/>
                  </a:cubicBezTo>
                  <a:lnTo>
                    <a:pt x="301" y="134"/>
                  </a:lnTo>
                  <a:cubicBezTo>
                    <a:pt x="267" y="67"/>
                    <a:pt x="234" y="0"/>
                    <a:pt x="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33"/>
            <p:cNvSpPr/>
            <p:nvPr/>
          </p:nvSpPr>
          <p:spPr>
            <a:xfrm>
              <a:off x="5747843" y="4103644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01"/>
                  </a:cubicBezTo>
                  <a:lnTo>
                    <a:pt x="1" y="168"/>
                  </a:lnTo>
                  <a:cubicBezTo>
                    <a:pt x="1" y="251"/>
                    <a:pt x="67" y="293"/>
                    <a:pt x="134" y="293"/>
                  </a:cubicBezTo>
                  <a:cubicBezTo>
                    <a:pt x="201" y="293"/>
                    <a:pt x="267" y="251"/>
                    <a:pt x="267" y="168"/>
                  </a:cubicBezTo>
                  <a:lnTo>
                    <a:pt x="267" y="101"/>
                  </a:lnTo>
                  <a:cubicBezTo>
                    <a:pt x="234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33"/>
            <p:cNvSpPr/>
            <p:nvPr/>
          </p:nvSpPr>
          <p:spPr>
            <a:xfrm>
              <a:off x="5744308" y="4208847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01"/>
                  </a:cubicBezTo>
                  <a:lnTo>
                    <a:pt x="1" y="168"/>
                  </a:lnTo>
                  <a:cubicBezTo>
                    <a:pt x="1" y="251"/>
                    <a:pt x="67" y="293"/>
                    <a:pt x="134" y="293"/>
                  </a:cubicBezTo>
                  <a:cubicBezTo>
                    <a:pt x="201" y="293"/>
                    <a:pt x="268" y="251"/>
                    <a:pt x="268" y="168"/>
                  </a:cubicBezTo>
                  <a:lnTo>
                    <a:pt x="268" y="101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33"/>
            <p:cNvSpPr/>
            <p:nvPr/>
          </p:nvSpPr>
          <p:spPr>
            <a:xfrm>
              <a:off x="5741493" y="4314070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34"/>
                    <a:pt x="0" y="100"/>
                  </a:cubicBezTo>
                  <a:lnTo>
                    <a:pt x="0" y="167"/>
                  </a:lnTo>
                  <a:cubicBezTo>
                    <a:pt x="0" y="234"/>
                    <a:pt x="67" y="300"/>
                    <a:pt x="134" y="300"/>
                  </a:cubicBezTo>
                  <a:cubicBezTo>
                    <a:pt x="200" y="300"/>
                    <a:pt x="267" y="234"/>
                    <a:pt x="267" y="167"/>
                  </a:cubicBezTo>
                  <a:lnTo>
                    <a:pt x="267" y="134"/>
                  </a:lnTo>
                  <a:cubicBezTo>
                    <a:pt x="267" y="34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33"/>
            <p:cNvSpPr/>
            <p:nvPr/>
          </p:nvSpPr>
          <p:spPr>
            <a:xfrm>
              <a:off x="5742911" y="4261109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3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01"/>
                    <a:pt x="133" y="301"/>
                  </a:cubicBezTo>
                  <a:cubicBezTo>
                    <a:pt x="200" y="301"/>
                    <a:pt x="267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33"/>
            <p:cNvSpPr/>
            <p:nvPr/>
          </p:nvSpPr>
          <p:spPr>
            <a:xfrm>
              <a:off x="5804339" y="4105063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4" y="0"/>
                  </a:moveTo>
                  <a:cubicBezTo>
                    <a:pt x="67" y="0"/>
                    <a:pt x="0" y="34"/>
                    <a:pt x="0" y="134"/>
                  </a:cubicBezTo>
                  <a:lnTo>
                    <a:pt x="0" y="201"/>
                  </a:lnTo>
                  <a:cubicBezTo>
                    <a:pt x="17" y="267"/>
                    <a:pt x="75" y="301"/>
                    <a:pt x="134" y="301"/>
                  </a:cubicBezTo>
                  <a:cubicBezTo>
                    <a:pt x="192" y="301"/>
                    <a:pt x="250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33"/>
            <p:cNvSpPr/>
            <p:nvPr/>
          </p:nvSpPr>
          <p:spPr>
            <a:xfrm>
              <a:off x="5802921" y="4157833"/>
              <a:ext cx="5673" cy="7091"/>
            </a:xfrm>
            <a:custGeom>
              <a:avLst/>
              <a:gdLst/>
              <a:ahLst/>
              <a:cxnLst/>
              <a:rect l="l" t="t" r="r" b="b"/>
              <a:pathLst>
                <a:path w="268" h="335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209"/>
                  </a:lnTo>
                  <a:cubicBezTo>
                    <a:pt x="0" y="293"/>
                    <a:pt x="67" y="334"/>
                    <a:pt x="134" y="334"/>
                  </a:cubicBezTo>
                  <a:cubicBezTo>
                    <a:pt x="201" y="334"/>
                    <a:pt x="267" y="293"/>
                    <a:pt x="267" y="209"/>
                  </a:cubicBezTo>
                  <a:lnTo>
                    <a:pt x="267" y="143"/>
                  </a:lnTo>
                  <a:cubicBezTo>
                    <a:pt x="267" y="76"/>
                    <a:pt x="201" y="9"/>
                    <a:pt x="134" y="9"/>
                  </a:cubicBezTo>
                  <a:cubicBezTo>
                    <a:pt x="122" y="3"/>
                    <a:pt x="109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33"/>
            <p:cNvSpPr/>
            <p:nvPr/>
          </p:nvSpPr>
          <p:spPr>
            <a:xfrm>
              <a:off x="5797968" y="4315468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34" y="1"/>
                  </a:moveTo>
                  <a:cubicBezTo>
                    <a:pt x="68" y="1"/>
                    <a:pt x="1" y="68"/>
                    <a:pt x="1" y="134"/>
                  </a:cubicBezTo>
                  <a:lnTo>
                    <a:pt x="1" y="168"/>
                  </a:lnTo>
                  <a:cubicBezTo>
                    <a:pt x="1" y="268"/>
                    <a:pt x="68" y="301"/>
                    <a:pt x="134" y="301"/>
                  </a:cubicBezTo>
                  <a:cubicBezTo>
                    <a:pt x="201" y="301"/>
                    <a:pt x="268" y="268"/>
                    <a:pt x="268" y="201"/>
                  </a:cubicBezTo>
                  <a:lnTo>
                    <a:pt x="268" y="134"/>
                  </a:lnTo>
                  <a:cubicBezTo>
                    <a:pt x="268" y="68"/>
                    <a:pt x="234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33"/>
            <p:cNvSpPr/>
            <p:nvPr/>
          </p:nvSpPr>
          <p:spPr>
            <a:xfrm>
              <a:off x="5799386" y="4263226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67" y="0"/>
                  </a:moveTo>
                  <a:cubicBezTo>
                    <a:pt x="67" y="0"/>
                    <a:pt x="34" y="34"/>
                    <a:pt x="1" y="101"/>
                  </a:cubicBezTo>
                  <a:lnTo>
                    <a:pt x="1" y="167"/>
                  </a:lnTo>
                  <a:cubicBezTo>
                    <a:pt x="1" y="251"/>
                    <a:pt x="67" y="292"/>
                    <a:pt x="134" y="292"/>
                  </a:cubicBezTo>
                  <a:cubicBezTo>
                    <a:pt x="201" y="292"/>
                    <a:pt x="267" y="251"/>
                    <a:pt x="267" y="167"/>
                  </a:cubicBezTo>
                  <a:lnTo>
                    <a:pt x="267" y="101"/>
                  </a:lnTo>
                  <a:cubicBezTo>
                    <a:pt x="267" y="34"/>
                    <a:pt x="201" y="0"/>
                    <a:pt x="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33"/>
            <p:cNvSpPr/>
            <p:nvPr/>
          </p:nvSpPr>
          <p:spPr>
            <a:xfrm>
              <a:off x="5801503" y="4210265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67"/>
                    <a:pt x="1" y="134"/>
                  </a:cubicBezTo>
                  <a:lnTo>
                    <a:pt x="1" y="167"/>
                  </a:lnTo>
                  <a:cubicBezTo>
                    <a:pt x="1" y="251"/>
                    <a:pt x="59" y="293"/>
                    <a:pt x="122" y="293"/>
                  </a:cubicBezTo>
                  <a:cubicBezTo>
                    <a:pt x="184" y="293"/>
                    <a:pt x="251" y="251"/>
                    <a:pt x="268" y="167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33"/>
            <p:cNvSpPr/>
            <p:nvPr/>
          </p:nvSpPr>
          <p:spPr>
            <a:xfrm>
              <a:off x="5860814" y="4106989"/>
              <a:ext cx="5673" cy="6054"/>
            </a:xfrm>
            <a:custGeom>
              <a:avLst/>
              <a:gdLst/>
              <a:ahLst/>
              <a:cxnLst/>
              <a:rect l="l" t="t" r="r" b="b"/>
              <a:pathLst>
                <a:path w="268" h="286" extrusionOk="0">
                  <a:moveTo>
                    <a:pt x="119" y="1"/>
                  </a:moveTo>
                  <a:cubicBezTo>
                    <a:pt x="55" y="1"/>
                    <a:pt x="28" y="55"/>
                    <a:pt x="1" y="110"/>
                  </a:cubicBezTo>
                  <a:lnTo>
                    <a:pt x="1" y="176"/>
                  </a:lnTo>
                  <a:cubicBezTo>
                    <a:pt x="1" y="231"/>
                    <a:pt x="45" y="285"/>
                    <a:pt x="98" y="285"/>
                  </a:cubicBezTo>
                  <a:cubicBezTo>
                    <a:pt x="110" y="285"/>
                    <a:pt x="122" y="282"/>
                    <a:pt x="134" y="276"/>
                  </a:cubicBezTo>
                  <a:cubicBezTo>
                    <a:pt x="146" y="282"/>
                    <a:pt x="159" y="285"/>
                    <a:pt x="170" y="285"/>
                  </a:cubicBezTo>
                  <a:cubicBezTo>
                    <a:pt x="223" y="285"/>
                    <a:pt x="268" y="231"/>
                    <a:pt x="268" y="176"/>
                  </a:cubicBezTo>
                  <a:lnTo>
                    <a:pt x="268" y="110"/>
                  </a:lnTo>
                  <a:cubicBezTo>
                    <a:pt x="268" y="55"/>
                    <a:pt x="245" y="1"/>
                    <a:pt x="201" y="1"/>
                  </a:cubicBezTo>
                  <a:cubicBezTo>
                    <a:pt x="191" y="1"/>
                    <a:pt x="180" y="3"/>
                    <a:pt x="167" y="10"/>
                  </a:cubicBezTo>
                  <a:cubicBezTo>
                    <a:pt x="149" y="3"/>
                    <a:pt x="133" y="1"/>
                    <a:pt x="1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33"/>
            <p:cNvSpPr/>
            <p:nvPr/>
          </p:nvSpPr>
          <p:spPr>
            <a:xfrm>
              <a:off x="5859396" y="4159421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34" y="1"/>
                  </a:moveTo>
                  <a:cubicBezTo>
                    <a:pt x="68" y="1"/>
                    <a:pt x="1" y="34"/>
                    <a:pt x="1" y="134"/>
                  </a:cubicBezTo>
                  <a:lnTo>
                    <a:pt x="1" y="168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68"/>
                    <a:pt x="268" y="201"/>
                  </a:cubicBezTo>
                  <a:lnTo>
                    <a:pt x="268" y="134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33"/>
            <p:cNvSpPr/>
            <p:nvPr/>
          </p:nvSpPr>
          <p:spPr>
            <a:xfrm>
              <a:off x="5857999" y="4212191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7" y="1"/>
                  </a:moveTo>
                  <a:cubicBezTo>
                    <a:pt x="45" y="1"/>
                    <a:pt x="0" y="55"/>
                    <a:pt x="0" y="110"/>
                  </a:cubicBezTo>
                  <a:lnTo>
                    <a:pt x="0" y="177"/>
                  </a:lnTo>
                  <a:cubicBezTo>
                    <a:pt x="0" y="260"/>
                    <a:pt x="67" y="302"/>
                    <a:pt x="134" y="302"/>
                  </a:cubicBezTo>
                  <a:cubicBezTo>
                    <a:pt x="200" y="302"/>
                    <a:pt x="267" y="260"/>
                    <a:pt x="267" y="177"/>
                  </a:cubicBezTo>
                  <a:lnTo>
                    <a:pt x="267" y="143"/>
                  </a:lnTo>
                  <a:cubicBezTo>
                    <a:pt x="267" y="43"/>
                    <a:pt x="200" y="10"/>
                    <a:pt x="134" y="10"/>
                  </a:cubicBezTo>
                  <a:cubicBezTo>
                    <a:pt x="121" y="4"/>
                    <a:pt x="109" y="1"/>
                    <a:pt x="9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33"/>
            <p:cNvSpPr/>
            <p:nvPr/>
          </p:nvSpPr>
          <p:spPr>
            <a:xfrm>
              <a:off x="5856581" y="4264644"/>
              <a:ext cx="6371" cy="6371"/>
            </a:xfrm>
            <a:custGeom>
              <a:avLst/>
              <a:gdLst/>
              <a:ahLst/>
              <a:cxnLst/>
              <a:rect l="l" t="t" r="r" b="b"/>
              <a:pathLst>
                <a:path w="301" h="301" extrusionOk="0">
                  <a:moveTo>
                    <a:pt x="167" y="0"/>
                  </a:moveTo>
                  <a:cubicBezTo>
                    <a:pt x="67" y="0"/>
                    <a:pt x="34" y="34"/>
                    <a:pt x="1" y="100"/>
                  </a:cubicBezTo>
                  <a:lnTo>
                    <a:pt x="1" y="167"/>
                  </a:lnTo>
                  <a:cubicBezTo>
                    <a:pt x="1" y="234"/>
                    <a:pt x="67" y="300"/>
                    <a:pt x="134" y="300"/>
                  </a:cubicBezTo>
                  <a:cubicBezTo>
                    <a:pt x="201" y="300"/>
                    <a:pt x="267" y="267"/>
                    <a:pt x="301" y="200"/>
                  </a:cubicBezTo>
                  <a:lnTo>
                    <a:pt x="301" y="134"/>
                  </a:lnTo>
                  <a:cubicBezTo>
                    <a:pt x="301" y="67"/>
                    <a:pt x="234" y="0"/>
                    <a:pt x="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33"/>
            <p:cNvSpPr/>
            <p:nvPr/>
          </p:nvSpPr>
          <p:spPr>
            <a:xfrm>
              <a:off x="5855163" y="4317415"/>
              <a:ext cx="5673" cy="5842"/>
            </a:xfrm>
            <a:custGeom>
              <a:avLst/>
              <a:gdLst/>
              <a:ahLst/>
              <a:cxnLst/>
              <a:rect l="l" t="t" r="r" b="b"/>
              <a:pathLst>
                <a:path w="268" h="276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42"/>
                    <a:pt x="34" y="276"/>
                    <a:pt x="134" y="276"/>
                  </a:cubicBezTo>
                  <a:cubicBezTo>
                    <a:pt x="201" y="276"/>
                    <a:pt x="234" y="242"/>
                    <a:pt x="268" y="176"/>
                  </a:cubicBezTo>
                  <a:lnTo>
                    <a:pt x="268" y="109"/>
                  </a:lnTo>
                  <a:cubicBezTo>
                    <a:pt x="234" y="42"/>
                    <a:pt x="201" y="9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33"/>
            <p:cNvSpPr/>
            <p:nvPr/>
          </p:nvSpPr>
          <p:spPr>
            <a:xfrm>
              <a:off x="5914474" y="4213800"/>
              <a:ext cx="6393" cy="6371"/>
            </a:xfrm>
            <a:custGeom>
              <a:avLst/>
              <a:gdLst/>
              <a:ahLst/>
              <a:cxnLst/>
              <a:rect l="l" t="t" r="r" b="b"/>
              <a:pathLst>
                <a:path w="302" h="301" extrusionOk="0">
                  <a:moveTo>
                    <a:pt x="168" y="0"/>
                  </a:moveTo>
                  <a:cubicBezTo>
                    <a:pt x="101" y="0"/>
                    <a:pt x="34" y="34"/>
                    <a:pt x="1" y="101"/>
                  </a:cubicBezTo>
                  <a:lnTo>
                    <a:pt x="1" y="167"/>
                  </a:lnTo>
                  <a:cubicBezTo>
                    <a:pt x="34" y="234"/>
                    <a:pt x="68" y="301"/>
                    <a:pt x="134" y="301"/>
                  </a:cubicBezTo>
                  <a:cubicBezTo>
                    <a:pt x="234" y="301"/>
                    <a:pt x="268" y="234"/>
                    <a:pt x="301" y="167"/>
                  </a:cubicBezTo>
                  <a:lnTo>
                    <a:pt x="301" y="134"/>
                  </a:lnTo>
                  <a:cubicBezTo>
                    <a:pt x="301" y="34"/>
                    <a:pt x="234" y="0"/>
                    <a:pt x="1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33"/>
            <p:cNvSpPr/>
            <p:nvPr/>
          </p:nvSpPr>
          <p:spPr>
            <a:xfrm>
              <a:off x="5916591" y="4160839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134" y="1"/>
                  </a:moveTo>
                  <a:cubicBezTo>
                    <a:pt x="68" y="1"/>
                    <a:pt x="1" y="67"/>
                    <a:pt x="1" y="134"/>
                  </a:cubicBezTo>
                  <a:lnTo>
                    <a:pt x="1" y="201"/>
                  </a:lnTo>
                  <a:cubicBezTo>
                    <a:pt x="1" y="268"/>
                    <a:pt x="34" y="301"/>
                    <a:pt x="134" y="301"/>
                  </a:cubicBezTo>
                  <a:cubicBezTo>
                    <a:pt x="147" y="307"/>
                    <a:pt x="158" y="310"/>
                    <a:pt x="168" y="310"/>
                  </a:cubicBezTo>
                  <a:cubicBezTo>
                    <a:pt x="213" y="310"/>
                    <a:pt x="241" y="255"/>
                    <a:pt x="268" y="201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33"/>
            <p:cNvSpPr/>
            <p:nvPr/>
          </p:nvSpPr>
          <p:spPr>
            <a:xfrm>
              <a:off x="5911659" y="431900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0" y="34"/>
                    <a:pt x="0" y="101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34"/>
                    <a:pt x="267" y="167"/>
                  </a:cubicBezTo>
                  <a:lnTo>
                    <a:pt x="267" y="134"/>
                  </a:lnTo>
                  <a:cubicBezTo>
                    <a:pt x="267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33"/>
            <p:cNvSpPr/>
            <p:nvPr/>
          </p:nvSpPr>
          <p:spPr>
            <a:xfrm>
              <a:off x="5913077" y="4266041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134" y="1"/>
                  </a:moveTo>
                  <a:cubicBezTo>
                    <a:pt x="67" y="1"/>
                    <a:pt x="0" y="68"/>
                    <a:pt x="0" y="134"/>
                  </a:cubicBezTo>
                  <a:lnTo>
                    <a:pt x="0" y="201"/>
                  </a:lnTo>
                  <a:cubicBezTo>
                    <a:pt x="0" y="268"/>
                    <a:pt x="67" y="301"/>
                    <a:pt x="134" y="301"/>
                  </a:cubicBezTo>
                  <a:cubicBezTo>
                    <a:pt x="146" y="307"/>
                    <a:pt x="158" y="310"/>
                    <a:pt x="170" y="310"/>
                  </a:cubicBezTo>
                  <a:cubicBezTo>
                    <a:pt x="222" y="310"/>
                    <a:pt x="267" y="256"/>
                    <a:pt x="267" y="201"/>
                  </a:cubicBezTo>
                  <a:lnTo>
                    <a:pt x="267" y="134"/>
                  </a:lnTo>
                  <a:cubicBezTo>
                    <a:pt x="267" y="68"/>
                    <a:pt x="200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33"/>
            <p:cNvSpPr/>
            <p:nvPr/>
          </p:nvSpPr>
          <p:spPr>
            <a:xfrm>
              <a:off x="5918009" y="4109106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6"/>
                  </a:lnTo>
                  <a:cubicBezTo>
                    <a:pt x="1" y="243"/>
                    <a:pt x="67" y="310"/>
                    <a:pt x="134" y="310"/>
                  </a:cubicBezTo>
                  <a:cubicBezTo>
                    <a:pt x="201" y="310"/>
                    <a:pt x="267" y="243"/>
                    <a:pt x="267" y="176"/>
                  </a:cubicBezTo>
                  <a:lnTo>
                    <a:pt x="267" y="110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9" y="1"/>
                    <a:pt x="146" y="3"/>
                    <a:pt x="134" y="10"/>
                  </a:cubicBezTo>
                  <a:cubicBezTo>
                    <a:pt x="122" y="3"/>
                    <a:pt x="110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33"/>
            <p:cNvSpPr/>
            <p:nvPr/>
          </p:nvSpPr>
          <p:spPr>
            <a:xfrm>
              <a:off x="5970271" y="4267989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97" y="0"/>
                  </a:moveTo>
                  <a:cubicBezTo>
                    <a:pt x="44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2"/>
                    <a:pt x="67" y="309"/>
                    <a:pt x="133" y="309"/>
                  </a:cubicBezTo>
                  <a:cubicBezTo>
                    <a:pt x="200" y="309"/>
                    <a:pt x="267" y="242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2" y="0"/>
                    <a:pt x="170" y="0"/>
                  </a:cubicBezTo>
                  <a:cubicBezTo>
                    <a:pt x="158" y="0"/>
                    <a:pt x="146" y="3"/>
                    <a:pt x="133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33"/>
            <p:cNvSpPr/>
            <p:nvPr/>
          </p:nvSpPr>
          <p:spPr>
            <a:xfrm>
              <a:off x="5973087" y="4162956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0" y="34"/>
                    <a:pt x="0" y="101"/>
                  </a:cubicBezTo>
                  <a:lnTo>
                    <a:pt x="0" y="168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34"/>
                    <a:pt x="267" y="168"/>
                  </a:cubicBezTo>
                  <a:lnTo>
                    <a:pt x="267" y="134"/>
                  </a:lnTo>
                  <a:cubicBezTo>
                    <a:pt x="267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33"/>
            <p:cNvSpPr/>
            <p:nvPr/>
          </p:nvSpPr>
          <p:spPr>
            <a:xfrm>
              <a:off x="5974505" y="4109995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67" y="1"/>
                  </a:moveTo>
                  <a:cubicBezTo>
                    <a:pt x="67" y="1"/>
                    <a:pt x="0" y="68"/>
                    <a:pt x="0" y="134"/>
                  </a:cubicBezTo>
                  <a:lnTo>
                    <a:pt x="0" y="168"/>
                  </a:lnTo>
                  <a:cubicBezTo>
                    <a:pt x="0" y="268"/>
                    <a:pt x="67" y="301"/>
                    <a:pt x="134" y="301"/>
                  </a:cubicBezTo>
                  <a:cubicBezTo>
                    <a:pt x="200" y="301"/>
                    <a:pt x="267" y="268"/>
                    <a:pt x="267" y="201"/>
                  </a:cubicBezTo>
                  <a:lnTo>
                    <a:pt x="267" y="134"/>
                  </a:lnTo>
                  <a:cubicBezTo>
                    <a:pt x="267" y="68"/>
                    <a:pt x="234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33"/>
            <p:cNvSpPr/>
            <p:nvPr/>
          </p:nvSpPr>
          <p:spPr>
            <a:xfrm>
              <a:off x="5968853" y="4320929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7" y="1"/>
                  </a:moveTo>
                  <a:cubicBezTo>
                    <a:pt x="45" y="1"/>
                    <a:pt x="0" y="55"/>
                    <a:pt x="0" y="110"/>
                  </a:cubicBezTo>
                  <a:lnTo>
                    <a:pt x="0" y="177"/>
                  </a:lnTo>
                  <a:cubicBezTo>
                    <a:pt x="0" y="243"/>
                    <a:pt x="34" y="310"/>
                    <a:pt x="100" y="310"/>
                  </a:cubicBezTo>
                  <a:cubicBezTo>
                    <a:pt x="167" y="310"/>
                    <a:pt x="234" y="243"/>
                    <a:pt x="267" y="177"/>
                  </a:cubicBezTo>
                  <a:lnTo>
                    <a:pt x="267" y="110"/>
                  </a:lnTo>
                  <a:cubicBezTo>
                    <a:pt x="234" y="43"/>
                    <a:pt x="200" y="10"/>
                    <a:pt x="134" y="10"/>
                  </a:cubicBezTo>
                  <a:cubicBezTo>
                    <a:pt x="121" y="4"/>
                    <a:pt x="109" y="1"/>
                    <a:pt x="9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33"/>
            <p:cNvSpPr/>
            <p:nvPr/>
          </p:nvSpPr>
          <p:spPr>
            <a:xfrm>
              <a:off x="5971669" y="4215218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67"/>
                    <a:pt x="1" y="134"/>
                  </a:cubicBezTo>
                  <a:lnTo>
                    <a:pt x="1" y="167"/>
                  </a:lnTo>
                  <a:cubicBezTo>
                    <a:pt x="1" y="267"/>
                    <a:pt x="67" y="300"/>
                    <a:pt x="134" y="300"/>
                  </a:cubicBezTo>
                  <a:cubicBezTo>
                    <a:pt x="201" y="300"/>
                    <a:pt x="268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33"/>
            <p:cNvSpPr/>
            <p:nvPr/>
          </p:nvSpPr>
          <p:spPr>
            <a:xfrm>
              <a:off x="6031700" y="4111942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3"/>
                    <a:pt x="67" y="309"/>
                    <a:pt x="134" y="309"/>
                  </a:cubicBezTo>
                  <a:cubicBezTo>
                    <a:pt x="200" y="309"/>
                    <a:pt x="267" y="243"/>
                    <a:pt x="267" y="176"/>
                  </a:cubicBezTo>
                  <a:lnTo>
                    <a:pt x="267" y="109"/>
                  </a:lnTo>
                  <a:cubicBezTo>
                    <a:pt x="267" y="42"/>
                    <a:pt x="200" y="9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33"/>
            <p:cNvSpPr/>
            <p:nvPr/>
          </p:nvSpPr>
          <p:spPr>
            <a:xfrm>
              <a:off x="6025328" y="4322347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6"/>
                  </a:lnTo>
                  <a:cubicBezTo>
                    <a:pt x="1" y="260"/>
                    <a:pt x="68" y="301"/>
                    <a:pt x="134" y="301"/>
                  </a:cubicBezTo>
                  <a:cubicBezTo>
                    <a:pt x="201" y="301"/>
                    <a:pt x="268" y="260"/>
                    <a:pt x="268" y="176"/>
                  </a:cubicBezTo>
                  <a:lnTo>
                    <a:pt x="268" y="110"/>
                  </a:lnTo>
                  <a:cubicBezTo>
                    <a:pt x="268" y="43"/>
                    <a:pt x="201" y="9"/>
                    <a:pt x="134" y="9"/>
                  </a:cubicBezTo>
                  <a:cubicBezTo>
                    <a:pt x="122" y="3"/>
                    <a:pt x="110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33"/>
            <p:cNvSpPr/>
            <p:nvPr/>
          </p:nvSpPr>
          <p:spPr>
            <a:xfrm>
              <a:off x="6037330" y="3901516"/>
              <a:ext cx="6393" cy="6562"/>
            </a:xfrm>
            <a:custGeom>
              <a:avLst/>
              <a:gdLst/>
              <a:ahLst/>
              <a:cxnLst/>
              <a:rect l="l" t="t" r="r" b="b"/>
              <a:pathLst>
                <a:path w="302" h="310" extrusionOk="0">
                  <a:moveTo>
                    <a:pt x="131" y="1"/>
                  </a:moveTo>
                  <a:cubicBezTo>
                    <a:pt x="79" y="1"/>
                    <a:pt x="34" y="55"/>
                    <a:pt x="34" y="110"/>
                  </a:cubicBezTo>
                  <a:lnTo>
                    <a:pt x="34" y="176"/>
                  </a:lnTo>
                  <a:cubicBezTo>
                    <a:pt x="1" y="243"/>
                    <a:pt x="68" y="310"/>
                    <a:pt x="134" y="310"/>
                  </a:cubicBezTo>
                  <a:cubicBezTo>
                    <a:pt x="201" y="310"/>
                    <a:pt x="268" y="243"/>
                    <a:pt x="301" y="176"/>
                  </a:cubicBezTo>
                  <a:lnTo>
                    <a:pt x="301" y="110"/>
                  </a:lnTo>
                  <a:cubicBezTo>
                    <a:pt x="301" y="55"/>
                    <a:pt x="257" y="1"/>
                    <a:pt x="204" y="1"/>
                  </a:cubicBezTo>
                  <a:cubicBezTo>
                    <a:pt x="192" y="1"/>
                    <a:pt x="180" y="3"/>
                    <a:pt x="168" y="10"/>
                  </a:cubicBezTo>
                  <a:cubicBezTo>
                    <a:pt x="155" y="3"/>
                    <a:pt x="143" y="1"/>
                    <a:pt x="1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33"/>
            <p:cNvSpPr/>
            <p:nvPr/>
          </p:nvSpPr>
          <p:spPr>
            <a:xfrm>
              <a:off x="6028165" y="4217144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18" y="0"/>
                  </a:moveTo>
                  <a:cubicBezTo>
                    <a:pt x="55" y="0"/>
                    <a:pt x="28" y="55"/>
                    <a:pt x="0" y="109"/>
                  </a:cubicBezTo>
                  <a:lnTo>
                    <a:pt x="0" y="176"/>
                  </a:lnTo>
                  <a:cubicBezTo>
                    <a:pt x="0" y="259"/>
                    <a:pt x="67" y="301"/>
                    <a:pt x="134" y="301"/>
                  </a:cubicBezTo>
                  <a:cubicBezTo>
                    <a:pt x="200" y="301"/>
                    <a:pt x="267" y="259"/>
                    <a:pt x="267" y="176"/>
                  </a:cubicBezTo>
                  <a:lnTo>
                    <a:pt x="267" y="109"/>
                  </a:lnTo>
                  <a:cubicBezTo>
                    <a:pt x="267" y="43"/>
                    <a:pt x="234" y="9"/>
                    <a:pt x="167" y="9"/>
                  </a:cubicBezTo>
                  <a:cubicBezTo>
                    <a:pt x="149" y="3"/>
                    <a:pt x="133" y="0"/>
                    <a:pt x="1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33"/>
            <p:cNvSpPr/>
            <p:nvPr/>
          </p:nvSpPr>
          <p:spPr>
            <a:xfrm>
              <a:off x="6026746" y="4269576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1" y="34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67" y="301"/>
                    <a:pt x="134" y="301"/>
                  </a:cubicBezTo>
                  <a:cubicBezTo>
                    <a:pt x="201" y="301"/>
                    <a:pt x="267" y="268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33"/>
            <p:cNvSpPr/>
            <p:nvPr/>
          </p:nvSpPr>
          <p:spPr>
            <a:xfrm>
              <a:off x="6030281" y="4164374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34" y="301"/>
                    <a:pt x="134" y="301"/>
                  </a:cubicBezTo>
                  <a:cubicBezTo>
                    <a:pt x="201" y="301"/>
                    <a:pt x="234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33"/>
            <p:cNvSpPr/>
            <p:nvPr/>
          </p:nvSpPr>
          <p:spPr>
            <a:xfrm>
              <a:off x="5980855" y="3899590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33"/>
            <p:cNvSpPr/>
            <p:nvPr/>
          </p:nvSpPr>
          <p:spPr>
            <a:xfrm>
              <a:off x="5753495" y="3893239"/>
              <a:ext cx="5673" cy="6901"/>
            </a:xfrm>
            <a:custGeom>
              <a:avLst/>
              <a:gdLst/>
              <a:ahLst/>
              <a:cxnLst/>
              <a:rect l="l" t="t" r="r" b="b"/>
              <a:pathLst>
                <a:path w="268" h="326" extrusionOk="0">
                  <a:moveTo>
                    <a:pt x="134" y="0"/>
                  </a:moveTo>
                  <a:cubicBezTo>
                    <a:pt x="67" y="0"/>
                    <a:pt x="0" y="34"/>
                    <a:pt x="0" y="100"/>
                  </a:cubicBezTo>
                  <a:lnTo>
                    <a:pt x="0" y="200"/>
                  </a:lnTo>
                  <a:cubicBezTo>
                    <a:pt x="0" y="284"/>
                    <a:pt x="67" y="326"/>
                    <a:pt x="134" y="326"/>
                  </a:cubicBezTo>
                  <a:cubicBezTo>
                    <a:pt x="201" y="326"/>
                    <a:pt x="267" y="284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34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33"/>
            <p:cNvSpPr/>
            <p:nvPr/>
          </p:nvSpPr>
          <p:spPr>
            <a:xfrm>
              <a:off x="5924359" y="3898171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8" y="1"/>
                    <a:pt x="1" y="34"/>
                    <a:pt x="1" y="101"/>
                  </a:cubicBezTo>
                  <a:lnTo>
                    <a:pt x="1" y="168"/>
                  </a:lnTo>
                  <a:cubicBezTo>
                    <a:pt x="1" y="234"/>
                    <a:pt x="34" y="301"/>
                    <a:pt x="134" y="301"/>
                  </a:cubicBezTo>
                  <a:cubicBezTo>
                    <a:pt x="201" y="301"/>
                    <a:pt x="268" y="234"/>
                    <a:pt x="268" y="168"/>
                  </a:cubicBezTo>
                  <a:lnTo>
                    <a:pt x="268" y="134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33"/>
            <p:cNvSpPr/>
            <p:nvPr/>
          </p:nvSpPr>
          <p:spPr>
            <a:xfrm>
              <a:off x="5867165" y="3896055"/>
              <a:ext cx="5673" cy="7091"/>
            </a:xfrm>
            <a:custGeom>
              <a:avLst/>
              <a:gdLst/>
              <a:ahLst/>
              <a:cxnLst/>
              <a:rect l="l" t="t" r="r" b="b"/>
              <a:pathLst>
                <a:path w="268" h="335" extrusionOk="0">
                  <a:moveTo>
                    <a:pt x="134" y="1"/>
                  </a:moveTo>
                  <a:cubicBezTo>
                    <a:pt x="68" y="1"/>
                    <a:pt x="1" y="67"/>
                    <a:pt x="1" y="134"/>
                  </a:cubicBezTo>
                  <a:lnTo>
                    <a:pt x="1" y="201"/>
                  </a:lnTo>
                  <a:cubicBezTo>
                    <a:pt x="1" y="268"/>
                    <a:pt x="68" y="334"/>
                    <a:pt x="134" y="334"/>
                  </a:cubicBezTo>
                  <a:cubicBezTo>
                    <a:pt x="201" y="334"/>
                    <a:pt x="268" y="268"/>
                    <a:pt x="268" y="201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33"/>
            <p:cNvSpPr/>
            <p:nvPr/>
          </p:nvSpPr>
          <p:spPr>
            <a:xfrm>
              <a:off x="5696999" y="389112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8" y="0"/>
                    <a:pt x="1" y="67"/>
                    <a:pt x="1" y="134"/>
                  </a:cubicBezTo>
                  <a:lnTo>
                    <a:pt x="1" y="200"/>
                  </a:lnTo>
                  <a:cubicBezTo>
                    <a:pt x="17" y="267"/>
                    <a:pt x="76" y="300"/>
                    <a:pt x="134" y="300"/>
                  </a:cubicBezTo>
                  <a:cubicBezTo>
                    <a:pt x="193" y="300"/>
                    <a:pt x="251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33"/>
            <p:cNvSpPr/>
            <p:nvPr/>
          </p:nvSpPr>
          <p:spPr>
            <a:xfrm>
              <a:off x="5810690" y="3894636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0" y="34"/>
                    <a:pt x="0" y="134"/>
                  </a:cubicBezTo>
                  <a:lnTo>
                    <a:pt x="0" y="168"/>
                  </a:lnTo>
                  <a:cubicBezTo>
                    <a:pt x="17" y="251"/>
                    <a:pt x="75" y="293"/>
                    <a:pt x="134" y="293"/>
                  </a:cubicBezTo>
                  <a:cubicBezTo>
                    <a:pt x="192" y="293"/>
                    <a:pt x="250" y="251"/>
                    <a:pt x="267" y="168"/>
                  </a:cubicBezTo>
                  <a:lnTo>
                    <a:pt x="267" y="134"/>
                  </a:lnTo>
                  <a:cubicBezTo>
                    <a:pt x="267" y="34"/>
                    <a:pt x="200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33"/>
            <p:cNvSpPr/>
            <p:nvPr/>
          </p:nvSpPr>
          <p:spPr>
            <a:xfrm>
              <a:off x="5699836" y="3785899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34" y="1"/>
                  </a:moveTo>
                  <a:cubicBezTo>
                    <a:pt x="67" y="1"/>
                    <a:pt x="0" y="68"/>
                    <a:pt x="0" y="134"/>
                  </a:cubicBezTo>
                  <a:lnTo>
                    <a:pt x="0" y="201"/>
                  </a:lnTo>
                  <a:cubicBezTo>
                    <a:pt x="17" y="268"/>
                    <a:pt x="84" y="301"/>
                    <a:pt x="146" y="301"/>
                  </a:cubicBezTo>
                  <a:cubicBezTo>
                    <a:pt x="209" y="301"/>
                    <a:pt x="267" y="268"/>
                    <a:pt x="267" y="201"/>
                  </a:cubicBezTo>
                  <a:lnTo>
                    <a:pt x="267" y="134"/>
                  </a:lnTo>
                  <a:cubicBezTo>
                    <a:pt x="267" y="68"/>
                    <a:pt x="200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33"/>
            <p:cNvSpPr/>
            <p:nvPr/>
          </p:nvSpPr>
          <p:spPr>
            <a:xfrm>
              <a:off x="5698417" y="3838860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01"/>
                  </a:cubicBezTo>
                  <a:lnTo>
                    <a:pt x="1" y="168"/>
                  </a:lnTo>
                  <a:cubicBezTo>
                    <a:pt x="1" y="251"/>
                    <a:pt x="67" y="293"/>
                    <a:pt x="134" y="293"/>
                  </a:cubicBezTo>
                  <a:cubicBezTo>
                    <a:pt x="201" y="293"/>
                    <a:pt x="267" y="251"/>
                    <a:pt x="267" y="168"/>
                  </a:cubicBezTo>
                  <a:lnTo>
                    <a:pt x="267" y="101"/>
                  </a:lnTo>
                  <a:cubicBezTo>
                    <a:pt x="267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3"/>
            <p:cNvSpPr/>
            <p:nvPr/>
          </p:nvSpPr>
          <p:spPr>
            <a:xfrm>
              <a:off x="5701233" y="3733658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68" y="1"/>
                  </a:moveTo>
                  <a:cubicBezTo>
                    <a:pt x="68" y="1"/>
                    <a:pt x="34" y="34"/>
                    <a:pt x="1" y="101"/>
                  </a:cubicBezTo>
                  <a:lnTo>
                    <a:pt x="1" y="167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34"/>
                    <a:pt x="268" y="167"/>
                  </a:cubicBezTo>
                  <a:lnTo>
                    <a:pt x="268" y="134"/>
                  </a:lnTo>
                  <a:cubicBezTo>
                    <a:pt x="268" y="34"/>
                    <a:pt x="234" y="1"/>
                    <a:pt x="16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33"/>
            <p:cNvSpPr/>
            <p:nvPr/>
          </p:nvSpPr>
          <p:spPr>
            <a:xfrm>
              <a:off x="5695602" y="3944084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4" y="0"/>
                  </a:moveTo>
                  <a:cubicBezTo>
                    <a:pt x="67" y="0"/>
                    <a:pt x="33" y="33"/>
                    <a:pt x="0" y="67"/>
                  </a:cubicBezTo>
                  <a:cubicBezTo>
                    <a:pt x="0" y="67"/>
                    <a:pt x="0" y="100"/>
                    <a:pt x="0" y="100"/>
                  </a:cubicBezTo>
                  <a:lnTo>
                    <a:pt x="0" y="167"/>
                  </a:lnTo>
                  <a:cubicBezTo>
                    <a:pt x="0" y="234"/>
                    <a:pt x="67" y="300"/>
                    <a:pt x="134" y="300"/>
                  </a:cubicBezTo>
                  <a:cubicBezTo>
                    <a:pt x="200" y="300"/>
                    <a:pt x="267" y="267"/>
                    <a:pt x="267" y="167"/>
                  </a:cubicBezTo>
                  <a:lnTo>
                    <a:pt x="267" y="133"/>
                  </a:lnTo>
                  <a:cubicBezTo>
                    <a:pt x="267" y="100"/>
                    <a:pt x="267" y="100"/>
                    <a:pt x="267" y="67"/>
                  </a:cubicBezTo>
                  <a:cubicBezTo>
                    <a:pt x="234" y="33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33"/>
            <p:cNvSpPr/>
            <p:nvPr/>
          </p:nvSpPr>
          <p:spPr>
            <a:xfrm>
              <a:off x="5757030" y="3788037"/>
              <a:ext cx="5673" cy="5652"/>
            </a:xfrm>
            <a:custGeom>
              <a:avLst/>
              <a:gdLst/>
              <a:ahLst/>
              <a:cxnLst/>
              <a:rect l="l" t="t" r="r" b="b"/>
              <a:pathLst>
                <a:path w="268" h="267" extrusionOk="0">
                  <a:moveTo>
                    <a:pt x="134" y="0"/>
                  </a:moveTo>
                  <a:cubicBezTo>
                    <a:pt x="67" y="0"/>
                    <a:pt x="0" y="33"/>
                    <a:pt x="0" y="100"/>
                  </a:cubicBezTo>
                  <a:lnTo>
                    <a:pt x="0" y="167"/>
                  </a:lnTo>
                  <a:cubicBezTo>
                    <a:pt x="0" y="234"/>
                    <a:pt x="34" y="267"/>
                    <a:pt x="134" y="267"/>
                  </a:cubicBezTo>
                  <a:cubicBezTo>
                    <a:pt x="200" y="267"/>
                    <a:pt x="234" y="234"/>
                    <a:pt x="267" y="167"/>
                  </a:cubicBezTo>
                  <a:lnTo>
                    <a:pt x="267" y="100"/>
                  </a:lnTo>
                  <a:cubicBezTo>
                    <a:pt x="234" y="33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33"/>
            <p:cNvSpPr/>
            <p:nvPr/>
          </p:nvSpPr>
          <p:spPr>
            <a:xfrm>
              <a:off x="5758427" y="3735076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0"/>
                  </a:moveTo>
                  <a:cubicBezTo>
                    <a:pt x="68" y="0"/>
                    <a:pt x="1" y="67"/>
                    <a:pt x="1" y="134"/>
                  </a:cubicBezTo>
                  <a:lnTo>
                    <a:pt x="1" y="167"/>
                  </a:lnTo>
                  <a:cubicBezTo>
                    <a:pt x="18" y="250"/>
                    <a:pt x="76" y="292"/>
                    <a:pt x="134" y="292"/>
                  </a:cubicBezTo>
                  <a:cubicBezTo>
                    <a:pt x="193" y="292"/>
                    <a:pt x="251" y="250"/>
                    <a:pt x="268" y="167"/>
                  </a:cubicBez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33"/>
            <p:cNvSpPr/>
            <p:nvPr/>
          </p:nvSpPr>
          <p:spPr>
            <a:xfrm>
              <a:off x="5755612" y="3840278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201"/>
                  </a:lnTo>
                  <a:cubicBezTo>
                    <a:pt x="0" y="267"/>
                    <a:pt x="59" y="301"/>
                    <a:pt x="121" y="301"/>
                  </a:cubicBezTo>
                  <a:cubicBezTo>
                    <a:pt x="184" y="301"/>
                    <a:pt x="251" y="267"/>
                    <a:pt x="267" y="201"/>
                  </a:cubicBezTo>
                  <a:lnTo>
                    <a:pt x="267" y="134"/>
                  </a:lnTo>
                  <a:cubicBezTo>
                    <a:pt x="234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33"/>
            <p:cNvSpPr/>
            <p:nvPr/>
          </p:nvSpPr>
          <p:spPr>
            <a:xfrm>
              <a:off x="5752077" y="3945481"/>
              <a:ext cx="6371" cy="6371"/>
            </a:xfrm>
            <a:custGeom>
              <a:avLst/>
              <a:gdLst/>
              <a:ahLst/>
              <a:cxnLst/>
              <a:rect l="l" t="t" r="r" b="b"/>
              <a:pathLst>
                <a:path w="301" h="301" extrusionOk="0">
                  <a:moveTo>
                    <a:pt x="134" y="1"/>
                  </a:moveTo>
                  <a:cubicBezTo>
                    <a:pt x="101" y="1"/>
                    <a:pt x="34" y="34"/>
                    <a:pt x="34" y="67"/>
                  </a:cubicBezTo>
                  <a:cubicBezTo>
                    <a:pt x="1" y="101"/>
                    <a:pt x="1" y="101"/>
                    <a:pt x="34" y="134"/>
                  </a:cubicBezTo>
                  <a:lnTo>
                    <a:pt x="34" y="201"/>
                  </a:lnTo>
                  <a:cubicBezTo>
                    <a:pt x="34" y="268"/>
                    <a:pt x="92" y="301"/>
                    <a:pt x="155" y="301"/>
                  </a:cubicBezTo>
                  <a:cubicBezTo>
                    <a:pt x="217" y="301"/>
                    <a:pt x="284" y="268"/>
                    <a:pt x="301" y="201"/>
                  </a:cubicBezTo>
                  <a:lnTo>
                    <a:pt x="301" y="134"/>
                  </a:lnTo>
                  <a:cubicBezTo>
                    <a:pt x="301" y="101"/>
                    <a:pt x="301" y="101"/>
                    <a:pt x="301" y="67"/>
                  </a:cubicBez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33"/>
            <p:cNvSpPr/>
            <p:nvPr/>
          </p:nvSpPr>
          <p:spPr>
            <a:xfrm>
              <a:off x="5749262" y="4050683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34" y="1"/>
                  </a:moveTo>
                  <a:cubicBezTo>
                    <a:pt x="67" y="1"/>
                    <a:pt x="0" y="68"/>
                    <a:pt x="0" y="134"/>
                  </a:cubicBezTo>
                  <a:lnTo>
                    <a:pt x="0" y="201"/>
                  </a:lnTo>
                  <a:cubicBezTo>
                    <a:pt x="17" y="268"/>
                    <a:pt x="75" y="301"/>
                    <a:pt x="134" y="301"/>
                  </a:cubicBezTo>
                  <a:cubicBezTo>
                    <a:pt x="192" y="301"/>
                    <a:pt x="250" y="268"/>
                    <a:pt x="267" y="201"/>
                  </a:cubicBezTo>
                  <a:lnTo>
                    <a:pt x="267" y="134"/>
                  </a:lnTo>
                  <a:cubicBezTo>
                    <a:pt x="267" y="68"/>
                    <a:pt x="200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33"/>
            <p:cNvSpPr/>
            <p:nvPr/>
          </p:nvSpPr>
          <p:spPr>
            <a:xfrm>
              <a:off x="5750659" y="3998442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68" y="1"/>
                  </a:moveTo>
                  <a:cubicBezTo>
                    <a:pt x="68" y="1"/>
                    <a:pt x="34" y="34"/>
                    <a:pt x="1" y="101"/>
                  </a:cubicBezTo>
                  <a:lnTo>
                    <a:pt x="1" y="167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34"/>
                    <a:pt x="268" y="167"/>
                  </a:cubicBezTo>
                  <a:lnTo>
                    <a:pt x="268" y="134"/>
                  </a:lnTo>
                  <a:cubicBezTo>
                    <a:pt x="268" y="34"/>
                    <a:pt x="234" y="1"/>
                    <a:pt x="16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33"/>
            <p:cNvSpPr/>
            <p:nvPr/>
          </p:nvSpPr>
          <p:spPr>
            <a:xfrm>
              <a:off x="5812108" y="3842205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97" y="1"/>
                  </a:moveTo>
                  <a:cubicBezTo>
                    <a:pt x="44" y="1"/>
                    <a:pt x="0" y="55"/>
                    <a:pt x="0" y="110"/>
                  </a:cubicBezTo>
                  <a:lnTo>
                    <a:pt x="0" y="176"/>
                  </a:lnTo>
                  <a:cubicBezTo>
                    <a:pt x="0" y="243"/>
                    <a:pt x="67" y="310"/>
                    <a:pt x="133" y="310"/>
                  </a:cubicBezTo>
                  <a:cubicBezTo>
                    <a:pt x="200" y="310"/>
                    <a:pt x="267" y="243"/>
                    <a:pt x="267" y="176"/>
                  </a:cubicBezTo>
                  <a:lnTo>
                    <a:pt x="267" y="110"/>
                  </a:lnTo>
                  <a:cubicBezTo>
                    <a:pt x="267" y="43"/>
                    <a:pt x="200" y="10"/>
                    <a:pt x="133" y="10"/>
                  </a:cubicBezTo>
                  <a:cubicBezTo>
                    <a:pt x="121" y="3"/>
                    <a:pt x="109" y="1"/>
                    <a:pt x="9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33"/>
            <p:cNvSpPr/>
            <p:nvPr/>
          </p:nvSpPr>
          <p:spPr>
            <a:xfrm>
              <a:off x="5813505" y="3789434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34"/>
                  </a:cubicBezTo>
                  <a:lnTo>
                    <a:pt x="1" y="168"/>
                  </a:lnTo>
                  <a:cubicBezTo>
                    <a:pt x="17" y="251"/>
                    <a:pt x="76" y="293"/>
                    <a:pt x="134" y="293"/>
                  </a:cubicBezTo>
                  <a:cubicBezTo>
                    <a:pt x="193" y="293"/>
                    <a:pt x="251" y="251"/>
                    <a:pt x="268" y="168"/>
                  </a:cubicBezTo>
                  <a:lnTo>
                    <a:pt x="268" y="134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33"/>
            <p:cNvSpPr/>
            <p:nvPr/>
          </p:nvSpPr>
          <p:spPr>
            <a:xfrm>
              <a:off x="5805737" y="4052631"/>
              <a:ext cx="5673" cy="5842"/>
            </a:xfrm>
            <a:custGeom>
              <a:avLst/>
              <a:gdLst/>
              <a:ahLst/>
              <a:cxnLst/>
              <a:rect l="l" t="t" r="r" b="b"/>
              <a:pathLst>
                <a:path w="268" h="276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43"/>
                    <a:pt x="68" y="276"/>
                    <a:pt x="134" y="276"/>
                  </a:cubicBezTo>
                  <a:cubicBezTo>
                    <a:pt x="201" y="276"/>
                    <a:pt x="268" y="243"/>
                    <a:pt x="268" y="176"/>
                  </a:cubicBezTo>
                  <a:lnTo>
                    <a:pt x="268" y="109"/>
                  </a:lnTo>
                  <a:cubicBezTo>
                    <a:pt x="268" y="42"/>
                    <a:pt x="201" y="9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33"/>
            <p:cNvSpPr/>
            <p:nvPr/>
          </p:nvSpPr>
          <p:spPr>
            <a:xfrm>
              <a:off x="5814923" y="3737002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00" y="0"/>
                  </a:moveTo>
                  <a:cubicBezTo>
                    <a:pt x="55" y="0"/>
                    <a:pt x="28" y="55"/>
                    <a:pt x="0" y="109"/>
                  </a:cubicBezTo>
                  <a:lnTo>
                    <a:pt x="0" y="176"/>
                  </a:lnTo>
                  <a:cubicBezTo>
                    <a:pt x="0" y="260"/>
                    <a:pt x="67" y="301"/>
                    <a:pt x="134" y="301"/>
                  </a:cubicBezTo>
                  <a:cubicBezTo>
                    <a:pt x="201" y="301"/>
                    <a:pt x="267" y="260"/>
                    <a:pt x="267" y="176"/>
                  </a:cubicBezTo>
                  <a:lnTo>
                    <a:pt x="267" y="109"/>
                  </a:lnTo>
                  <a:cubicBezTo>
                    <a:pt x="267" y="43"/>
                    <a:pt x="201" y="9"/>
                    <a:pt x="134" y="9"/>
                  </a:cubicBezTo>
                  <a:cubicBezTo>
                    <a:pt x="122" y="3"/>
                    <a:pt x="111" y="0"/>
                    <a:pt x="10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33"/>
            <p:cNvSpPr/>
            <p:nvPr/>
          </p:nvSpPr>
          <p:spPr>
            <a:xfrm>
              <a:off x="5807155" y="3999860"/>
              <a:ext cx="6371" cy="6202"/>
            </a:xfrm>
            <a:custGeom>
              <a:avLst/>
              <a:gdLst/>
              <a:ahLst/>
              <a:cxnLst/>
              <a:rect l="l" t="t" r="r" b="b"/>
              <a:pathLst>
                <a:path w="301" h="293" extrusionOk="0">
                  <a:moveTo>
                    <a:pt x="167" y="0"/>
                  </a:moveTo>
                  <a:cubicBezTo>
                    <a:pt x="67" y="0"/>
                    <a:pt x="34" y="34"/>
                    <a:pt x="1" y="134"/>
                  </a:cubicBezTo>
                  <a:lnTo>
                    <a:pt x="1" y="167"/>
                  </a:lnTo>
                  <a:cubicBezTo>
                    <a:pt x="17" y="250"/>
                    <a:pt x="84" y="292"/>
                    <a:pt x="151" y="292"/>
                  </a:cubicBezTo>
                  <a:cubicBezTo>
                    <a:pt x="217" y="292"/>
                    <a:pt x="284" y="250"/>
                    <a:pt x="301" y="167"/>
                  </a:cubicBezTo>
                  <a:cubicBezTo>
                    <a:pt x="301" y="67"/>
                    <a:pt x="234" y="0"/>
                    <a:pt x="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33"/>
            <p:cNvSpPr/>
            <p:nvPr/>
          </p:nvSpPr>
          <p:spPr>
            <a:xfrm>
              <a:off x="5809271" y="3947322"/>
              <a:ext cx="5673" cy="6477"/>
            </a:xfrm>
            <a:custGeom>
              <a:avLst/>
              <a:gdLst/>
              <a:ahLst/>
              <a:cxnLst/>
              <a:rect l="l" t="t" r="r" b="b"/>
              <a:pathLst>
                <a:path w="268" h="306" extrusionOk="0">
                  <a:moveTo>
                    <a:pt x="87" y="1"/>
                  </a:moveTo>
                  <a:cubicBezTo>
                    <a:pt x="49" y="1"/>
                    <a:pt x="25" y="32"/>
                    <a:pt x="1" y="81"/>
                  </a:cubicBezTo>
                  <a:cubicBezTo>
                    <a:pt x="1" y="81"/>
                    <a:pt x="1" y="114"/>
                    <a:pt x="1" y="114"/>
                  </a:cubicBezTo>
                  <a:lnTo>
                    <a:pt x="1" y="181"/>
                  </a:lnTo>
                  <a:cubicBezTo>
                    <a:pt x="1" y="264"/>
                    <a:pt x="67" y="306"/>
                    <a:pt x="134" y="306"/>
                  </a:cubicBezTo>
                  <a:cubicBezTo>
                    <a:pt x="201" y="306"/>
                    <a:pt x="267" y="264"/>
                    <a:pt x="267" y="181"/>
                  </a:cubicBezTo>
                  <a:lnTo>
                    <a:pt x="267" y="147"/>
                  </a:lnTo>
                  <a:cubicBezTo>
                    <a:pt x="267" y="114"/>
                    <a:pt x="267" y="81"/>
                    <a:pt x="267" y="81"/>
                  </a:cubicBezTo>
                  <a:cubicBezTo>
                    <a:pt x="243" y="32"/>
                    <a:pt x="201" y="1"/>
                    <a:pt x="167" y="1"/>
                  </a:cubicBezTo>
                  <a:cubicBezTo>
                    <a:pt x="154" y="1"/>
                    <a:pt x="143" y="5"/>
                    <a:pt x="134" y="14"/>
                  </a:cubicBezTo>
                  <a:cubicBezTo>
                    <a:pt x="116" y="5"/>
                    <a:pt x="101" y="1"/>
                    <a:pt x="8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33"/>
            <p:cNvSpPr/>
            <p:nvPr/>
          </p:nvSpPr>
          <p:spPr>
            <a:xfrm>
              <a:off x="5872118" y="3738420"/>
              <a:ext cx="5673" cy="5842"/>
            </a:xfrm>
            <a:custGeom>
              <a:avLst/>
              <a:gdLst/>
              <a:ahLst/>
              <a:cxnLst/>
              <a:rect l="l" t="t" r="r" b="b"/>
              <a:pathLst>
                <a:path w="268" h="276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17" y="243"/>
                    <a:pt x="75" y="276"/>
                    <a:pt x="134" y="276"/>
                  </a:cubicBezTo>
                  <a:cubicBezTo>
                    <a:pt x="192" y="276"/>
                    <a:pt x="251" y="243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0"/>
                    <a:pt x="170" y="0"/>
                  </a:cubicBezTo>
                  <a:cubicBezTo>
                    <a:pt x="158" y="0"/>
                    <a:pt x="146" y="3"/>
                    <a:pt x="134" y="9"/>
                  </a:cubicBezTo>
                  <a:cubicBezTo>
                    <a:pt x="122" y="3"/>
                    <a:pt x="109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3"/>
            <p:cNvSpPr/>
            <p:nvPr/>
          </p:nvSpPr>
          <p:spPr>
            <a:xfrm>
              <a:off x="5868583" y="3844321"/>
              <a:ext cx="6371" cy="5863"/>
            </a:xfrm>
            <a:custGeom>
              <a:avLst/>
              <a:gdLst/>
              <a:ahLst/>
              <a:cxnLst/>
              <a:rect l="l" t="t" r="r" b="b"/>
              <a:pathLst>
                <a:path w="301" h="277" extrusionOk="0">
                  <a:moveTo>
                    <a:pt x="119" y="1"/>
                  </a:moveTo>
                  <a:cubicBezTo>
                    <a:pt x="55" y="1"/>
                    <a:pt x="28" y="55"/>
                    <a:pt x="1" y="110"/>
                  </a:cubicBezTo>
                  <a:lnTo>
                    <a:pt x="1" y="176"/>
                  </a:lnTo>
                  <a:cubicBezTo>
                    <a:pt x="17" y="243"/>
                    <a:pt x="84" y="276"/>
                    <a:pt x="151" y="276"/>
                  </a:cubicBezTo>
                  <a:cubicBezTo>
                    <a:pt x="217" y="276"/>
                    <a:pt x="284" y="243"/>
                    <a:pt x="301" y="176"/>
                  </a:cubicBezTo>
                  <a:lnTo>
                    <a:pt x="301" y="110"/>
                  </a:lnTo>
                  <a:cubicBezTo>
                    <a:pt x="274" y="55"/>
                    <a:pt x="246" y="1"/>
                    <a:pt x="201" y="1"/>
                  </a:cubicBezTo>
                  <a:cubicBezTo>
                    <a:pt x="191" y="1"/>
                    <a:pt x="180" y="4"/>
                    <a:pt x="167" y="10"/>
                  </a:cubicBezTo>
                  <a:cubicBezTo>
                    <a:pt x="149" y="4"/>
                    <a:pt x="133" y="1"/>
                    <a:pt x="1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3"/>
            <p:cNvSpPr/>
            <p:nvPr/>
          </p:nvSpPr>
          <p:spPr>
            <a:xfrm>
              <a:off x="5870700" y="3791360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7"/>
                  </a:lnTo>
                  <a:cubicBezTo>
                    <a:pt x="1" y="260"/>
                    <a:pt x="67" y="302"/>
                    <a:pt x="134" y="302"/>
                  </a:cubicBezTo>
                  <a:cubicBezTo>
                    <a:pt x="201" y="302"/>
                    <a:pt x="268" y="260"/>
                    <a:pt x="268" y="177"/>
                  </a:cubicBezTo>
                  <a:lnTo>
                    <a:pt x="268" y="110"/>
                  </a:lnTo>
                  <a:cubicBezTo>
                    <a:pt x="234" y="43"/>
                    <a:pt x="201" y="10"/>
                    <a:pt x="134" y="10"/>
                  </a:cubicBezTo>
                  <a:cubicBezTo>
                    <a:pt x="122" y="4"/>
                    <a:pt x="110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3"/>
            <p:cNvSpPr/>
            <p:nvPr/>
          </p:nvSpPr>
          <p:spPr>
            <a:xfrm>
              <a:off x="5865768" y="3949016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34" y="34"/>
                    <a:pt x="0" y="67"/>
                  </a:cubicBezTo>
                  <a:cubicBezTo>
                    <a:pt x="0" y="67"/>
                    <a:pt x="0" y="101"/>
                    <a:pt x="0" y="134"/>
                  </a:cubicBezTo>
                  <a:lnTo>
                    <a:pt x="0" y="167"/>
                  </a:lnTo>
                  <a:cubicBezTo>
                    <a:pt x="17" y="251"/>
                    <a:pt x="84" y="292"/>
                    <a:pt x="146" y="292"/>
                  </a:cubicBezTo>
                  <a:cubicBezTo>
                    <a:pt x="209" y="292"/>
                    <a:pt x="267" y="251"/>
                    <a:pt x="267" y="167"/>
                  </a:cubicBezTo>
                  <a:lnTo>
                    <a:pt x="267" y="134"/>
                  </a:lnTo>
                  <a:cubicBezTo>
                    <a:pt x="267" y="101"/>
                    <a:pt x="267" y="67"/>
                    <a:pt x="267" y="67"/>
                  </a:cubicBezTo>
                  <a:cubicBezTo>
                    <a:pt x="234" y="1"/>
                    <a:pt x="200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3"/>
            <p:cNvSpPr/>
            <p:nvPr/>
          </p:nvSpPr>
          <p:spPr>
            <a:xfrm>
              <a:off x="5864349" y="4001786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8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59"/>
                    <a:pt x="67" y="301"/>
                    <a:pt x="134" y="301"/>
                  </a:cubicBezTo>
                  <a:cubicBezTo>
                    <a:pt x="201" y="301"/>
                    <a:pt x="267" y="259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0"/>
                    <a:pt x="170" y="0"/>
                  </a:cubicBezTo>
                  <a:cubicBezTo>
                    <a:pt x="158" y="0"/>
                    <a:pt x="146" y="3"/>
                    <a:pt x="134" y="9"/>
                  </a:cubicBezTo>
                  <a:cubicBezTo>
                    <a:pt x="122" y="3"/>
                    <a:pt x="109" y="0"/>
                    <a:pt x="9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3"/>
            <p:cNvSpPr/>
            <p:nvPr/>
          </p:nvSpPr>
          <p:spPr>
            <a:xfrm>
              <a:off x="5862931" y="4054218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34"/>
                  </a:cubicBezTo>
                  <a:lnTo>
                    <a:pt x="1" y="168"/>
                  </a:lnTo>
                  <a:cubicBezTo>
                    <a:pt x="1" y="251"/>
                    <a:pt x="59" y="293"/>
                    <a:pt x="122" y="293"/>
                  </a:cubicBezTo>
                  <a:cubicBezTo>
                    <a:pt x="184" y="293"/>
                    <a:pt x="251" y="251"/>
                    <a:pt x="268" y="168"/>
                  </a:cubicBezTo>
                  <a:lnTo>
                    <a:pt x="268" y="134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3"/>
            <p:cNvSpPr/>
            <p:nvPr/>
          </p:nvSpPr>
          <p:spPr>
            <a:xfrm>
              <a:off x="5922962" y="3950434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134" y="0"/>
                  </a:moveTo>
                  <a:cubicBezTo>
                    <a:pt x="67" y="0"/>
                    <a:pt x="33" y="34"/>
                    <a:pt x="0" y="67"/>
                  </a:cubicBezTo>
                  <a:cubicBezTo>
                    <a:pt x="0" y="100"/>
                    <a:pt x="0" y="100"/>
                    <a:pt x="0" y="134"/>
                  </a:cubicBezTo>
                  <a:lnTo>
                    <a:pt x="0" y="200"/>
                  </a:lnTo>
                  <a:cubicBezTo>
                    <a:pt x="0" y="267"/>
                    <a:pt x="67" y="300"/>
                    <a:pt x="134" y="300"/>
                  </a:cubicBezTo>
                  <a:cubicBezTo>
                    <a:pt x="146" y="307"/>
                    <a:pt x="158" y="309"/>
                    <a:pt x="170" y="309"/>
                  </a:cubicBezTo>
                  <a:cubicBezTo>
                    <a:pt x="222" y="309"/>
                    <a:pt x="267" y="255"/>
                    <a:pt x="267" y="200"/>
                  </a:cubicBezTo>
                  <a:lnTo>
                    <a:pt x="267" y="134"/>
                  </a:lnTo>
                  <a:cubicBezTo>
                    <a:pt x="267" y="134"/>
                    <a:pt x="267" y="100"/>
                    <a:pt x="267" y="100"/>
                  </a:cubicBezTo>
                  <a:cubicBezTo>
                    <a:pt x="234" y="34"/>
                    <a:pt x="167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3"/>
            <p:cNvSpPr/>
            <p:nvPr/>
          </p:nvSpPr>
          <p:spPr>
            <a:xfrm>
              <a:off x="5928593" y="3740008"/>
              <a:ext cx="5673" cy="6901"/>
            </a:xfrm>
            <a:custGeom>
              <a:avLst/>
              <a:gdLst/>
              <a:ahLst/>
              <a:cxnLst/>
              <a:rect l="l" t="t" r="r" b="b"/>
              <a:pathLst>
                <a:path w="268" h="326" extrusionOk="0">
                  <a:moveTo>
                    <a:pt x="134" y="1"/>
                  </a:moveTo>
                  <a:cubicBezTo>
                    <a:pt x="68" y="1"/>
                    <a:pt x="1" y="67"/>
                    <a:pt x="1" y="134"/>
                  </a:cubicBezTo>
                  <a:lnTo>
                    <a:pt x="1" y="201"/>
                  </a:lnTo>
                  <a:cubicBezTo>
                    <a:pt x="1" y="284"/>
                    <a:pt x="68" y="326"/>
                    <a:pt x="134" y="326"/>
                  </a:cubicBezTo>
                  <a:cubicBezTo>
                    <a:pt x="201" y="326"/>
                    <a:pt x="268" y="284"/>
                    <a:pt x="268" y="201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3"/>
            <p:cNvSpPr/>
            <p:nvPr/>
          </p:nvSpPr>
          <p:spPr>
            <a:xfrm>
              <a:off x="5927196" y="3792969"/>
              <a:ext cx="6371" cy="6371"/>
            </a:xfrm>
            <a:custGeom>
              <a:avLst/>
              <a:gdLst/>
              <a:ahLst/>
              <a:cxnLst/>
              <a:rect l="l" t="t" r="r" b="b"/>
              <a:pathLst>
                <a:path w="301" h="301" extrusionOk="0">
                  <a:moveTo>
                    <a:pt x="167" y="1"/>
                  </a:moveTo>
                  <a:cubicBezTo>
                    <a:pt x="67" y="1"/>
                    <a:pt x="34" y="34"/>
                    <a:pt x="0" y="101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0" y="301"/>
                    <a:pt x="267" y="234"/>
                    <a:pt x="300" y="167"/>
                  </a:cubicBezTo>
                  <a:lnTo>
                    <a:pt x="300" y="134"/>
                  </a:lnTo>
                  <a:cubicBezTo>
                    <a:pt x="300" y="34"/>
                    <a:pt x="234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3"/>
            <p:cNvSpPr/>
            <p:nvPr/>
          </p:nvSpPr>
          <p:spPr>
            <a:xfrm>
              <a:off x="5919427" y="4056144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7" y="1"/>
                  </a:moveTo>
                  <a:cubicBezTo>
                    <a:pt x="45" y="1"/>
                    <a:pt x="0" y="55"/>
                    <a:pt x="0" y="110"/>
                  </a:cubicBezTo>
                  <a:lnTo>
                    <a:pt x="0" y="177"/>
                  </a:lnTo>
                  <a:cubicBezTo>
                    <a:pt x="0" y="243"/>
                    <a:pt x="67" y="310"/>
                    <a:pt x="134" y="310"/>
                  </a:cubicBezTo>
                  <a:cubicBezTo>
                    <a:pt x="200" y="310"/>
                    <a:pt x="267" y="243"/>
                    <a:pt x="267" y="177"/>
                  </a:cubicBezTo>
                  <a:lnTo>
                    <a:pt x="267" y="110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8" y="1"/>
                    <a:pt x="146" y="4"/>
                    <a:pt x="134" y="10"/>
                  </a:cubicBezTo>
                  <a:cubicBezTo>
                    <a:pt x="121" y="4"/>
                    <a:pt x="109" y="1"/>
                    <a:pt x="9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3"/>
            <p:cNvSpPr/>
            <p:nvPr/>
          </p:nvSpPr>
          <p:spPr>
            <a:xfrm>
              <a:off x="5920845" y="4003205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97" y="0"/>
                  </a:moveTo>
                  <a:cubicBezTo>
                    <a:pt x="44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3"/>
                    <a:pt x="67" y="309"/>
                    <a:pt x="133" y="309"/>
                  </a:cubicBezTo>
                  <a:cubicBezTo>
                    <a:pt x="200" y="309"/>
                    <a:pt x="267" y="243"/>
                    <a:pt x="267" y="176"/>
                  </a:cubicBezTo>
                  <a:lnTo>
                    <a:pt x="267" y="142"/>
                  </a:lnTo>
                  <a:cubicBezTo>
                    <a:pt x="267" y="60"/>
                    <a:pt x="244" y="0"/>
                    <a:pt x="181" y="0"/>
                  </a:cubicBezTo>
                  <a:cubicBezTo>
                    <a:pt x="167" y="0"/>
                    <a:pt x="151" y="3"/>
                    <a:pt x="133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3"/>
            <p:cNvSpPr/>
            <p:nvPr/>
          </p:nvSpPr>
          <p:spPr>
            <a:xfrm>
              <a:off x="5925777" y="3845210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34" y="1"/>
                  </a:moveTo>
                  <a:cubicBezTo>
                    <a:pt x="67" y="1"/>
                    <a:pt x="1" y="68"/>
                    <a:pt x="1" y="134"/>
                  </a:cubicBezTo>
                  <a:lnTo>
                    <a:pt x="1" y="168"/>
                  </a:lnTo>
                  <a:cubicBezTo>
                    <a:pt x="1" y="268"/>
                    <a:pt x="67" y="318"/>
                    <a:pt x="134" y="318"/>
                  </a:cubicBezTo>
                  <a:cubicBezTo>
                    <a:pt x="201" y="318"/>
                    <a:pt x="267" y="268"/>
                    <a:pt x="267" y="168"/>
                  </a:cubicBezTo>
                  <a:lnTo>
                    <a:pt x="267" y="134"/>
                  </a:lnTo>
                  <a:cubicBezTo>
                    <a:pt x="267" y="68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3"/>
            <p:cNvSpPr/>
            <p:nvPr/>
          </p:nvSpPr>
          <p:spPr>
            <a:xfrm>
              <a:off x="5978019" y="4004792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8" y="1"/>
                    <a:pt x="1" y="67"/>
                    <a:pt x="1" y="134"/>
                  </a:cubicBezTo>
                  <a:lnTo>
                    <a:pt x="1" y="168"/>
                  </a:lnTo>
                  <a:cubicBezTo>
                    <a:pt x="1" y="234"/>
                    <a:pt x="34" y="301"/>
                    <a:pt x="101" y="301"/>
                  </a:cubicBezTo>
                  <a:cubicBezTo>
                    <a:pt x="201" y="301"/>
                    <a:pt x="234" y="268"/>
                    <a:pt x="268" y="201"/>
                  </a:cubicBezTo>
                  <a:lnTo>
                    <a:pt x="268" y="134"/>
                  </a:lnTo>
                  <a:cubicBezTo>
                    <a:pt x="234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3"/>
            <p:cNvSpPr/>
            <p:nvPr/>
          </p:nvSpPr>
          <p:spPr>
            <a:xfrm>
              <a:off x="5982273" y="3847158"/>
              <a:ext cx="5652" cy="6562"/>
            </a:xfrm>
            <a:custGeom>
              <a:avLst/>
              <a:gdLst/>
              <a:ahLst/>
              <a:cxnLst/>
              <a:rect l="l" t="t" r="r" b="b"/>
              <a:pathLst>
                <a:path w="267" h="310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3"/>
                    <a:pt x="67" y="309"/>
                    <a:pt x="134" y="309"/>
                  </a:cubicBezTo>
                  <a:cubicBezTo>
                    <a:pt x="200" y="309"/>
                    <a:pt x="267" y="243"/>
                    <a:pt x="267" y="176"/>
                  </a:cubicBezTo>
                  <a:lnTo>
                    <a:pt x="267" y="109"/>
                  </a:lnTo>
                  <a:cubicBezTo>
                    <a:pt x="267" y="42"/>
                    <a:pt x="200" y="9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3"/>
            <p:cNvSpPr/>
            <p:nvPr/>
          </p:nvSpPr>
          <p:spPr>
            <a:xfrm>
              <a:off x="5983671" y="3794387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68" y="0"/>
                  </a:moveTo>
                  <a:cubicBezTo>
                    <a:pt x="68" y="0"/>
                    <a:pt x="34" y="67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68" y="300"/>
                    <a:pt x="134" y="300"/>
                  </a:cubicBezTo>
                  <a:cubicBezTo>
                    <a:pt x="201" y="300"/>
                    <a:pt x="268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34" y="0"/>
                    <a:pt x="1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3"/>
            <p:cNvSpPr/>
            <p:nvPr/>
          </p:nvSpPr>
          <p:spPr>
            <a:xfrm>
              <a:off x="5975902" y="4057563"/>
              <a:ext cx="6393" cy="6562"/>
            </a:xfrm>
            <a:custGeom>
              <a:avLst/>
              <a:gdLst/>
              <a:ahLst/>
              <a:cxnLst/>
              <a:rect l="l" t="t" r="r" b="b"/>
              <a:pathLst>
                <a:path w="302" h="310" extrusionOk="0">
                  <a:moveTo>
                    <a:pt x="119" y="1"/>
                  </a:moveTo>
                  <a:cubicBezTo>
                    <a:pt x="55" y="1"/>
                    <a:pt x="28" y="55"/>
                    <a:pt x="1" y="110"/>
                  </a:cubicBezTo>
                  <a:lnTo>
                    <a:pt x="1" y="176"/>
                  </a:lnTo>
                  <a:cubicBezTo>
                    <a:pt x="1" y="243"/>
                    <a:pt x="68" y="310"/>
                    <a:pt x="134" y="310"/>
                  </a:cubicBezTo>
                  <a:cubicBezTo>
                    <a:pt x="234" y="310"/>
                    <a:pt x="268" y="243"/>
                    <a:pt x="301" y="176"/>
                  </a:cubicBezTo>
                  <a:lnTo>
                    <a:pt x="301" y="143"/>
                  </a:lnTo>
                  <a:cubicBezTo>
                    <a:pt x="301" y="43"/>
                    <a:pt x="234" y="10"/>
                    <a:pt x="168" y="10"/>
                  </a:cubicBezTo>
                  <a:cubicBezTo>
                    <a:pt x="149" y="3"/>
                    <a:pt x="133" y="1"/>
                    <a:pt x="1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3"/>
            <p:cNvSpPr/>
            <p:nvPr/>
          </p:nvSpPr>
          <p:spPr>
            <a:xfrm>
              <a:off x="5985787" y="3741934"/>
              <a:ext cx="5673" cy="6583"/>
            </a:xfrm>
            <a:custGeom>
              <a:avLst/>
              <a:gdLst/>
              <a:ahLst/>
              <a:cxnLst/>
              <a:rect l="l" t="t" r="r" b="b"/>
              <a:pathLst>
                <a:path w="268" h="311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7"/>
                  </a:lnTo>
                  <a:cubicBezTo>
                    <a:pt x="1" y="243"/>
                    <a:pt x="34" y="310"/>
                    <a:pt x="134" y="310"/>
                  </a:cubicBezTo>
                  <a:cubicBezTo>
                    <a:pt x="201" y="310"/>
                    <a:pt x="234" y="243"/>
                    <a:pt x="268" y="177"/>
                  </a:cubicBezTo>
                  <a:lnTo>
                    <a:pt x="268" y="110"/>
                  </a:lnTo>
                  <a:cubicBezTo>
                    <a:pt x="268" y="43"/>
                    <a:pt x="201" y="10"/>
                    <a:pt x="134" y="10"/>
                  </a:cubicBezTo>
                  <a:cubicBezTo>
                    <a:pt x="122" y="4"/>
                    <a:pt x="110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3"/>
            <p:cNvSpPr/>
            <p:nvPr/>
          </p:nvSpPr>
          <p:spPr>
            <a:xfrm>
              <a:off x="5979437" y="3952276"/>
              <a:ext cx="5673" cy="6647"/>
            </a:xfrm>
            <a:custGeom>
              <a:avLst/>
              <a:gdLst/>
              <a:ahLst/>
              <a:cxnLst/>
              <a:rect l="l" t="t" r="r" b="b"/>
              <a:pathLst>
                <a:path w="268" h="314" extrusionOk="0">
                  <a:moveTo>
                    <a:pt x="186" y="0"/>
                  </a:moveTo>
                  <a:cubicBezTo>
                    <a:pt x="170" y="0"/>
                    <a:pt x="152" y="4"/>
                    <a:pt x="134" y="13"/>
                  </a:cubicBezTo>
                  <a:cubicBezTo>
                    <a:pt x="67" y="13"/>
                    <a:pt x="34" y="13"/>
                    <a:pt x="1" y="80"/>
                  </a:cubicBezTo>
                  <a:cubicBezTo>
                    <a:pt x="1" y="80"/>
                    <a:pt x="1" y="113"/>
                    <a:pt x="1" y="113"/>
                  </a:cubicBezTo>
                  <a:lnTo>
                    <a:pt x="1" y="180"/>
                  </a:lnTo>
                  <a:cubicBezTo>
                    <a:pt x="1" y="247"/>
                    <a:pt x="67" y="314"/>
                    <a:pt x="134" y="314"/>
                  </a:cubicBezTo>
                  <a:cubicBezTo>
                    <a:pt x="201" y="314"/>
                    <a:pt x="268" y="247"/>
                    <a:pt x="268" y="180"/>
                  </a:cubicBezTo>
                  <a:lnTo>
                    <a:pt x="268" y="113"/>
                  </a:lnTo>
                  <a:cubicBezTo>
                    <a:pt x="268" y="113"/>
                    <a:pt x="268" y="80"/>
                    <a:pt x="268" y="80"/>
                  </a:cubicBezTo>
                  <a:cubicBezTo>
                    <a:pt x="268" y="31"/>
                    <a:pt x="232" y="0"/>
                    <a:pt x="18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3"/>
            <p:cNvSpPr/>
            <p:nvPr/>
          </p:nvSpPr>
          <p:spPr>
            <a:xfrm>
              <a:off x="6040865" y="3796313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43"/>
                    <a:pt x="67" y="310"/>
                    <a:pt x="134" y="310"/>
                  </a:cubicBezTo>
                  <a:cubicBezTo>
                    <a:pt x="201" y="310"/>
                    <a:pt x="268" y="243"/>
                    <a:pt x="268" y="176"/>
                  </a:cubicBezTo>
                  <a:lnTo>
                    <a:pt x="268" y="143"/>
                  </a:lnTo>
                  <a:cubicBezTo>
                    <a:pt x="268" y="60"/>
                    <a:pt x="222" y="1"/>
                    <a:pt x="169" y="1"/>
                  </a:cubicBezTo>
                  <a:cubicBezTo>
                    <a:pt x="158" y="1"/>
                    <a:pt x="146" y="3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3"/>
            <p:cNvSpPr/>
            <p:nvPr/>
          </p:nvSpPr>
          <p:spPr>
            <a:xfrm>
              <a:off x="6042283" y="374354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34"/>
                    <a:pt x="267" y="167"/>
                  </a:cubicBezTo>
                  <a:lnTo>
                    <a:pt x="267" y="134"/>
                  </a:lnTo>
                  <a:cubicBezTo>
                    <a:pt x="267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3"/>
            <p:cNvSpPr/>
            <p:nvPr/>
          </p:nvSpPr>
          <p:spPr>
            <a:xfrm>
              <a:off x="6039468" y="3848745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3" y="1"/>
                  </a:moveTo>
                  <a:cubicBezTo>
                    <a:pt x="67" y="1"/>
                    <a:pt x="0" y="34"/>
                    <a:pt x="0" y="101"/>
                  </a:cubicBezTo>
                  <a:lnTo>
                    <a:pt x="0" y="168"/>
                  </a:lnTo>
                  <a:cubicBezTo>
                    <a:pt x="0" y="234"/>
                    <a:pt x="33" y="301"/>
                    <a:pt x="100" y="301"/>
                  </a:cubicBezTo>
                  <a:cubicBezTo>
                    <a:pt x="200" y="301"/>
                    <a:pt x="267" y="268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0" y="1"/>
                    <a:pt x="13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3"/>
            <p:cNvSpPr/>
            <p:nvPr/>
          </p:nvSpPr>
          <p:spPr>
            <a:xfrm>
              <a:off x="6043702" y="3691111"/>
              <a:ext cx="5673" cy="6033"/>
            </a:xfrm>
            <a:custGeom>
              <a:avLst/>
              <a:gdLst/>
              <a:ahLst/>
              <a:cxnLst/>
              <a:rect l="l" t="t" r="r" b="b"/>
              <a:pathLst>
                <a:path w="268" h="285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30"/>
                    <a:pt x="45" y="285"/>
                    <a:pt x="97" y="285"/>
                  </a:cubicBezTo>
                  <a:cubicBezTo>
                    <a:pt x="109" y="285"/>
                    <a:pt x="121" y="282"/>
                    <a:pt x="134" y="276"/>
                  </a:cubicBezTo>
                  <a:cubicBezTo>
                    <a:pt x="146" y="282"/>
                    <a:pt x="158" y="285"/>
                    <a:pt x="170" y="285"/>
                  </a:cubicBezTo>
                  <a:cubicBezTo>
                    <a:pt x="223" y="285"/>
                    <a:pt x="267" y="230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0"/>
                    <a:pt x="170" y="0"/>
                  </a:cubicBezTo>
                  <a:cubicBezTo>
                    <a:pt x="158" y="0"/>
                    <a:pt x="146" y="3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3"/>
            <p:cNvSpPr/>
            <p:nvPr/>
          </p:nvSpPr>
          <p:spPr>
            <a:xfrm>
              <a:off x="6033097" y="4059171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68" y="0"/>
                  </a:moveTo>
                  <a:cubicBezTo>
                    <a:pt x="68" y="0"/>
                    <a:pt x="1" y="34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68" y="300"/>
                    <a:pt x="134" y="300"/>
                  </a:cubicBezTo>
                  <a:cubicBezTo>
                    <a:pt x="201" y="300"/>
                    <a:pt x="268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34" y="0"/>
                    <a:pt x="1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3"/>
            <p:cNvSpPr/>
            <p:nvPr/>
          </p:nvSpPr>
          <p:spPr>
            <a:xfrm>
              <a:off x="6045099" y="3638340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68" y="0"/>
                  </a:moveTo>
                  <a:cubicBezTo>
                    <a:pt x="68" y="0"/>
                    <a:pt x="34" y="34"/>
                    <a:pt x="1" y="134"/>
                  </a:cubicBezTo>
                  <a:lnTo>
                    <a:pt x="1" y="167"/>
                  </a:lnTo>
                  <a:cubicBezTo>
                    <a:pt x="34" y="234"/>
                    <a:pt x="68" y="301"/>
                    <a:pt x="134" y="301"/>
                  </a:cubicBezTo>
                  <a:cubicBezTo>
                    <a:pt x="201" y="301"/>
                    <a:pt x="268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34" y="0"/>
                    <a:pt x="1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3"/>
            <p:cNvSpPr/>
            <p:nvPr/>
          </p:nvSpPr>
          <p:spPr>
            <a:xfrm>
              <a:off x="6036632" y="3953969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33"/>
                    <a:pt x="1" y="67"/>
                  </a:cubicBezTo>
                  <a:lnTo>
                    <a:pt x="1" y="133"/>
                  </a:lnTo>
                  <a:lnTo>
                    <a:pt x="1" y="167"/>
                  </a:lnTo>
                  <a:cubicBezTo>
                    <a:pt x="1" y="234"/>
                    <a:pt x="34" y="300"/>
                    <a:pt x="134" y="300"/>
                  </a:cubicBezTo>
                  <a:cubicBezTo>
                    <a:pt x="201" y="300"/>
                    <a:pt x="234" y="267"/>
                    <a:pt x="267" y="200"/>
                  </a:cubicBezTo>
                  <a:lnTo>
                    <a:pt x="267" y="133"/>
                  </a:lnTo>
                  <a:cubicBezTo>
                    <a:pt x="267" y="100"/>
                    <a:pt x="267" y="100"/>
                    <a:pt x="267" y="67"/>
                  </a:cubicBezTo>
                  <a:cubicBezTo>
                    <a:pt x="234" y="33"/>
                    <a:pt x="167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3"/>
            <p:cNvSpPr/>
            <p:nvPr/>
          </p:nvSpPr>
          <p:spPr>
            <a:xfrm>
              <a:off x="6034515" y="4006718"/>
              <a:ext cx="5673" cy="6054"/>
            </a:xfrm>
            <a:custGeom>
              <a:avLst/>
              <a:gdLst/>
              <a:ahLst/>
              <a:cxnLst/>
              <a:rect l="l" t="t" r="r" b="b"/>
              <a:pathLst>
                <a:path w="268" h="286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7"/>
                  </a:lnTo>
                  <a:cubicBezTo>
                    <a:pt x="1" y="231"/>
                    <a:pt x="45" y="286"/>
                    <a:pt x="98" y="286"/>
                  </a:cubicBezTo>
                  <a:cubicBezTo>
                    <a:pt x="109" y="286"/>
                    <a:pt x="122" y="283"/>
                    <a:pt x="134" y="277"/>
                  </a:cubicBezTo>
                  <a:cubicBezTo>
                    <a:pt x="146" y="283"/>
                    <a:pt x="158" y="286"/>
                    <a:pt x="170" y="286"/>
                  </a:cubicBezTo>
                  <a:cubicBezTo>
                    <a:pt x="223" y="286"/>
                    <a:pt x="267" y="231"/>
                    <a:pt x="267" y="177"/>
                  </a:cubicBezTo>
                  <a:lnTo>
                    <a:pt x="267" y="110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8" y="1"/>
                    <a:pt x="146" y="4"/>
                    <a:pt x="134" y="10"/>
                  </a:cubicBezTo>
                  <a:cubicBezTo>
                    <a:pt x="122" y="4"/>
                    <a:pt x="109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3"/>
            <p:cNvSpPr/>
            <p:nvPr/>
          </p:nvSpPr>
          <p:spPr>
            <a:xfrm>
              <a:off x="5988624" y="3636732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7" y="1"/>
                  </a:moveTo>
                  <a:cubicBezTo>
                    <a:pt x="45" y="1"/>
                    <a:pt x="0" y="55"/>
                    <a:pt x="0" y="110"/>
                  </a:cubicBezTo>
                  <a:lnTo>
                    <a:pt x="0" y="176"/>
                  </a:lnTo>
                  <a:cubicBezTo>
                    <a:pt x="0" y="243"/>
                    <a:pt x="67" y="310"/>
                    <a:pt x="134" y="310"/>
                  </a:cubicBezTo>
                  <a:cubicBezTo>
                    <a:pt x="200" y="310"/>
                    <a:pt x="267" y="243"/>
                    <a:pt x="267" y="176"/>
                  </a:cubicBezTo>
                  <a:lnTo>
                    <a:pt x="267" y="110"/>
                  </a:lnTo>
                  <a:cubicBezTo>
                    <a:pt x="267" y="43"/>
                    <a:pt x="200" y="10"/>
                    <a:pt x="134" y="10"/>
                  </a:cubicBezTo>
                  <a:cubicBezTo>
                    <a:pt x="121" y="3"/>
                    <a:pt x="109" y="1"/>
                    <a:pt x="9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3"/>
            <p:cNvSpPr/>
            <p:nvPr/>
          </p:nvSpPr>
          <p:spPr>
            <a:xfrm>
              <a:off x="5761264" y="3629873"/>
              <a:ext cx="5673" cy="6181"/>
            </a:xfrm>
            <a:custGeom>
              <a:avLst/>
              <a:gdLst/>
              <a:ahLst/>
              <a:cxnLst/>
              <a:rect l="l" t="t" r="r" b="b"/>
              <a:pathLst>
                <a:path w="268" h="292" extrusionOk="0">
                  <a:moveTo>
                    <a:pt x="134" y="0"/>
                  </a:moveTo>
                  <a:cubicBezTo>
                    <a:pt x="67" y="0"/>
                    <a:pt x="0" y="67"/>
                    <a:pt x="0" y="133"/>
                  </a:cubicBezTo>
                  <a:lnTo>
                    <a:pt x="0" y="167"/>
                  </a:lnTo>
                  <a:cubicBezTo>
                    <a:pt x="17" y="250"/>
                    <a:pt x="84" y="292"/>
                    <a:pt x="146" y="292"/>
                  </a:cubicBezTo>
                  <a:cubicBezTo>
                    <a:pt x="209" y="292"/>
                    <a:pt x="267" y="250"/>
                    <a:pt x="267" y="167"/>
                  </a:cubicBezTo>
                  <a:lnTo>
                    <a:pt x="267" y="133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3"/>
            <p:cNvSpPr/>
            <p:nvPr/>
          </p:nvSpPr>
          <p:spPr>
            <a:xfrm>
              <a:off x="5932128" y="3634805"/>
              <a:ext cx="5313" cy="6901"/>
            </a:xfrm>
            <a:custGeom>
              <a:avLst/>
              <a:gdLst/>
              <a:ahLst/>
              <a:cxnLst/>
              <a:rect l="l" t="t" r="r" b="b"/>
              <a:pathLst>
                <a:path w="251" h="326" extrusionOk="0">
                  <a:moveTo>
                    <a:pt x="134" y="1"/>
                  </a:moveTo>
                  <a:cubicBezTo>
                    <a:pt x="67" y="1"/>
                    <a:pt x="1" y="67"/>
                    <a:pt x="1" y="134"/>
                  </a:cubicBezTo>
                  <a:lnTo>
                    <a:pt x="1" y="201"/>
                  </a:lnTo>
                  <a:cubicBezTo>
                    <a:pt x="1" y="284"/>
                    <a:pt x="67" y="326"/>
                    <a:pt x="130" y="326"/>
                  </a:cubicBezTo>
                  <a:cubicBezTo>
                    <a:pt x="193" y="326"/>
                    <a:pt x="251" y="284"/>
                    <a:pt x="234" y="201"/>
                  </a:cubicBezTo>
                  <a:lnTo>
                    <a:pt x="234" y="134"/>
                  </a:lnTo>
                  <a:cubicBezTo>
                    <a:pt x="234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3"/>
            <p:cNvSpPr/>
            <p:nvPr/>
          </p:nvSpPr>
          <p:spPr>
            <a:xfrm>
              <a:off x="5874933" y="3633387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8" y="1"/>
                    <a:pt x="1" y="34"/>
                    <a:pt x="1" y="101"/>
                  </a:cubicBezTo>
                  <a:lnTo>
                    <a:pt x="1" y="168"/>
                  </a:lnTo>
                  <a:cubicBezTo>
                    <a:pt x="17" y="251"/>
                    <a:pt x="76" y="293"/>
                    <a:pt x="134" y="293"/>
                  </a:cubicBezTo>
                  <a:cubicBezTo>
                    <a:pt x="193" y="293"/>
                    <a:pt x="251" y="251"/>
                    <a:pt x="268" y="168"/>
                  </a:cubicBezTo>
                  <a:lnTo>
                    <a:pt x="268" y="101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3"/>
            <p:cNvSpPr/>
            <p:nvPr/>
          </p:nvSpPr>
          <p:spPr>
            <a:xfrm>
              <a:off x="5704768" y="3628455"/>
              <a:ext cx="5673" cy="6901"/>
            </a:xfrm>
            <a:custGeom>
              <a:avLst/>
              <a:gdLst/>
              <a:ahLst/>
              <a:cxnLst/>
              <a:rect l="l" t="t" r="r" b="b"/>
              <a:pathLst>
                <a:path w="268" h="326" extrusionOk="0">
                  <a:moveTo>
                    <a:pt x="134" y="0"/>
                  </a:moveTo>
                  <a:cubicBezTo>
                    <a:pt x="67" y="0"/>
                    <a:pt x="1" y="34"/>
                    <a:pt x="1" y="100"/>
                  </a:cubicBezTo>
                  <a:lnTo>
                    <a:pt x="1" y="200"/>
                  </a:lnTo>
                  <a:cubicBezTo>
                    <a:pt x="1" y="284"/>
                    <a:pt x="67" y="326"/>
                    <a:pt x="134" y="326"/>
                  </a:cubicBezTo>
                  <a:cubicBezTo>
                    <a:pt x="201" y="326"/>
                    <a:pt x="268" y="284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3"/>
            <p:cNvSpPr/>
            <p:nvPr/>
          </p:nvSpPr>
          <p:spPr>
            <a:xfrm>
              <a:off x="5818458" y="3631800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59"/>
                    <a:pt x="67" y="301"/>
                    <a:pt x="134" y="301"/>
                  </a:cubicBezTo>
                  <a:cubicBezTo>
                    <a:pt x="200" y="301"/>
                    <a:pt x="267" y="259"/>
                    <a:pt x="267" y="176"/>
                  </a:cubicBezTo>
                  <a:lnTo>
                    <a:pt x="267" y="109"/>
                  </a:lnTo>
                  <a:cubicBezTo>
                    <a:pt x="240" y="55"/>
                    <a:pt x="213" y="0"/>
                    <a:pt x="167" y="0"/>
                  </a:cubicBezTo>
                  <a:cubicBezTo>
                    <a:pt x="157" y="0"/>
                    <a:pt x="146" y="3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3"/>
            <p:cNvSpPr/>
            <p:nvPr/>
          </p:nvSpPr>
          <p:spPr>
            <a:xfrm>
              <a:off x="5703370" y="3680697"/>
              <a:ext cx="5652" cy="6202"/>
            </a:xfrm>
            <a:custGeom>
              <a:avLst/>
              <a:gdLst/>
              <a:ahLst/>
              <a:cxnLst/>
              <a:rect l="l" t="t" r="r" b="b"/>
              <a:pathLst>
                <a:path w="267" h="293" extrusionOk="0">
                  <a:moveTo>
                    <a:pt x="133" y="1"/>
                  </a:moveTo>
                  <a:cubicBezTo>
                    <a:pt x="67" y="1"/>
                    <a:pt x="0" y="67"/>
                    <a:pt x="0" y="134"/>
                  </a:cubicBezTo>
                  <a:lnTo>
                    <a:pt x="0" y="168"/>
                  </a:lnTo>
                  <a:cubicBezTo>
                    <a:pt x="0" y="251"/>
                    <a:pt x="58" y="293"/>
                    <a:pt x="121" y="293"/>
                  </a:cubicBezTo>
                  <a:cubicBezTo>
                    <a:pt x="183" y="293"/>
                    <a:pt x="250" y="251"/>
                    <a:pt x="267" y="168"/>
                  </a:cubicBezTo>
                  <a:lnTo>
                    <a:pt x="267" y="134"/>
                  </a:lnTo>
                  <a:cubicBezTo>
                    <a:pt x="234" y="67"/>
                    <a:pt x="200" y="1"/>
                    <a:pt x="13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3"/>
            <p:cNvSpPr/>
            <p:nvPr/>
          </p:nvSpPr>
          <p:spPr>
            <a:xfrm>
              <a:off x="5759845" y="3682623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7"/>
                  </a:lnTo>
                  <a:cubicBezTo>
                    <a:pt x="1" y="260"/>
                    <a:pt x="67" y="302"/>
                    <a:pt x="134" y="302"/>
                  </a:cubicBezTo>
                  <a:cubicBezTo>
                    <a:pt x="201" y="302"/>
                    <a:pt x="267" y="260"/>
                    <a:pt x="267" y="177"/>
                  </a:cubicBezTo>
                  <a:lnTo>
                    <a:pt x="267" y="143"/>
                  </a:lnTo>
                  <a:cubicBezTo>
                    <a:pt x="267" y="43"/>
                    <a:pt x="201" y="10"/>
                    <a:pt x="134" y="10"/>
                  </a:cubicBezTo>
                  <a:cubicBezTo>
                    <a:pt x="122" y="4"/>
                    <a:pt x="110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3"/>
            <p:cNvSpPr/>
            <p:nvPr/>
          </p:nvSpPr>
          <p:spPr>
            <a:xfrm>
              <a:off x="5817040" y="3684232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34"/>
                  </a:cubicBezTo>
                  <a:lnTo>
                    <a:pt x="1" y="167"/>
                  </a:lnTo>
                  <a:cubicBezTo>
                    <a:pt x="1" y="251"/>
                    <a:pt x="59" y="292"/>
                    <a:pt x="121" y="292"/>
                  </a:cubicBezTo>
                  <a:cubicBezTo>
                    <a:pt x="184" y="292"/>
                    <a:pt x="251" y="251"/>
                    <a:pt x="267" y="167"/>
                  </a:cubicBezTo>
                  <a:lnTo>
                    <a:pt x="267" y="134"/>
                  </a:lnTo>
                  <a:cubicBezTo>
                    <a:pt x="234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3"/>
            <p:cNvSpPr/>
            <p:nvPr/>
          </p:nvSpPr>
          <p:spPr>
            <a:xfrm>
              <a:off x="5873536" y="3685650"/>
              <a:ext cx="5652" cy="6901"/>
            </a:xfrm>
            <a:custGeom>
              <a:avLst/>
              <a:gdLst/>
              <a:ahLst/>
              <a:cxnLst/>
              <a:rect l="l" t="t" r="r" b="b"/>
              <a:pathLst>
                <a:path w="267" h="326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200"/>
                  </a:lnTo>
                  <a:cubicBezTo>
                    <a:pt x="0" y="284"/>
                    <a:pt x="67" y="325"/>
                    <a:pt x="134" y="325"/>
                  </a:cubicBezTo>
                  <a:cubicBezTo>
                    <a:pt x="200" y="325"/>
                    <a:pt x="267" y="284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3"/>
            <p:cNvSpPr/>
            <p:nvPr/>
          </p:nvSpPr>
          <p:spPr>
            <a:xfrm>
              <a:off x="5930011" y="3687766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67" y="0"/>
                  </a:moveTo>
                  <a:cubicBezTo>
                    <a:pt x="67" y="0"/>
                    <a:pt x="34" y="34"/>
                    <a:pt x="1" y="100"/>
                  </a:cubicBezTo>
                  <a:lnTo>
                    <a:pt x="1" y="167"/>
                  </a:lnTo>
                  <a:cubicBezTo>
                    <a:pt x="17" y="251"/>
                    <a:pt x="84" y="292"/>
                    <a:pt x="147" y="292"/>
                  </a:cubicBezTo>
                  <a:cubicBezTo>
                    <a:pt x="209" y="292"/>
                    <a:pt x="268" y="251"/>
                    <a:pt x="268" y="167"/>
                  </a:cubicBezTo>
                  <a:lnTo>
                    <a:pt x="268" y="100"/>
                  </a:lnTo>
                  <a:cubicBezTo>
                    <a:pt x="268" y="34"/>
                    <a:pt x="234" y="0"/>
                    <a:pt x="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3"/>
            <p:cNvSpPr/>
            <p:nvPr/>
          </p:nvSpPr>
          <p:spPr>
            <a:xfrm>
              <a:off x="5987205" y="3689185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67"/>
                    <a:pt x="1" y="133"/>
                  </a:cubicBezTo>
                  <a:lnTo>
                    <a:pt x="1" y="167"/>
                  </a:lnTo>
                  <a:cubicBezTo>
                    <a:pt x="1" y="234"/>
                    <a:pt x="67" y="300"/>
                    <a:pt x="134" y="300"/>
                  </a:cubicBezTo>
                  <a:cubicBezTo>
                    <a:pt x="201" y="300"/>
                    <a:pt x="267" y="267"/>
                    <a:pt x="267" y="200"/>
                  </a:cubicBezTo>
                  <a:lnTo>
                    <a:pt x="267" y="133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3"/>
            <p:cNvSpPr/>
            <p:nvPr/>
          </p:nvSpPr>
          <p:spPr>
            <a:xfrm>
              <a:off x="5290308" y="3566964"/>
              <a:ext cx="795771" cy="794480"/>
            </a:xfrm>
            <a:custGeom>
              <a:avLst/>
              <a:gdLst/>
              <a:ahLst/>
              <a:cxnLst/>
              <a:rect l="l" t="t" r="r" b="b"/>
              <a:pathLst>
                <a:path w="37594" h="37533" extrusionOk="0">
                  <a:moveTo>
                    <a:pt x="1712" y="1"/>
                  </a:moveTo>
                  <a:cubicBezTo>
                    <a:pt x="1368" y="1"/>
                    <a:pt x="1068" y="290"/>
                    <a:pt x="1068" y="670"/>
                  </a:cubicBezTo>
                  <a:lnTo>
                    <a:pt x="33" y="35796"/>
                  </a:lnTo>
                  <a:cubicBezTo>
                    <a:pt x="0" y="36162"/>
                    <a:pt x="334" y="36496"/>
                    <a:pt x="701" y="36496"/>
                  </a:cubicBezTo>
                  <a:lnTo>
                    <a:pt x="35826" y="37530"/>
                  </a:lnTo>
                  <a:cubicBezTo>
                    <a:pt x="35846" y="37532"/>
                    <a:pt x="35866" y="37533"/>
                    <a:pt x="35886" y="37533"/>
                  </a:cubicBezTo>
                  <a:cubicBezTo>
                    <a:pt x="36256" y="37533"/>
                    <a:pt x="36528" y="37243"/>
                    <a:pt x="36560" y="36863"/>
                  </a:cubicBezTo>
                  <a:lnTo>
                    <a:pt x="37560" y="1738"/>
                  </a:lnTo>
                  <a:cubicBezTo>
                    <a:pt x="37594" y="1371"/>
                    <a:pt x="37293" y="1037"/>
                    <a:pt x="36893" y="1037"/>
                  </a:cubicBezTo>
                  <a:lnTo>
                    <a:pt x="1768" y="3"/>
                  </a:lnTo>
                  <a:cubicBezTo>
                    <a:pt x="1749" y="2"/>
                    <a:pt x="1731" y="1"/>
                    <a:pt x="171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3"/>
            <p:cNvSpPr/>
            <p:nvPr/>
          </p:nvSpPr>
          <p:spPr>
            <a:xfrm>
              <a:off x="5736540" y="4146720"/>
              <a:ext cx="5673" cy="6901"/>
            </a:xfrm>
            <a:custGeom>
              <a:avLst/>
              <a:gdLst/>
              <a:ahLst/>
              <a:cxnLst/>
              <a:rect l="l" t="t" r="r" b="b"/>
              <a:pathLst>
                <a:path w="268" h="326" extrusionOk="0">
                  <a:moveTo>
                    <a:pt x="134" y="1"/>
                  </a:moveTo>
                  <a:cubicBezTo>
                    <a:pt x="68" y="1"/>
                    <a:pt x="1" y="67"/>
                    <a:pt x="1" y="134"/>
                  </a:cubicBezTo>
                  <a:lnTo>
                    <a:pt x="1" y="201"/>
                  </a:lnTo>
                  <a:cubicBezTo>
                    <a:pt x="1" y="284"/>
                    <a:pt x="68" y="326"/>
                    <a:pt x="134" y="326"/>
                  </a:cubicBezTo>
                  <a:cubicBezTo>
                    <a:pt x="201" y="326"/>
                    <a:pt x="268" y="284"/>
                    <a:pt x="268" y="201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3"/>
            <p:cNvSpPr/>
            <p:nvPr/>
          </p:nvSpPr>
          <p:spPr>
            <a:xfrm>
              <a:off x="5738657" y="4094479"/>
              <a:ext cx="5673" cy="6181"/>
            </a:xfrm>
            <a:custGeom>
              <a:avLst/>
              <a:gdLst/>
              <a:ahLst/>
              <a:cxnLst/>
              <a:rect l="l" t="t" r="r" b="b"/>
              <a:pathLst>
                <a:path w="268" h="292" extrusionOk="0">
                  <a:moveTo>
                    <a:pt x="134" y="0"/>
                  </a:moveTo>
                  <a:cubicBezTo>
                    <a:pt x="68" y="0"/>
                    <a:pt x="1" y="33"/>
                    <a:pt x="1" y="100"/>
                  </a:cubicBezTo>
                  <a:lnTo>
                    <a:pt x="1" y="167"/>
                  </a:lnTo>
                  <a:cubicBezTo>
                    <a:pt x="1" y="250"/>
                    <a:pt x="59" y="292"/>
                    <a:pt x="122" y="292"/>
                  </a:cubicBezTo>
                  <a:cubicBezTo>
                    <a:pt x="184" y="292"/>
                    <a:pt x="251" y="250"/>
                    <a:pt x="268" y="167"/>
                  </a:cubicBezTo>
                  <a:lnTo>
                    <a:pt x="268" y="100"/>
                  </a:lnTo>
                  <a:cubicBezTo>
                    <a:pt x="234" y="33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3"/>
            <p:cNvSpPr/>
            <p:nvPr/>
          </p:nvSpPr>
          <p:spPr>
            <a:xfrm>
              <a:off x="5735143" y="4199681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4" y="0"/>
                  </a:moveTo>
                  <a:cubicBezTo>
                    <a:pt x="67" y="0"/>
                    <a:pt x="0" y="34"/>
                    <a:pt x="0" y="100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0" y="301"/>
                    <a:pt x="267" y="234"/>
                    <a:pt x="267" y="167"/>
                  </a:cubicBezTo>
                  <a:lnTo>
                    <a:pt x="267" y="134"/>
                  </a:lnTo>
                  <a:cubicBezTo>
                    <a:pt x="267" y="34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3"/>
            <p:cNvSpPr/>
            <p:nvPr/>
          </p:nvSpPr>
          <p:spPr>
            <a:xfrm>
              <a:off x="5732306" y="4304884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1" y="34"/>
                    <a:pt x="1" y="101"/>
                  </a:cubicBezTo>
                  <a:lnTo>
                    <a:pt x="1" y="167"/>
                  </a:lnTo>
                  <a:cubicBezTo>
                    <a:pt x="17" y="251"/>
                    <a:pt x="76" y="292"/>
                    <a:pt x="134" y="292"/>
                  </a:cubicBezTo>
                  <a:cubicBezTo>
                    <a:pt x="192" y="292"/>
                    <a:pt x="251" y="251"/>
                    <a:pt x="268" y="167"/>
                  </a:cubicBezTo>
                  <a:lnTo>
                    <a:pt x="268" y="101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3"/>
            <p:cNvSpPr/>
            <p:nvPr/>
          </p:nvSpPr>
          <p:spPr>
            <a:xfrm>
              <a:off x="5733026" y="4251923"/>
              <a:ext cx="5652" cy="6901"/>
            </a:xfrm>
            <a:custGeom>
              <a:avLst/>
              <a:gdLst/>
              <a:ahLst/>
              <a:cxnLst/>
              <a:rect l="l" t="t" r="r" b="b"/>
              <a:pathLst>
                <a:path w="267" h="326" extrusionOk="0">
                  <a:moveTo>
                    <a:pt x="167" y="1"/>
                  </a:moveTo>
                  <a:cubicBezTo>
                    <a:pt x="67" y="1"/>
                    <a:pt x="33" y="67"/>
                    <a:pt x="0" y="134"/>
                  </a:cubicBezTo>
                  <a:lnTo>
                    <a:pt x="0" y="201"/>
                  </a:lnTo>
                  <a:cubicBezTo>
                    <a:pt x="0" y="284"/>
                    <a:pt x="67" y="326"/>
                    <a:pt x="133" y="326"/>
                  </a:cubicBezTo>
                  <a:cubicBezTo>
                    <a:pt x="200" y="326"/>
                    <a:pt x="267" y="284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34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3"/>
            <p:cNvSpPr/>
            <p:nvPr/>
          </p:nvSpPr>
          <p:spPr>
            <a:xfrm>
              <a:off x="5795153" y="4095876"/>
              <a:ext cx="5673" cy="7091"/>
            </a:xfrm>
            <a:custGeom>
              <a:avLst/>
              <a:gdLst/>
              <a:ahLst/>
              <a:cxnLst/>
              <a:rect l="l" t="t" r="r" b="b"/>
              <a:pathLst>
                <a:path w="268" h="335" extrusionOk="0">
                  <a:moveTo>
                    <a:pt x="134" y="1"/>
                  </a:moveTo>
                  <a:cubicBezTo>
                    <a:pt x="67" y="1"/>
                    <a:pt x="0" y="68"/>
                    <a:pt x="0" y="134"/>
                  </a:cubicBezTo>
                  <a:lnTo>
                    <a:pt x="0" y="201"/>
                  </a:lnTo>
                  <a:cubicBezTo>
                    <a:pt x="0" y="268"/>
                    <a:pt x="67" y="334"/>
                    <a:pt x="134" y="334"/>
                  </a:cubicBezTo>
                  <a:cubicBezTo>
                    <a:pt x="201" y="334"/>
                    <a:pt x="267" y="268"/>
                    <a:pt x="267" y="201"/>
                  </a:cubicBezTo>
                  <a:lnTo>
                    <a:pt x="267" y="168"/>
                  </a:lnTo>
                  <a:cubicBezTo>
                    <a:pt x="267" y="68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3"/>
            <p:cNvSpPr/>
            <p:nvPr/>
          </p:nvSpPr>
          <p:spPr>
            <a:xfrm>
              <a:off x="5793735" y="4148646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6"/>
                  </a:lnTo>
                  <a:cubicBezTo>
                    <a:pt x="1" y="243"/>
                    <a:pt x="67" y="310"/>
                    <a:pt x="134" y="310"/>
                  </a:cubicBezTo>
                  <a:cubicBezTo>
                    <a:pt x="201" y="310"/>
                    <a:pt x="268" y="243"/>
                    <a:pt x="268" y="176"/>
                  </a:cubicBezTo>
                  <a:lnTo>
                    <a:pt x="268" y="110"/>
                  </a:lnTo>
                  <a:cubicBezTo>
                    <a:pt x="268" y="55"/>
                    <a:pt x="223" y="1"/>
                    <a:pt x="170" y="1"/>
                  </a:cubicBezTo>
                  <a:cubicBezTo>
                    <a:pt x="159" y="1"/>
                    <a:pt x="146" y="3"/>
                    <a:pt x="134" y="10"/>
                  </a:cubicBezTo>
                  <a:cubicBezTo>
                    <a:pt x="122" y="3"/>
                    <a:pt x="110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3"/>
            <p:cNvSpPr/>
            <p:nvPr/>
          </p:nvSpPr>
          <p:spPr>
            <a:xfrm>
              <a:off x="5788803" y="4306302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0"/>
                    <a:pt x="134" y="300"/>
                  </a:cubicBezTo>
                  <a:cubicBezTo>
                    <a:pt x="200" y="300"/>
                    <a:pt x="267" y="267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3"/>
            <p:cNvSpPr/>
            <p:nvPr/>
          </p:nvSpPr>
          <p:spPr>
            <a:xfrm>
              <a:off x="5790200" y="4253849"/>
              <a:ext cx="6393" cy="6583"/>
            </a:xfrm>
            <a:custGeom>
              <a:avLst/>
              <a:gdLst/>
              <a:ahLst/>
              <a:cxnLst/>
              <a:rect l="l" t="t" r="r" b="b"/>
              <a:pathLst>
                <a:path w="302" h="311" extrusionOk="0">
                  <a:moveTo>
                    <a:pt x="119" y="1"/>
                  </a:moveTo>
                  <a:cubicBezTo>
                    <a:pt x="55" y="1"/>
                    <a:pt x="28" y="55"/>
                    <a:pt x="1" y="110"/>
                  </a:cubicBezTo>
                  <a:lnTo>
                    <a:pt x="1" y="177"/>
                  </a:lnTo>
                  <a:cubicBezTo>
                    <a:pt x="34" y="243"/>
                    <a:pt x="68" y="310"/>
                    <a:pt x="134" y="310"/>
                  </a:cubicBezTo>
                  <a:cubicBezTo>
                    <a:pt x="201" y="310"/>
                    <a:pt x="268" y="243"/>
                    <a:pt x="301" y="177"/>
                  </a:cubicBezTo>
                  <a:lnTo>
                    <a:pt x="301" y="110"/>
                  </a:lnTo>
                  <a:cubicBezTo>
                    <a:pt x="301" y="55"/>
                    <a:pt x="257" y="1"/>
                    <a:pt x="204" y="1"/>
                  </a:cubicBezTo>
                  <a:cubicBezTo>
                    <a:pt x="192" y="1"/>
                    <a:pt x="180" y="4"/>
                    <a:pt x="168" y="10"/>
                  </a:cubicBezTo>
                  <a:cubicBezTo>
                    <a:pt x="149" y="4"/>
                    <a:pt x="133" y="1"/>
                    <a:pt x="1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3"/>
            <p:cNvSpPr/>
            <p:nvPr/>
          </p:nvSpPr>
          <p:spPr>
            <a:xfrm>
              <a:off x="5792337" y="4201100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3" y="0"/>
                  </a:moveTo>
                  <a:cubicBezTo>
                    <a:pt x="67" y="0"/>
                    <a:pt x="0" y="67"/>
                    <a:pt x="0" y="133"/>
                  </a:cubicBezTo>
                  <a:lnTo>
                    <a:pt x="0" y="167"/>
                  </a:lnTo>
                  <a:cubicBezTo>
                    <a:pt x="0" y="234"/>
                    <a:pt x="33" y="300"/>
                    <a:pt x="100" y="300"/>
                  </a:cubicBezTo>
                  <a:cubicBezTo>
                    <a:pt x="167" y="300"/>
                    <a:pt x="234" y="267"/>
                    <a:pt x="267" y="200"/>
                  </a:cubicBezTo>
                  <a:lnTo>
                    <a:pt x="267" y="133"/>
                  </a:lnTo>
                  <a:cubicBezTo>
                    <a:pt x="234" y="67"/>
                    <a:pt x="200" y="0"/>
                    <a:pt x="13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3"/>
            <p:cNvSpPr/>
            <p:nvPr/>
          </p:nvSpPr>
          <p:spPr>
            <a:xfrm>
              <a:off x="5851649" y="4097294"/>
              <a:ext cx="6371" cy="6371"/>
            </a:xfrm>
            <a:custGeom>
              <a:avLst/>
              <a:gdLst/>
              <a:ahLst/>
              <a:cxnLst/>
              <a:rect l="l" t="t" r="r" b="b"/>
              <a:pathLst>
                <a:path w="301" h="301" extrusionOk="0">
                  <a:moveTo>
                    <a:pt x="167" y="1"/>
                  </a:moveTo>
                  <a:cubicBezTo>
                    <a:pt x="67" y="1"/>
                    <a:pt x="33" y="67"/>
                    <a:pt x="0" y="134"/>
                  </a:cubicBezTo>
                  <a:lnTo>
                    <a:pt x="0" y="201"/>
                  </a:lnTo>
                  <a:cubicBezTo>
                    <a:pt x="17" y="267"/>
                    <a:pt x="83" y="301"/>
                    <a:pt x="150" y="301"/>
                  </a:cubicBezTo>
                  <a:cubicBezTo>
                    <a:pt x="217" y="301"/>
                    <a:pt x="284" y="267"/>
                    <a:pt x="300" y="201"/>
                  </a:cubicBezTo>
                  <a:lnTo>
                    <a:pt x="300" y="134"/>
                  </a:lnTo>
                  <a:cubicBezTo>
                    <a:pt x="267" y="67"/>
                    <a:pt x="234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33"/>
            <p:cNvSpPr/>
            <p:nvPr/>
          </p:nvSpPr>
          <p:spPr>
            <a:xfrm>
              <a:off x="5850231" y="4150255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0" y="301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33"/>
            <p:cNvSpPr/>
            <p:nvPr/>
          </p:nvSpPr>
          <p:spPr>
            <a:xfrm>
              <a:off x="5848812" y="4203026"/>
              <a:ext cx="5673" cy="6033"/>
            </a:xfrm>
            <a:custGeom>
              <a:avLst/>
              <a:gdLst/>
              <a:ahLst/>
              <a:cxnLst/>
              <a:rect l="l" t="t" r="r" b="b"/>
              <a:pathLst>
                <a:path w="268" h="285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30"/>
                    <a:pt x="45" y="285"/>
                    <a:pt x="98" y="285"/>
                  </a:cubicBezTo>
                  <a:cubicBezTo>
                    <a:pt x="110" y="285"/>
                    <a:pt x="122" y="282"/>
                    <a:pt x="134" y="276"/>
                  </a:cubicBezTo>
                  <a:cubicBezTo>
                    <a:pt x="146" y="282"/>
                    <a:pt x="159" y="285"/>
                    <a:pt x="170" y="285"/>
                  </a:cubicBezTo>
                  <a:cubicBezTo>
                    <a:pt x="223" y="285"/>
                    <a:pt x="267" y="230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0"/>
                    <a:pt x="170" y="0"/>
                  </a:cubicBezTo>
                  <a:cubicBezTo>
                    <a:pt x="159" y="0"/>
                    <a:pt x="146" y="3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33"/>
            <p:cNvSpPr/>
            <p:nvPr/>
          </p:nvSpPr>
          <p:spPr>
            <a:xfrm>
              <a:off x="5847394" y="4255458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8" y="1"/>
                    <a:pt x="1" y="34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34"/>
                    <a:pt x="268" y="167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33"/>
            <p:cNvSpPr/>
            <p:nvPr/>
          </p:nvSpPr>
          <p:spPr>
            <a:xfrm>
              <a:off x="5845997" y="4308228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3"/>
                    <a:pt x="67" y="310"/>
                    <a:pt x="134" y="310"/>
                  </a:cubicBezTo>
                  <a:cubicBezTo>
                    <a:pt x="200" y="310"/>
                    <a:pt x="267" y="243"/>
                    <a:pt x="267" y="176"/>
                  </a:cubicBezTo>
                  <a:lnTo>
                    <a:pt x="267" y="143"/>
                  </a:lnTo>
                  <a:cubicBezTo>
                    <a:pt x="267" y="60"/>
                    <a:pt x="222" y="1"/>
                    <a:pt x="169" y="1"/>
                  </a:cubicBezTo>
                  <a:cubicBezTo>
                    <a:pt x="157" y="1"/>
                    <a:pt x="145" y="3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33"/>
            <p:cNvSpPr/>
            <p:nvPr/>
          </p:nvSpPr>
          <p:spPr>
            <a:xfrm>
              <a:off x="5905308" y="4204613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67" y="1"/>
                  </a:moveTo>
                  <a:cubicBezTo>
                    <a:pt x="67" y="1"/>
                    <a:pt x="34" y="34"/>
                    <a:pt x="0" y="101"/>
                  </a:cubicBezTo>
                  <a:lnTo>
                    <a:pt x="0" y="168"/>
                  </a:lnTo>
                  <a:cubicBezTo>
                    <a:pt x="34" y="234"/>
                    <a:pt x="67" y="301"/>
                    <a:pt x="134" y="301"/>
                  </a:cubicBezTo>
                  <a:cubicBezTo>
                    <a:pt x="200" y="301"/>
                    <a:pt x="267" y="234"/>
                    <a:pt x="267" y="168"/>
                  </a:cubicBezTo>
                  <a:lnTo>
                    <a:pt x="267" y="134"/>
                  </a:lnTo>
                  <a:cubicBezTo>
                    <a:pt x="267" y="68"/>
                    <a:pt x="234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33"/>
            <p:cNvSpPr/>
            <p:nvPr/>
          </p:nvSpPr>
          <p:spPr>
            <a:xfrm>
              <a:off x="5907425" y="415167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67"/>
                    <a:pt x="0" y="133"/>
                  </a:cubicBezTo>
                  <a:lnTo>
                    <a:pt x="0" y="200"/>
                  </a:lnTo>
                  <a:cubicBezTo>
                    <a:pt x="0" y="267"/>
                    <a:pt x="34" y="300"/>
                    <a:pt x="100" y="300"/>
                  </a:cubicBezTo>
                  <a:cubicBezTo>
                    <a:pt x="200" y="300"/>
                    <a:pt x="234" y="267"/>
                    <a:pt x="267" y="200"/>
                  </a:cubicBezTo>
                  <a:lnTo>
                    <a:pt x="267" y="133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3"/>
            <p:cNvSpPr/>
            <p:nvPr/>
          </p:nvSpPr>
          <p:spPr>
            <a:xfrm>
              <a:off x="5902472" y="4309837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33"/>
                    <a:pt x="1" y="100"/>
                  </a:cubicBezTo>
                  <a:lnTo>
                    <a:pt x="1" y="167"/>
                  </a:lnTo>
                  <a:cubicBezTo>
                    <a:pt x="1" y="234"/>
                    <a:pt x="67" y="300"/>
                    <a:pt x="134" y="300"/>
                  </a:cubicBezTo>
                  <a:cubicBezTo>
                    <a:pt x="201" y="300"/>
                    <a:pt x="268" y="234"/>
                    <a:pt x="268" y="167"/>
                  </a:cubicBezTo>
                  <a:lnTo>
                    <a:pt x="268" y="133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33"/>
            <p:cNvSpPr/>
            <p:nvPr/>
          </p:nvSpPr>
          <p:spPr>
            <a:xfrm>
              <a:off x="5903890" y="4256876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200"/>
                  </a:lnTo>
                  <a:cubicBezTo>
                    <a:pt x="0" y="267"/>
                    <a:pt x="67" y="300"/>
                    <a:pt x="134" y="300"/>
                  </a:cubicBezTo>
                  <a:cubicBezTo>
                    <a:pt x="146" y="307"/>
                    <a:pt x="158" y="309"/>
                    <a:pt x="170" y="309"/>
                  </a:cubicBezTo>
                  <a:cubicBezTo>
                    <a:pt x="223" y="309"/>
                    <a:pt x="267" y="255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33"/>
            <p:cNvSpPr/>
            <p:nvPr/>
          </p:nvSpPr>
          <p:spPr>
            <a:xfrm>
              <a:off x="5908822" y="4099411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8" y="1"/>
                    <a:pt x="1" y="34"/>
                    <a:pt x="1" y="101"/>
                  </a:cubicBezTo>
                  <a:lnTo>
                    <a:pt x="1" y="167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34"/>
                    <a:pt x="268" y="167"/>
                  </a:cubicBezTo>
                  <a:lnTo>
                    <a:pt x="268" y="134"/>
                  </a:lnTo>
                  <a:cubicBezTo>
                    <a:pt x="268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33"/>
            <p:cNvSpPr/>
            <p:nvPr/>
          </p:nvSpPr>
          <p:spPr>
            <a:xfrm>
              <a:off x="5961085" y="425899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67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33"/>
            <p:cNvSpPr/>
            <p:nvPr/>
          </p:nvSpPr>
          <p:spPr>
            <a:xfrm>
              <a:off x="5963900" y="4153600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43"/>
                    <a:pt x="68" y="309"/>
                    <a:pt x="134" y="309"/>
                  </a:cubicBezTo>
                  <a:cubicBezTo>
                    <a:pt x="201" y="309"/>
                    <a:pt x="268" y="243"/>
                    <a:pt x="268" y="176"/>
                  </a:cubicBezTo>
                  <a:lnTo>
                    <a:pt x="268" y="109"/>
                  </a:lnTo>
                  <a:cubicBezTo>
                    <a:pt x="268" y="42"/>
                    <a:pt x="201" y="9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33"/>
            <p:cNvSpPr/>
            <p:nvPr/>
          </p:nvSpPr>
          <p:spPr>
            <a:xfrm>
              <a:off x="5965318" y="4100829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34" y="0"/>
                  </a:moveTo>
                  <a:cubicBezTo>
                    <a:pt x="67" y="0"/>
                    <a:pt x="1" y="67"/>
                    <a:pt x="1" y="134"/>
                  </a:cubicBezTo>
                  <a:lnTo>
                    <a:pt x="1" y="167"/>
                  </a:lnTo>
                  <a:cubicBezTo>
                    <a:pt x="1" y="267"/>
                    <a:pt x="67" y="317"/>
                    <a:pt x="134" y="317"/>
                  </a:cubicBezTo>
                  <a:cubicBezTo>
                    <a:pt x="201" y="317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33"/>
            <p:cNvSpPr/>
            <p:nvPr/>
          </p:nvSpPr>
          <p:spPr>
            <a:xfrm>
              <a:off x="5959667" y="4311234"/>
              <a:ext cx="5313" cy="6731"/>
            </a:xfrm>
            <a:custGeom>
              <a:avLst/>
              <a:gdLst/>
              <a:ahLst/>
              <a:cxnLst/>
              <a:rect l="l" t="t" r="r" b="b"/>
              <a:pathLst>
                <a:path w="251" h="318" extrusionOk="0">
                  <a:moveTo>
                    <a:pt x="134" y="1"/>
                  </a:moveTo>
                  <a:cubicBezTo>
                    <a:pt x="67" y="1"/>
                    <a:pt x="1" y="67"/>
                    <a:pt x="1" y="134"/>
                  </a:cubicBezTo>
                  <a:lnTo>
                    <a:pt x="1" y="168"/>
                  </a:lnTo>
                  <a:cubicBezTo>
                    <a:pt x="1" y="268"/>
                    <a:pt x="67" y="318"/>
                    <a:pt x="130" y="318"/>
                  </a:cubicBezTo>
                  <a:cubicBezTo>
                    <a:pt x="192" y="318"/>
                    <a:pt x="251" y="268"/>
                    <a:pt x="234" y="168"/>
                  </a:cubicBezTo>
                  <a:lnTo>
                    <a:pt x="234" y="134"/>
                  </a:lnTo>
                  <a:cubicBezTo>
                    <a:pt x="234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3"/>
            <p:cNvSpPr/>
            <p:nvPr/>
          </p:nvSpPr>
          <p:spPr>
            <a:xfrm>
              <a:off x="5962503" y="4206032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67" y="1"/>
                  </a:moveTo>
                  <a:cubicBezTo>
                    <a:pt x="67" y="1"/>
                    <a:pt x="33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0" y="301"/>
                    <a:pt x="267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34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33"/>
            <p:cNvSpPr/>
            <p:nvPr/>
          </p:nvSpPr>
          <p:spPr>
            <a:xfrm>
              <a:off x="6022513" y="4102755"/>
              <a:ext cx="5673" cy="5863"/>
            </a:xfrm>
            <a:custGeom>
              <a:avLst/>
              <a:gdLst/>
              <a:ahLst/>
              <a:cxnLst/>
              <a:rect l="l" t="t" r="r" b="b"/>
              <a:pathLst>
                <a:path w="268" h="277" extrusionOk="0">
                  <a:moveTo>
                    <a:pt x="98" y="1"/>
                  </a:moveTo>
                  <a:cubicBezTo>
                    <a:pt x="45" y="1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17" y="243"/>
                    <a:pt x="76" y="276"/>
                    <a:pt x="134" y="276"/>
                  </a:cubicBezTo>
                  <a:cubicBezTo>
                    <a:pt x="192" y="276"/>
                    <a:pt x="251" y="243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8" y="1"/>
                    <a:pt x="146" y="3"/>
                    <a:pt x="134" y="9"/>
                  </a:cubicBezTo>
                  <a:cubicBezTo>
                    <a:pt x="122" y="3"/>
                    <a:pt x="109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3"/>
            <p:cNvSpPr/>
            <p:nvPr/>
          </p:nvSpPr>
          <p:spPr>
            <a:xfrm>
              <a:off x="6016163" y="4313160"/>
              <a:ext cx="5673" cy="5863"/>
            </a:xfrm>
            <a:custGeom>
              <a:avLst/>
              <a:gdLst/>
              <a:ahLst/>
              <a:cxnLst/>
              <a:rect l="l" t="t" r="r" b="b"/>
              <a:pathLst>
                <a:path w="268" h="277" extrusionOk="0">
                  <a:moveTo>
                    <a:pt x="97" y="1"/>
                  </a:moveTo>
                  <a:cubicBezTo>
                    <a:pt x="45" y="1"/>
                    <a:pt x="0" y="55"/>
                    <a:pt x="0" y="110"/>
                  </a:cubicBezTo>
                  <a:lnTo>
                    <a:pt x="0" y="177"/>
                  </a:lnTo>
                  <a:cubicBezTo>
                    <a:pt x="17" y="243"/>
                    <a:pt x="75" y="277"/>
                    <a:pt x="134" y="277"/>
                  </a:cubicBezTo>
                  <a:cubicBezTo>
                    <a:pt x="192" y="277"/>
                    <a:pt x="250" y="243"/>
                    <a:pt x="267" y="177"/>
                  </a:cubicBezTo>
                  <a:lnTo>
                    <a:pt x="267" y="110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8" y="1"/>
                    <a:pt x="146" y="4"/>
                    <a:pt x="134" y="10"/>
                  </a:cubicBezTo>
                  <a:cubicBezTo>
                    <a:pt x="121" y="4"/>
                    <a:pt x="109" y="1"/>
                    <a:pt x="9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33"/>
            <p:cNvSpPr/>
            <p:nvPr/>
          </p:nvSpPr>
          <p:spPr>
            <a:xfrm>
              <a:off x="6028165" y="3892350"/>
              <a:ext cx="6371" cy="6562"/>
            </a:xfrm>
            <a:custGeom>
              <a:avLst/>
              <a:gdLst/>
              <a:ahLst/>
              <a:cxnLst/>
              <a:rect l="l" t="t" r="r" b="b"/>
              <a:pathLst>
                <a:path w="301" h="310" extrusionOk="0">
                  <a:moveTo>
                    <a:pt x="131" y="0"/>
                  </a:moveTo>
                  <a:cubicBezTo>
                    <a:pt x="77" y="0"/>
                    <a:pt x="28" y="55"/>
                    <a:pt x="0" y="109"/>
                  </a:cubicBezTo>
                  <a:lnTo>
                    <a:pt x="0" y="176"/>
                  </a:lnTo>
                  <a:cubicBezTo>
                    <a:pt x="34" y="242"/>
                    <a:pt x="67" y="276"/>
                    <a:pt x="134" y="309"/>
                  </a:cubicBezTo>
                  <a:cubicBezTo>
                    <a:pt x="200" y="309"/>
                    <a:pt x="267" y="242"/>
                    <a:pt x="301" y="176"/>
                  </a:cubicBezTo>
                  <a:lnTo>
                    <a:pt x="301" y="109"/>
                  </a:lnTo>
                  <a:cubicBezTo>
                    <a:pt x="301" y="55"/>
                    <a:pt x="256" y="0"/>
                    <a:pt x="203" y="0"/>
                  </a:cubicBezTo>
                  <a:cubicBezTo>
                    <a:pt x="192" y="0"/>
                    <a:pt x="179" y="3"/>
                    <a:pt x="167" y="9"/>
                  </a:cubicBezTo>
                  <a:cubicBezTo>
                    <a:pt x="155" y="3"/>
                    <a:pt x="143" y="0"/>
                    <a:pt x="1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33"/>
            <p:cNvSpPr/>
            <p:nvPr/>
          </p:nvSpPr>
          <p:spPr>
            <a:xfrm>
              <a:off x="6018978" y="4207958"/>
              <a:ext cx="6371" cy="5863"/>
            </a:xfrm>
            <a:custGeom>
              <a:avLst/>
              <a:gdLst/>
              <a:ahLst/>
              <a:cxnLst/>
              <a:rect l="l" t="t" r="r" b="b"/>
              <a:pathLst>
                <a:path w="301" h="277" extrusionOk="0">
                  <a:moveTo>
                    <a:pt x="119" y="1"/>
                  </a:moveTo>
                  <a:cubicBezTo>
                    <a:pt x="55" y="1"/>
                    <a:pt x="28" y="55"/>
                    <a:pt x="1" y="110"/>
                  </a:cubicBezTo>
                  <a:lnTo>
                    <a:pt x="1" y="176"/>
                  </a:lnTo>
                  <a:cubicBezTo>
                    <a:pt x="17" y="243"/>
                    <a:pt x="84" y="276"/>
                    <a:pt x="151" y="276"/>
                  </a:cubicBezTo>
                  <a:cubicBezTo>
                    <a:pt x="217" y="276"/>
                    <a:pt x="284" y="243"/>
                    <a:pt x="301" y="176"/>
                  </a:cubicBezTo>
                  <a:lnTo>
                    <a:pt x="301" y="110"/>
                  </a:lnTo>
                  <a:cubicBezTo>
                    <a:pt x="274" y="55"/>
                    <a:pt x="246" y="1"/>
                    <a:pt x="201" y="1"/>
                  </a:cubicBezTo>
                  <a:cubicBezTo>
                    <a:pt x="191" y="1"/>
                    <a:pt x="180" y="3"/>
                    <a:pt x="167" y="10"/>
                  </a:cubicBezTo>
                  <a:cubicBezTo>
                    <a:pt x="149" y="3"/>
                    <a:pt x="133" y="1"/>
                    <a:pt x="1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3"/>
            <p:cNvSpPr/>
            <p:nvPr/>
          </p:nvSpPr>
          <p:spPr>
            <a:xfrm>
              <a:off x="6017560" y="4260411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8" y="0"/>
                    <a:pt x="1" y="33"/>
                    <a:pt x="1" y="133"/>
                  </a:cubicBezTo>
                  <a:lnTo>
                    <a:pt x="1" y="167"/>
                  </a:lnTo>
                  <a:cubicBezTo>
                    <a:pt x="1" y="234"/>
                    <a:pt x="68" y="300"/>
                    <a:pt x="134" y="300"/>
                  </a:cubicBezTo>
                  <a:cubicBezTo>
                    <a:pt x="201" y="300"/>
                    <a:pt x="268" y="267"/>
                    <a:pt x="268" y="200"/>
                  </a:cubicBezTo>
                  <a:lnTo>
                    <a:pt x="268" y="133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3"/>
            <p:cNvSpPr/>
            <p:nvPr/>
          </p:nvSpPr>
          <p:spPr>
            <a:xfrm>
              <a:off x="6020396" y="4155187"/>
              <a:ext cx="6012" cy="6731"/>
            </a:xfrm>
            <a:custGeom>
              <a:avLst/>
              <a:gdLst/>
              <a:ahLst/>
              <a:cxnLst/>
              <a:rect l="l" t="t" r="r" b="b"/>
              <a:pathLst>
                <a:path w="284" h="318" extrusionOk="0">
                  <a:moveTo>
                    <a:pt x="167" y="1"/>
                  </a:moveTo>
                  <a:cubicBezTo>
                    <a:pt x="100" y="1"/>
                    <a:pt x="34" y="34"/>
                    <a:pt x="0" y="134"/>
                  </a:cubicBezTo>
                  <a:lnTo>
                    <a:pt x="0" y="168"/>
                  </a:lnTo>
                  <a:cubicBezTo>
                    <a:pt x="17" y="268"/>
                    <a:pt x="92" y="318"/>
                    <a:pt x="159" y="318"/>
                  </a:cubicBezTo>
                  <a:cubicBezTo>
                    <a:pt x="226" y="318"/>
                    <a:pt x="284" y="268"/>
                    <a:pt x="267" y="168"/>
                  </a:cubicBezTo>
                  <a:lnTo>
                    <a:pt x="267" y="134"/>
                  </a:lnTo>
                  <a:cubicBezTo>
                    <a:pt x="267" y="34"/>
                    <a:pt x="234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3"/>
            <p:cNvSpPr/>
            <p:nvPr/>
          </p:nvSpPr>
          <p:spPr>
            <a:xfrm>
              <a:off x="5971669" y="3890403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34" y="1"/>
                  </a:moveTo>
                  <a:cubicBezTo>
                    <a:pt x="67" y="1"/>
                    <a:pt x="1" y="34"/>
                    <a:pt x="1" y="134"/>
                  </a:cubicBezTo>
                  <a:lnTo>
                    <a:pt x="1" y="168"/>
                  </a:lnTo>
                  <a:cubicBezTo>
                    <a:pt x="1" y="268"/>
                    <a:pt x="67" y="318"/>
                    <a:pt x="134" y="318"/>
                  </a:cubicBezTo>
                  <a:cubicBezTo>
                    <a:pt x="201" y="318"/>
                    <a:pt x="268" y="268"/>
                    <a:pt x="268" y="168"/>
                  </a:cubicBezTo>
                  <a:lnTo>
                    <a:pt x="268" y="134"/>
                  </a:lnTo>
                  <a:cubicBezTo>
                    <a:pt x="268" y="68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3"/>
            <p:cNvSpPr/>
            <p:nvPr/>
          </p:nvSpPr>
          <p:spPr>
            <a:xfrm>
              <a:off x="5744308" y="3883862"/>
              <a:ext cx="5673" cy="5863"/>
            </a:xfrm>
            <a:custGeom>
              <a:avLst/>
              <a:gdLst/>
              <a:ahLst/>
              <a:cxnLst/>
              <a:rect l="l" t="t" r="r" b="b"/>
              <a:pathLst>
                <a:path w="268" h="277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6"/>
                  </a:lnTo>
                  <a:cubicBezTo>
                    <a:pt x="17" y="243"/>
                    <a:pt x="84" y="276"/>
                    <a:pt x="147" y="276"/>
                  </a:cubicBezTo>
                  <a:cubicBezTo>
                    <a:pt x="209" y="276"/>
                    <a:pt x="268" y="243"/>
                    <a:pt x="268" y="176"/>
                  </a:cubicBezTo>
                  <a:lnTo>
                    <a:pt x="268" y="110"/>
                  </a:lnTo>
                  <a:cubicBezTo>
                    <a:pt x="268" y="55"/>
                    <a:pt x="223" y="1"/>
                    <a:pt x="170" y="1"/>
                  </a:cubicBezTo>
                  <a:cubicBezTo>
                    <a:pt x="159" y="1"/>
                    <a:pt x="146" y="4"/>
                    <a:pt x="134" y="10"/>
                  </a:cubicBezTo>
                  <a:cubicBezTo>
                    <a:pt x="122" y="4"/>
                    <a:pt x="110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3"/>
            <p:cNvSpPr/>
            <p:nvPr/>
          </p:nvSpPr>
          <p:spPr>
            <a:xfrm>
              <a:off x="5914474" y="3889006"/>
              <a:ext cx="6393" cy="6371"/>
            </a:xfrm>
            <a:custGeom>
              <a:avLst/>
              <a:gdLst/>
              <a:ahLst/>
              <a:cxnLst/>
              <a:rect l="l" t="t" r="r" b="b"/>
              <a:pathLst>
                <a:path w="302" h="301" extrusionOk="0">
                  <a:moveTo>
                    <a:pt x="168" y="0"/>
                  </a:moveTo>
                  <a:cubicBezTo>
                    <a:pt x="101" y="0"/>
                    <a:pt x="34" y="33"/>
                    <a:pt x="1" y="100"/>
                  </a:cubicBezTo>
                  <a:lnTo>
                    <a:pt x="1" y="167"/>
                  </a:lnTo>
                  <a:cubicBezTo>
                    <a:pt x="34" y="234"/>
                    <a:pt x="68" y="300"/>
                    <a:pt x="134" y="300"/>
                  </a:cubicBezTo>
                  <a:cubicBezTo>
                    <a:pt x="201" y="300"/>
                    <a:pt x="268" y="234"/>
                    <a:pt x="301" y="167"/>
                  </a:cubicBezTo>
                  <a:lnTo>
                    <a:pt x="301" y="134"/>
                  </a:lnTo>
                  <a:cubicBezTo>
                    <a:pt x="268" y="33"/>
                    <a:pt x="234" y="0"/>
                    <a:pt x="1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3"/>
            <p:cNvSpPr/>
            <p:nvPr/>
          </p:nvSpPr>
          <p:spPr>
            <a:xfrm>
              <a:off x="5857999" y="3886889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134" y="0"/>
                  </a:moveTo>
                  <a:cubicBezTo>
                    <a:pt x="67" y="0"/>
                    <a:pt x="0" y="67"/>
                    <a:pt x="0" y="133"/>
                  </a:cubicBezTo>
                  <a:lnTo>
                    <a:pt x="0" y="200"/>
                  </a:lnTo>
                  <a:cubicBezTo>
                    <a:pt x="0" y="267"/>
                    <a:pt x="67" y="300"/>
                    <a:pt x="134" y="300"/>
                  </a:cubicBezTo>
                  <a:cubicBezTo>
                    <a:pt x="146" y="306"/>
                    <a:pt x="158" y="309"/>
                    <a:pt x="170" y="309"/>
                  </a:cubicBezTo>
                  <a:cubicBezTo>
                    <a:pt x="223" y="309"/>
                    <a:pt x="267" y="255"/>
                    <a:pt x="267" y="200"/>
                  </a:cubicBezTo>
                  <a:lnTo>
                    <a:pt x="267" y="133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3"/>
            <p:cNvSpPr/>
            <p:nvPr/>
          </p:nvSpPr>
          <p:spPr>
            <a:xfrm>
              <a:off x="5801503" y="3885471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34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34" y="301"/>
                    <a:pt x="134" y="301"/>
                  </a:cubicBezTo>
                  <a:cubicBezTo>
                    <a:pt x="201" y="301"/>
                    <a:pt x="234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3"/>
            <p:cNvSpPr/>
            <p:nvPr/>
          </p:nvSpPr>
          <p:spPr>
            <a:xfrm>
              <a:off x="5747843" y="3778660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8" y="1"/>
                  </a:moveTo>
                  <a:cubicBezTo>
                    <a:pt x="45" y="1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60"/>
                    <a:pt x="59" y="301"/>
                    <a:pt x="121" y="301"/>
                  </a:cubicBezTo>
                  <a:cubicBezTo>
                    <a:pt x="184" y="301"/>
                    <a:pt x="251" y="260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8" y="1"/>
                    <a:pt x="146" y="3"/>
                    <a:pt x="134" y="9"/>
                  </a:cubicBezTo>
                  <a:cubicBezTo>
                    <a:pt x="122" y="3"/>
                    <a:pt x="109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3"/>
            <p:cNvSpPr/>
            <p:nvPr/>
          </p:nvSpPr>
          <p:spPr>
            <a:xfrm>
              <a:off x="5749262" y="3725889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1"/>
                  </a:moveTo>
                  <a:cubicBezTo>
                    <a:pt x="67" y="1"/>
                    <a:pt x="0" y="67"/>
                    <a:pt x="0" y="134"/>
                  </a:cubicBezTo>
                  <a:lnTo>
                    <a:pt x="0" y="167"/>
                  </a:lnTo>
                  <a:cubicBezTo>
                    <a:pt x="0" y="251"/>
                    <a:pt x="67" y="293"/>
                    <a:pt x="134" y="293"/>
                  </a:cubicBezTo>
                  <a:cubicBezTo>
                    <a:pt x="200" y="293"/>
                    <a:pt x="267" y="251"/>
                    <a:pt x="267" y="167"/>
                  </a:cubicBezTo>
                  <a:lnTo>
                    <a:pt x="267" y="101"/>
                  </a:lnTo>
                  <a:cubicBezTo>
                    <a:pt x="234" y="34"/>
                    <a:pt x="200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3"/>
            <p:cNvSpPr/>
            <p:nvPr/>
          </p:nvSpPr>
          <p:spPr>
            <a:xfrm>
              <a:off x="5745727" y="3831092"/>
              <a:ext cx="5673" cy="6922"/>
            </a:xfrm>
            <a:custGeom>
              <a:avLst/>
              <a:gdLst/>
              <a:ahLst/>
              <a:cxnLst/>
              <a:rect l="l" t="t" r="r" b="b"/>
              <a:pathLst>
                <a:path w="268" h="327" extrusionOk="0">
                  <a:moveTo>
                    <a:pt x="167" y="1"/>
                  </a:moveTo>
                  <a:cubicBezTo>
                    <a:pt x="67" y="1"/>
                    <a:pt x="34" y="68"/>
                    <a:pt x="0" y="134"/>
                  </a:cubicBezTo>
                  <a:lnTo>
                    <a:pt x="0" y="201"/>
                  </a:lnTo>
                  <a:cubicBezTo>
                    <a:pt x="0" y="284"/>
                    <a:pt x="67" y="326"/>
                    <a:pt x="134" y="326"/>
                  </a:cubicBezTo>
                  <a:cubicBezTo>
                    <a:pt x="201" y="326"/>
                    <a:pt x="267" y="284"/>
                    <a:pt x="267" y="201"/>
                  </a:cubicBezTo>
                  <a:lnTo>
                    <a:pt x="267" y="134"/>
                  </a:lnTo>
                  <a:cubicBezTo>
                    <a:pt x="267" y="68"/>
                    <a:pt x="234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3"/>
            <p:cNvSpPr/>
            <p:nvPr/>
          </p:nvSpPr>
          <p:spPr>
            <a:xfrm>
              <a:off x="5742911" y="3936315"/>
              <a:ext cx="6371" cy="6710"/>
            </a:xfrm>
            <a:custGeom>
              <a:avLst/>
              <a:gdLst/>
              <a:ahLst/>
              <a:cxnLst/>
              <a:rect l="l" t="t" r="r" b="b"/>
              <a:pathLst>
                <a:path w="301" h="317" extrusionOk="0">
                  <a:moveTo>
                    <a:pt x="133" y="0"/>
                  </a:moveTo>
                  <a:cubicBezTo>
                    <a:pt x="100" y="0"/>
                    <a:pt x="33" y="33"/>
                    <a:pt x="0" y="67"/>
                  </a:cubicBezTo>
                  <a:cubicBezTo>
                    <a:pt x="0" y="100"/>
                    <a:pt x="0" y="100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17"/>
                    <a:pt x="133" y="317"/>
                  </a:cubicBezTo>
                  <a:cubicBezTo>
                    <a:pt x="200" y="317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300" y="100"/>
                    <a:pt x="300" y="100"/>
                    <a:pt x="267" y="67"/>
                  </a:cubicBezTo>
                  <a:cubicBezTo>
                    <a:pt x="267" y="33"/>
                    <a:pt x="200" y="0"/>
                    <a:pt x="13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3"/>
            <p:cNvSpPr/>
            <p:nvPr/>
          </p:nvSpPr>
          <p:spPr>
            <a:xfrm>
              <a:off x="5740075" y="4041518"/>
              <a:ext cx="5673" cy="6901"/>
            </a:xfrm>
            <a:custGeom>
              <a:avLst/>
              <a:gdLst/>
              <a:ahLst/>
              <a:cxnLst/>
              <a:rect l="l" t="t" r="r" b="b"/>
              <a:pathLst>
                <a:path w="268" h="326" extrusionOk="0">
                  <a:moveTo>
                    <a:pt x="134" y="0"/>
                  </a:moveTo>
                  <a:cubicBezTo>
                    <a:pt x="67" y="0"/>
                    <a:pt x="1" y="67"/>
                    <a:pt x="1" y="134"/>
                  </a:cubicBezTo>
                  <a:lnTo>
                    <a:pt x="1" y="200"/>
                  </a:lnTo>
                  <a:cubicBezTo>
                    <a:pt x="1" y="284"/>
                    <a:pt x="67" y="326"/>
                    <a:pt x="134" y="326"/>
                  </a:cubicBezTo>
                  <a:cubicBezTo>
                    <a:pt x="201" y="326"/>
                    <a:pt x="267" y="284"/>
                    <a:pt x="267" y="200"/>
                  </a:cubicBezTo>
                  <a:lnTo>
                    <a:pt x="267" y="134"/>
                  </a:lnTo>
                  <a:cubicBezTo>
                    <a:pt x="234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3"/>
            <p:cNvSpPr/>
            <p:nvPr/>
          </p:nvSpPr>
          <p:spPr>
            <a:xfrm>
              <a:off x="5741493" y="3989065"/>
              <a:ext cx="5673" cy="6583"/>
            </a:xfrm>
            <a:custGeom>
              <a:avLst/>
              <a:gdLst/>
              <a:ahLst/>
              <a:cxnLst/>
              <a:rect l="l" t="t" r="r" b="b"/>
              <a:pathLst>
                <a:path w="268" h="311" extrusionOk="0">
                  <a:moveTo>
                    <a:pt x="97" y="1"/>
                  </a:moveTo>
                  <a:cubicBezTo>
                    <a:pt x="45" y="1"/>
                    <a:pt x="0" y="55"/>
                    <a:pt x="0" y="110"/>
                  </a:cubicBezTo>
                  <a:lnTo>
                    <a:pt x="0" y="177"/>
                  </a:lnTo>
                  <a:cubicBezTo>
                    <a:pt x="0" y="243"/>
                    <a:pt x="67" y="310"/>
                    <a:pt x="134" y="310"/>
                  </a:cubicBezTo>
                  <a:cubicBezTo>
                    <a:pt x="200" y="310"/>
                    <a:pt x="267" y="243"/>
                    <a:pt x="267" y="177"/>
                  </a:cubicBezTo>
                  <a:lnTo>
                    <a:pt x="267" y="110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8" y="1"/>
                    <a:pt x="146" y="4"/>
                    <a:pt x="134" y="10"/>
                  </a:cubicBezTo>
                  <a:cubicBezTo>
                    <a:pt x="121" y="4"/>
                    <a:pt x="109" y="1"/>
                    <a:pt x="9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3"/>
            <p:cNvSpPr/>
            <p:nvPr/>
          </p:nvSpPr>
          <p:spPr>
            <a:xfrm>
              <a:off x="5802921" y="3833039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2"/>
                    <a:pt x="67" y="309"/>
                    <a:pt x="134" y="309"/>
                  </a:cubicBezTo>
                  <a:cubicBezTo>
                    <a:pt x="201" y="309"/>
                    <a:pt x="267" y="242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0"/>
                    <a:pt x="170" y="0"/>
                  </a:cubicBezTo>
                  <a:cubicBezTo>
                    <a:pt x="158" y="0"/>
                    <a:pt x="146" y="3"/>
                    <a:pt x="134" y="9"/>
                  </a:cubicBezTo>
                  <a:cubicBezTo>
                    <a:pt x="122" y="3"/>
                    <a:pt x="109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3"/>
            <p:cNvSpPr/>
            <p:nvPr/>
          </p:nvSpPr>
          <p:spPr>
            <a:xfrm>
              <a:off x="5804339" y="3780268"/>
              <a:ext cx="5652" cy="6731"/>
            </a:xfrm>
            <a:custGeom>
              <a:avLst/>
              <a:gdLst/>
              <a:ahLst/>
              <a:cxnLst/>
              <a:rect l="l" t="t" r="r" b="b"/>
              <a:pathLst>
                <a:path w="267" h="318" extrusionOk="0">
                  <a:moveTo>
                    <a:pt x="134" y="0"/>
                  </a:moveTo>
                  <a:cubicBezTo>
                    <a:pt x="67" y="0"/>
                    <a:pt x="0" y="33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17"/>
                    <a:pt x="134" y="317"/>
                  </a:cubicBezTo>
                  <a:cubicBezTo>
                    <a:pt x="200" y="317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3"/>
            <p:cNvSpPr/>
            <p:nvPr/>
          </p:nvSpPr>
          <p:spPr>
            <a:xfrm>
              <a:off x="5796571" y="4043444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17" y="260"/>
                    <a:pt x="75" y="301"/>
                    <a:pt x="134" y="301"/>
                  </a:cubicBezTo>
                  <a:cubicBezTo>
                    <a:pt x="192" y="301"/>
                    <a:pt x="250" y="260"/>
                    <a:pt x="267" y="176"/>
                  </a:cubicBezTo>
                  <a:lnTo>
                    <a:pt x="267" y="109"/>
                  </a:lnTo>
                  <a:cubicBezTo>
                    <a:pt x="267" y="55"/>
                    <a:pt x="223" y="0"/>
                    <a:pt x="170" y="0"/>
                  </a:cubicBezTo>
                  <a:cubicBezTo>
                    <a:pt x="158" y="0"/>
                    <a:pt x="146" y="3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3"/>
            <p:cNvSpPr/>
            <p:nvPr/>
          </p:nvSpPr>
          <p:spPr>
            <a:xfrm>
              <a:off x="5805737" y="3727815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6"/>
                  </a:lnTo>
                  <a:cubicBezTo>
                    <a:pt x="1" y="243"/>
                    <a:pt x="68" y="310"/>
                    <a:pt x="134" y="310"/>
                  </a:cubicBezTo>
                  <a:cubicBezTo>
                    <a:pt x="201" y="310"/>
                    <a:pt x="268" y="243"/>
                    <a:pt x="268" y="176"/>
                  </a:cubicBezTo>
                  <a:lnTo>
                    <a:pt x="268" y="110"/>
                  </a:lnTo>
                  <a:cubicBezTo>
                    <a:pt x="268" y="55"/>
                    <a:pt x="245" y="1"/>
                    <a:pt x="183" y="1"/>
                  </a:cubicBezTo>
                  <a:cubicBezTo>
                    <a:pt x="169" y="1"/>
                    <a:pt x="153" y="4"/>
                    <a:pt x="134" y="10"/>
                  </a:cubicBezTo>
                  <a:cubicBezTo>
                    <a:pt x="122" y="4"/>
                    <a:pt x="110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3"/>
            <p:cNvSpPr/>
            <p:nvPr/>
          </p:nvSpPr>
          <p:spPr>
            <a:xfrm>
              <a:off x="5797968" y="399067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8" y="1"/>
                    <a:pt x="34" y="34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34"/>
                    <a:pt x="268" y="167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3"/>
            <p:cNvSpPr/>
            <p:nvPr/>
          </p:nvSpPr>
          <p:spPr>
            <a:xfrm>
              <a:off x="5800085" y="3938157"/>
              <a:ext cx="5673" cy="6647"/>
            </a:xfrm>
            <a:custGeom>
              <a:avLst/>
              <a:gdLst/>
              <a:ahLst/>
              <a:cxnLst/>
              <a:rect l="l" t="t" r="r" b="b"/>
              <a:pathLst>
                <a:path w="268" h="314" extrusionOk="0">
                  <a:moveTo>
                    <a:pt x="87" y="0"/>
                  </a:moveTo>
                  <a:cubicBezTo>
                    <a:pt x="50" y="0"/>
                    <a:pt x="25" y="31"/>
                    <a:pt x="1" y="80"/>
                  </a:cubicBezTo>
                  <a:cubicBezTo>
                    <a:pt x="1" y="80"/>
                    <a:pt x="1" y="113"/>
                    <a:pt x="1" y="113"/>
                  </a:cubicBezTo>
                  <a:lnTo>
                    <a:pt x="1" y="180"/>
                  </a:lnTo>
                  <a:cubicBezTo>
                    <a:pt x="1" y="247"/>
                    <a:pt x="68" y="313"/>
                    <a:pt x="134" y="313"/>
                  </a:cubicBezTo>
                  <a:cubicBezTo>
                    <a:pt x="201" y="313"/>
                    <a:pt x="268" y="247"/>
                    <a:pt x="268" y="180"/>
                  </a:cubicBezTo>
                  <a:lnTo>
                    <a:pt x="268" y="113"/>
                  </a:lnTo>
                  <a:cubicBezTo>
                    <a:pt x="268" y="113"/>
                    <a:pt x="268" y="80"/>
                    <a:pt x="268" y="80"/>
                  </a:cubicBezTo>
                  <a:cubicBezTo>
                    <a:pt x="243" y="31"/>
                    <a:pt x="201" y="0"/>
                    <a:pt x="167" y="0"/>
                  </a:cubicBezTo>
                  <a:cubicBezTo>
                    <a:pt x="155" y="0"/>
                    <a:pt x="143" y="4"/>
                    <a:pt x="134" y="13"/>
                  </a:cubicBezTo>
                  <a:cubicBezTo>
                    <a:pt x="117" y="4"/>
                    <a:pt x="101" y="0"/>
                    <a:pt x="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3"/>
            <p:cNvSpPr/>
            <p:nvPr/>
          </p:nvSpPr>
          <p:spPr>
            <a:xfrm>
              <a:off x="5862931" y="3729424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34"/>
                    <a:pt x="1" y="134"/>
                  </a:cubicBezTo>
                  <a:lnTo>
                    <a:pt x="1" y="167"/>
                  </a:lnTo>
                  <a:cubicBezTo>
                    <a:pt x="1" y="234"/>
                    <a:pt x="34" y="301"/>
                    <a:pt x="134" y="301"/>
                  </a:cubicBezTo>
                  <a:cubicBezTo>
                    <a:pt x="201" y="301"/>
                    <a:pt x="234" y="267"/>
                    <a:pt x="268" y="201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3"/>
            <p:cNvSpPr/>
            <p:nvPr/>
          </p:nvSpPr>
          <p:spPr>
            <a:xfrm>
              <a:off x="5859396" y="3834627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8" y="1"/>
                    <a:pt x="1" y="34"/>
                    <a:pt x="1" y="101"/>
                  </a:cubicBezTo>
                  <a:lnTo>
                    <a:pt x="1" y="167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67"/>
                    <a:pt x="268" y="167"/>
                  </a:cubicBezTo>
                  <a:lnTo>
                    <a:pt x="268" y="134"/>
                  </a:lnTo>
                  <a:cubicBezTo>
                    <a:pt x="268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3"/>
            <p:cNvSpPr/>
            <p:nvPr/>
          </p:nvSpPr>
          <p:spPr>
            <a:xfrm>
              <a:off x="5861534" y="3782385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3" y="0"/>
                  </a:moveTo>
                  <a:cubicBezTo>
                    <a:pt x="67" y="0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33" y="300"/>
                    <a:pt x="100" y="300"/>
                  </a:cubicBezTo>
                  <a:cubicBezTo>
                    <a:pt x="200" y="300"/>
                    <a:pt x="234" y="267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3"/>
            <p:cNvSpPr/>
            <p:nvPr/>
          </p:nvSpPr>
          <p:spPr>
            <a:xfrm>
              <a:off x="5857279" y="3939829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34" y="1"/>
                  </a:moveTo>
                  <a:cubicBezTo>
                    <a:pt x="68" y="1"/>
                    <a:pt x="34" y="34"/>
                    <a:pt x="1" y="68"/>
                  </a:cubicBezTo>
                  <a:cubicBezTo>
                    <a:pt x="1" y="68"/>
                    <a:pt x="1" y="101"/>
                    <a:pt x="1" y="101"/>
                  </a:cubicBezTo>
                  <a:lnTo>
                    <a:pt x="1" y="168"/>
                  </a:lnTo>
                  <a:cubicBezTo>
                    <a:pt x="1" y="234"/>
                    <a:pt x="68" y="301"/>
                    <a:pt x="134" y="301"/>
                  </a:cubicBezTo>
                  <a:cubicBezTo>
                    <a:pt x="201" y="301"/>
                    <a:pt x="268" y="268"/>
                    <a:pt x="268" y="168"/>
                  </a:cubicBezTo>
                  <a:lnTo>
                    <a:pt x="268" y="134"/>
                  </a:lnTo>
                  <a:cubicBezTo>
                    <a:pt x="268" y="101"/>
                    <a:pt x="268" y="101"/>
                    <a:pt x="268" y="68"/>
                  </a:cubicBezTo>
                  <a:cubicBezTo>
                    <a:pt x="234" y="34"/>
                    <a:pt x="168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3"/>
            <p:cNvSpPr/>
            <p:nvPr/>
          </p:nvSpPr>
          <p:spPr>
            <a:xfrm>
              <a:off x="5855163" y="3992092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134" y="0"/>
                  </a:moveTo>
                  <a:cubicBezTo>
                    <a:pt x="68" y="0"/>
                    <a:pt x="1" y="67"/>
                    <a:pt x="1" y="134"/>
                  </a:cubicBezTo>
                  <a:lnTo>
                    <a:pt x="1" y="200"/>
                  </a:lnTo>
                  <a:cubicBezTo>
                    <a:pt x="1" y="267"/>
                    <a:pt x="68" y="301"/>
                    <a:pt x="134" y="301"/>
                  </a:cubicBezTo>
                  <a:cubicBezTo>
                    <a:pt x="146" y="307"/>
                    <a:pt x="159" y="309"/>
                    <a:pt x="171" y="309"/>
                  </a:cubicBezTo>
                  <a:cubicBezTo>
                    <a:pt x="223" y="309"/>
                    <a:pt x="268" y="255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3"/>
            <p:cNvSpPr/>
            <p:nvPr/>
          </p:nvSpPr>
          <p:spPr>
            <a:xfrm>
              <a:off x="5853766" y="4045053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4" y="0"/>
                  </a:moveTo>
                  <a:cubicBezTo>
                    <a:pt x="67" y="0"/>
                    <a:pt x="0" y="33"/>
                    <a:pt x="0" y="100"/>
                  </a:cubicBezTo>
                  <a:lnTo>
                    <a:pt x="0" y="167"/>
                  </a:lnTo>
                  <a:cubicBezTo>
                    <a:pt x="0" y="234"/>
                    <a:pt x="33" y="300"/>
                    <a:pt x="100" y="300"/>
                  </a:cubicBezTo>
                  <a:cubicBezTo>
                    <a:pt x="167" y="300"/>
                    <a:pt x="234" y="267"/>
                    <a:pt x="267" y="167"/>
                  </a:cubicBezTo>
                  <a:lnTo>
                    <a:pt x="267" y="134"/>
                  </a:lnTo>
                  <a:cubicBezTo>
                    <a:pt x="234" y="67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3"/>
            <p:cNvSpPr/>
            <p:nvPr/>
          </p:nvSpPr>
          <p:spPr>
            <a:xfrm>
              <a:off x="5913775" y="3941247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34" y="34"/>
                    <a:pt x="0" y="67"/>
                  </a:cubicBezTo>
                  <a:cubicBezTo>
                    <a:pt x="0" y="101"/>
                    <a:pt x="0" y="101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67"/>
                    <a:pt x="267" y="201"/>
                  </a:cubicBezTo>
                  <a:lnTo>
                    <a:pt x="267" y="134"/>
                  </a:lnTo>
                  <a:cubicBezTo>
                    <a:pt x="267" y="101"/>
                    <a:pt x="267" y="101"/>
                    <a:pt x="267" y="67"/>
                  </a:cubicBezTo>
                  <a:cubicBezTo>
                    <a:pt x="234" y="34"/>
                    <a:pt x="167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3"/>
            <p:cNvSpPr/>
            <p:nvPr/>
          </p:nvSpPr>
          <p:spPr>
            <a:xfrm>
              <a:off x="5919427" y="3730842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200"/>
                  </a:lnTo>
                  <a:cubicBezTo>
                    <a:pt x="0" y="267"/>
                    <a:pt x="67" y="300"/>
                    <a:pt x="134" y="300"/>
                  </a:cubicBezTo>
                  <a:cubicBezTo>
                    <a:pt x="200" y="300"/>
                    <a:pt x="267" y="267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3"/>
            <p:cNvSpPr/>
            <p:nvPr/>
          </p:nvSpPr>
          <p:spPr>
            <a:xfrm>
              <a:off x="5918009" y="3783782"/>
              <a:ext cx="5673" cy="6393"/>
            </a:xfrm>
            <a:custGeom>
              <a:avLst/>
              <a:gdLst/>
              <a:ahLst/>
              <a:cxnLst/>
              <a:rect l="l" t="t" r="r" b="b"/>
              <a:pathLst>
                <a:path w="268" h="302" extrusionOk="0">
                  <a:moveTo>
                    <a:pt x="134" y="1"/>
                  </a:moveTo>
                  <a:cubicBezTo>
                    <a:pt x="67" y="1"/>
                    <a:pt x="1" y="34"/>
                    <a:pt x="1" y="101"/>
                  </a:cubicBezTo>
                  <a:lnTo>
                    <a:pt x="1" y="168"/>
                  </a:lnTo>
                  <a:cubicBezTo>
                    <a:pt x="1" y="234"/>
                    <a:pt x="67" y="301"/>
                    <a:pt x="134" y="301"/>
                  </a:cubicBezTo>
                  <a:cubicBezTo>
                    <a:pt x="201" y="301"/>
                    <a:pt x="267" y="234"/>
                    <a:pt x="267" y="168"/>
                  </a:cubicBezTo>
                  <a:lnTo>
                    <a:pt x="267" y="134"/>
                  </a:lnTo>
                  <a:cubicBezTo>
                    <a:pt x="267" y="34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3"/>
            <p:cNvSpPr/>
            <p:nvPr/>
          </p:nvSpPr>
          <p:spPr>
            <a:xfrm>
              <a:off x="5910240" y="4046450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1" y="68"/>
                    <a:pt x="1" y="134"/>
                  </a:cubicBezTo>
                  <a:lnTo>
                    <a:pt x="1" y="168"/>
                  </a:lnTo>
                  <a:cubicBezTo>
                    <a:pt x="1" y="268"/>
                    <a:pt x="67" y="301"/>
                    <a:pt x="134" y="301"/>
                  </a:cubicBezTo>
                  <a:cubicBezTo>
                    <a:pt x="201" y="301"/>
                    <a:pt x="268" y="268"/>
                    <a:pt x="268" y="201"/>
                  </a:cubicBezTo>
                  <a:lnTo>
                    <a:pt x="268" y="134"/>
                  </a:lnTo>
                  <a:cubicBezTo>
                    <a:pt x="268" y="68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3"/>
            <p:cNvSpPr/>
            <p:nvPr/>
          </p:nvSpPr>
          <p:spPr>
            <a:xfrm>
              <a:off x="5911659" y="3994208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3"/>
            <p:cNvSpPr/>
            <p:nvPr/>
          </p:nvSpPr>
          <p:spPr>
            <a:xfrm>
              <a:off x="5916591" y="3836045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8" y="0"/>
                    <a:pt x="1" y="67"/>
                    <a:pt x="1" y="134"/>
                  </a:cubicBezTo>
                  <a:lnTo>
                    <a:pt x="1" y="200"/>
                  </a:lnTo>
                  <a:cubicBezTo>
                    <a:pt x="1" y="267"/>
                    <a:pt x="68" y="301"/>
                    <a:pt x="134" y="301"/>
                  </a:cubicBezTo>
                  <a:cubicBezTo>
                    <a:pt x="201" y="301"/>
                    <a:pt x="268" y="267"/>
                    <a:pt x="268" y="200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33"/>
            <p:cNvSpPr/>
            <p:nvPr/>
          </p:nvSpPr>
          <p:spPr>
            <a:xfrm>
              <a:off x="5968853" y="3995627"/>
              <a:ext cx="5673" cy="6710"/>
            </a:xfrm>
            <a:custGeom>
              <a:avLst/>
              <a:gdLst/>
              <a:ahLst/>
              <a:cxnLst/>
              <a:rect l="l" t="t" r="r" b="b"/>
              <a:pathLst>
                <a:path w="268" h="317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17"/>
                    <a:pt x="134" y="317"/>
                  </a:cubicBezTo>
                  <a:cubicBezTo>
                    <a:pt x="200" y="317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34" y="67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3"/>
            <p:cNvSpPr/>
            <p:nvPr/>
          </p:nvSpPr>
          <p:spPr>
            <a:xfrm>
              <a:off x="5973087" y="3837971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1"/>
                  </a:moveTo>
                  <a:cubicBezTo>
                    <a:pt x="45" y="1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3"/>
                    <a:pt x="67" y="310"/>
                    <a:pt x="134" y="310"/>
                  </a:cubicBezTo>
                  <a:cubicBezTo>
                    <a:pt x="201" y="310"/>
                    <a:pt x="267" y="243"/>
                    <a:pt x="267" y="176"/>
                  </a:cubicBezTo>
                  <a:lnTo>
                    <a:pt x="267" y="109"/>
                  </a:lnTo>
                  <a:cubicBezTo>
                    <a:pt x="267" y="43"/>
                    <a:pt x="201" y="9"/>
                    <a:pt x="134" y="9"/>
                  </a:cubicBezTo>
                  <a:cubicBezTo>
                    <a:pt x="122" y="3"/>
                    <a:pt x="109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3"/>
            <p:cNvSpPr/>
            <p:nvPr/>
          </p:nvSpPr>
          <p:spPr>
            <a:xfrm>
              <a:off x="5974505" y="3785200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67" y="1"/>
                  </a:moveTo>
                  <a:cubicBezTo>
                    <a:pt x="67" y="1"/>
                    <a:pt x="34" y="34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18"/>
                    <a:pt x="134" y="318"/>
                  </a:cubicBezTo>
                  <a:cubicBezTo>
                    <a:pt x="200" y="318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67" y="67"/>
                    <a:pt x="234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33"/>
            <p:cNvSpPr/>
            <p:nvPr/>
          </p:nvSpPr>
          <p:spPr>
            <a:xfrm>
              <a:off x="5967435" y="4048376"/>
              <a:ext cx="5673" cy="6583"/>
            </a:xfrm>
            <a:custGeom>
              <a:avLst/>
              <a:gdLst/>
              <a:ahLst/>
              <a:cxnLst/>
              <a:rect l="l" t="t" r="r" b="b"/>
              <a:pathLst>
                <a:path w="268" h="311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7"/>
                  </a:lnTo>
                  <a:cubicBezTo>
                    <a:pt x="1" y="243"/>
                    <a:pt x="34" y="310"/>
                    <a:pt x="101" y="310"/>
                  </a:cubicBezTo>
                  <a:cubicBezTo>
                    <a:pt x="201" y="310"/>
                    <a:pt x="234" y="243"/>
                    <a:pt x="267" y="177"/>
                  </a:cubicBezTo>
                  <a:lnTo>
                    <a:pt x="267" y="110"/>
                  </a:lnTo>
                  <a:cubicBezTo>
                    <a:pt x="234" y="43"/>
                    <a:pt x="201" y="10"/>
                    <a:pt x="134" y="10"/>
                  </a:cubicBezTo>
                  <a:cubicBezTo>
                    <a:pt x="122" y="4"/>
                    <a:pt x="110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33"/>
            <p:cNvSpPr/>
            <p:nvPr/>
          </p:nvSpPr>
          <p:spPr>
            <a:xfrm>
              <a:off x="5976622" y="3732769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7" y="0"/>
                  </a:moveTo>
                  <a:cubicBezTo>
                    <a:pt x="45" y="0"/>
                    <a:pt x="0" y="55"/>
                    <a:pt x="0" y="109"/>
                  </a:cubicBezTo>
                  <a:lnTo>
                    <a:pt x="0" y="176"/>
                  </a:lnTo>
                  <a:cubicBezTo>
                    <a:pt x="0" y="243"/>
                    <a:pt x="34" y="309"/>
                    <a:pt x="100" y="309"/>
                  </a:cubicBezTo>
                  <a:cubicBezTo>
                    <a:pt x="200" y="309"/>
                    <a:pt x="234" y="243"/>
                    <a:pt x="267" y="176"/>
                  </a:cubicBezTo>
                  <a:lnTo>
                    <a:pt x="267" y="109"/>
                  </a:lnTo>
                  <a:cubicBezTo>
                    <a:pt x="234" y="43"/>
                    <a:pt x="200" y="9"/>
                    <a:pt x="134" y="9"/>
                  </a:cubicBezTo>
                  <a:cubicBezTo>
                    <a:pt x="121" y="3"/>
                    <a:pt x="109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3"/>
            <p:cNvSpPr/>
            <p:nvPr/>
          </p:nvSpPr>
          <p:spPr>
            <a:xfrm>
              <a:off x="5970271" y="3943089"/>
              <a:ext cx="5652" cy="6647"/>
            </a:xfrm>
            <a:custGeom>
              <a:avLst/>
              <a:gdLst/>
              <a:ahLst/>
              <a:cxnLst/>
              <a:rect l="l" t="t" r="r" b="b"/>
              <a:pathLst>
                <a:path w="267" h="314" extrusionOk="0">
                  <a:moveTo>
                    <a:pt x="86" y="1"/>
                  </a:moveTo>
                  <a:cubicBezTo>
                    <a:pt x="49" y="1"/>
                    <a:pt x="24" y="32"/>
                    <a:pt x="0" y="80"/>
                  </a:cubicBezTo>
                  <a:cubicBezTo>
                    <a:pt x="0" y="80"/>
                    <a:pt x="0" y="114"/>
                    <a:pt x="0" y="114"/>
                  </a:cubicBezTo>
                  <a:lnTo>
                    <a:pt x="0" y="180"/>
                  </a:lnTo>
                  <a:cubicBezTo>
                    <a:pt x="0" y="247"/>
                    <a:pt x="67" y="314"/>
                    <a:pt x="133" y="314"/>
                  </a:cubicBezTo>
                  <a:cubicBezTo>
                    <a:pt x="200" y="314"/>
                    <a:pt x="267" y="247"/>
                    <a:pt x="267" y="180"/>
                  </a:cubicBezTo>
                  <a:lnTo>
                    <a:pt x="267" y="114"/>
                  </a:lnTo>
                  <a:cubicBezTo>
                    <a:pt x="267" y="114"/>
                    <a:pt x="267" y="80"/>
                    <a:pt x="267" y="80"/>
                  </a:cubicBezTo>
                  <a:cubicBezTo>
                    <a:pt x="242" y="32"/>
                    <a:pt x="218" y="1"/>
                    <a:pt x="181" y="1"/>
                  </a:cubicBezTo>
                  <a:cubicBezTo>
                    <a:pt x="167" y="1"/>
                    <a:pt x="151" y="5"/>
                    <a:pt x="133" y="14"/>
                  </a:cubicBezTo>
                  <a:cubicBezTo>
                    <a:pt x="116" y="5"/>
                    <a:pt x="100" y="1"/>
                    <a:pt x="8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3"/>
            <p:cNvSpPr/>
            <p:nvPr/>
          </p:nvSpPr>
          <p:spPr>
            <a:xfrm>
              <a:off x="6031700" y="3786619"/>
              <a:ext cx="5652" cy="7070"/>
            </a:xfrm>
            <a:custGeom>
              <a:avLst/>
              <a:gdLst/>
              <a:ahLst/>
              <a:cxnLst/>
              <a:rect l="l" t="t" r="r" b="b"/>
              <a:pathLst>
                <a:path w="267" h="334" extrusionOk="0">
                  <a:moveTo>
                    <a:pt x="134" y="0"/>
                  </a:moveTo>
                  <a:cubicBezTo>
                    <a:pt x="67" y="0"/>
                    <a:pt x="0" y="67"/>
                    <a:pt x="0" y="134"/>
                  </a:cubicBezTo>
                  <a:lnTo>
                    <a:pt x="0" y="200"/>
                  </a:lnTo>
                  <a:cubicBezTo>
                    <a:pt x="0" y="267"/>
                    <a:pt x="67" y="301"/>
                    <a:pt x="134" y="334"/>
                  </a:cubicBezTo>
                  <a:cubicBezTo>
                    <a:pt x="200" y="334"/>
                    <a:pt x="267" y="267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3"/>
            <p:cNvSpPr/>
            <p:nvPr/>
          </p:nvSpPr>
          <p:spPr>
            <a:xfrm>
              <a:off x="6033097" y="3734356"/>
              <a:ext cx="6393" cy="6562"/>
            </a:xfrm>
            <a:custGeom>
              <a:avLst/>
              <a:gdLst/>
              <a:ahLst/>
              <a:cxnLst/>
              <a:rect l="l" t="t" r="r" b="b"/>
              <a:pathLst>
                <a:path w="302" h="310" extrusionOk="0">
                  <a:moveTo>
                    <a:pt x="168" y="1"/>
                  </a:moveTo>
                  <a:cubicBezTo>
                    <a:pt x="68" y="1"/>
                    <a:pt x="34" y="34"/>
                    <a:pt x="1" y="101"/>
                  </a:cubicBezTo>
                  <a:lnTo>
                    <a:pt x="1" y="201"/>
                  </a:lnTo>
                  <a:cubicBezTo>
                    <a:pt x="1" y="268"/>
                    <a:pt x="68" y="301"/>
                    <a:pt x="134" y="301"/>
                  </a:cubicBezTo>
                  <a:cubicBezTo>
                    <a:pt x="146" y="307"/>
                    <a:pt x="159" y="310"/>
                    <a:pt x="171" y="310"/>
                  </a:cubicBezTo>
                  <a:cubicBezTo>
                    <a:pt x="223" y="310"/>
                    <a:pt x="268" y="256"/>
                    <a:pt x="268" y="201"/>
                  </a:cubicBezTo>
                  <a:lnTo>
                    <a:pt x="268" y="134"/>
                  </a:lnTo>
                  <a:cubicBezTo>
                    <a:pt x="301" y="68"/>
                    <a:pt x="234" y="1"/>
                    <a:pt x="16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3"/>
            <p:cNvSpPr/>
            <p:nvPr/>
          </p:nvSpPr>
          <p:spPr>
            <a:xfrm>
              <a:off x="6030281" y="3839580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34" y="0"/>
                  </a:moveTo>
                  <a:cubicBezTo>
                    <a:pt x="67" y="0"/>
                    <a:pt x="0" y="33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17"/>
                    <a:pt x="134" y="317"/>
                  </a:cubicBezTo>
                  <a:cubicBezTo>
                    <a:pt x="201" y="317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34" y="33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3"/>
            <p:cNvSpPr/>
            <p:nvPr/>
          </p:nvSpPr>
          <p:spPr>
            <a:xfrm>
              <a:off x="6034515" y="3681416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7" y="0"/>
                    <a:pt x="1" y="67"/>
                    <a:pt x="1" y="134"/>
                  </a:cubicBezTo>
                  <a:lnTo>
                    <a:pt x="1" y="200"/>
                  </a:lnTo>
                  <a:cubicBezTo>
                    <a:pt x="1" y="267"/>
                    <a:pt x="67" y="300"/>
                    <a:pt x="134" y="300"/>
                  </a:cubicBezTo>
                  <a:cubicBezTo>
                    <a:pt x="201" y="300"/>
                    <a:pt x="267" y="267"/>
                    <a:pt x="267" y="200"/>
                  </a:cubicBezTo>
                  <a:lnTo>
                    <a:pt x="267" y="134"/>
                  </a:lnTo>
                  <a:cubicBezTo>
                    <a:pt x="267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3"/>
            <p:cNvSpPr/>
            <p:nvPr/>
          </p:nvSpPr>
          <p:spPr>
            <a:xfrm>
              <a:off x="6023931" y="4049985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34" y="1"/>
                  </a:moveTo>
                  <a:cubicBezTo>
                    <a:pt x="67" y="1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67"/>
                    <a:pt x="67" y="317"/>
                    <a:pt x="134" y="317"/>
                  </a:cubicBezTo>
                  <a:cubicBezTo>
                    <a:pt x="200" y="317"/>
                    <a:pt x="267" y="267"/>
                    <a:pt x="267" y="167"/>
                  </a:cubicBezTo>
                  <a:lnTo>
                    <a:pt x="267" y="134"/>
                  </a:lnTo>
                  <a:cubicBezTo>
                    <a:pt x="267" y="34"/>
                    <a:pt x="200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3"/>
            <p:cNvSpPr/>
            <p:nvPr/>
          </p:nvSpPr>
          <p:spPr>
            <a:xfrm>
              <a:off x="6035933" y="3629154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67" y="1"/>
                  </a:moveTo>
                  <a:cubicBezTo>
                    <a:pt x="67" y="1"/>
                    <a:pt x="34" y="34"/>
                    <a:pt x="0" y="101"/>
                  </a:cubicBezTo>
                  <a:lnTo>
                    <a:pt x="0" y="167"/>
                  </a:lnTo>
                  <a:cubicBezTo>
                    <a:pt x="0" y="251"/>
                    <a:pt x="67" y="293"/>
                    <a:pt x="134" y="293"/>
                  </a:cubicBezTo>
                  <a:cubicBezTo>
                    <a:pt x="200" y="293"/>
                    <a:pt x="267" y="251"/>
                    <a:pt x="267" y="167"/>
                  </a:cubicBezTo>
                  <a:lnTo>
                    <a:pt x="267" y="101"/>
                  </a:lnTo>
                  <a:cubicBezTo>
                    <a:pt x="267" y="34"/>
                    <a:pt x="234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33"/>
            <p:cNvSpPr/>
            <p:nvPr/>
          </p:nvSpPr>
          <p:spPr>
            <a:xfrm>
              <a:off x="6026746" y="3944782"/>
              <a:ext cx="6371" cy="6731"/>
            </a:xfrm>
            <a:custGeom>
              <a:avLst/>
              <a:gdLst/>
              <a:ahLst/>
              <a:cxnLst/>
              <a:rect l="l" t="t" r="r" b="b"/>
              <a:pathLst>
                <a:path w="301" h="318" extrusionOk="0">
                  <a:moveTo>
                    <a:pt x="134" y="0"/>
                  </a:moveTo>
                  <a:cubicBezTo>
                    <a:pt x="101" y="0"/>
                    <a:pt x="34" y="34"/>
                    <a:pt x="34" y="67"/>
                  </a:cubicBezTo>
                  <a:cubicBezTo>
                    <a:pt x="1" y="100"/>
                    <a:pt x="1" y="100"/>
                    <a:pt x="34" y="134"/>
                  </a:cubicBezTo>
                  <a:lnTo>
                    <a:pt x="34" y="167"/>
                  </a:lnTo>
                  <a:cubicBezTo>
                    <a:pt x="34" y="267"/>
                    <a:pt x="101" y="317"/>
                    <a:pt x="167" y="317"/>
                  </a:cubicBezTo>
                  <a:cubicBezTo>
                    <a:pt x="234" y="317"/>
                    <a:pt x="301" y="267"/>
                    <a:pt x="301" y="167"/>
                  </a:cubicBezTo>
                  <a:lnTo>
                    <a:pt x="301" y="134"/>
                  </a:lnTo>
                  <a:cubicBezTo>
                    <a:pt x="301" y="100"/>
                    <a:pt x="301" y="67"/>
                    <a:pt x="301" y="67"/>
                  </a:cubicBezTo>
                  <a:cubicBezTo>
                    <a:pt x="267" y="0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33"/>
            <p:cNvSpPr/>
            <p:nvPr/>
          </p:nvSpPr>
          <p:spPr>
            <a:xfrm>
              <a:off x="6025328" y="3997553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43"/>
                    <a:pt x="68" y="309"/>
                    <a:pt x="134" y="309"/>
                  </a:cubicBezTo>
                  <a:cubicBezTo>
                    <a:pt x="201" y="309"/>
                    <a:pt x="268" y="243"/>
                    <a:pt x="268" y="176"/>
                  </a:cubicBezTo>
                  <a:lnTo>
                    <a:pt x="268" y="109"/>
                  </a:lnTo>
                  <a:cubicBezTo>
                    <a:pt x="268" y="55"/>
                    <a:pt x="223" y="0"/>
                    <a:pt x="171" y="0"/>
                  </a:cubicBezTo>
                  <a:cubicBezTo>
                    <a:pt x="159" y="0"/>
                    <a:pt x="147" y="3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3"/>
            <p:cNvSpPr/>
            <p:nvPr/>
          </p:nvSpPr>
          <p:spPr>
            <a:xfrm>
              <a:off x="5979437" y="3627566"/>
              <a:ext cx="5673" cy="6562"/>
            </a:xfrm>
            <a:custGeom>
              <a:avLst/>
              <a:gdLst/>
              <a:ahLst/>
              <a:cxnLst/>
              <a:rect l="l" t="t" r="r" b="b"/>
              <a:pathLst>
                <a:path w="268" h="310" extrusionOk="0">
                  <a:moveTo>
                    <a:pt x="98" y="0"/>
                  </a:moveTo>
                  <a:cubicBezTo>
                    <a:pt x="45" y="0"/>
                    <a:pt x="1" y="55"/>
                    <a:pt x="1" y="109"/>
                  </a:cubicBezTo>
                  <a:lnTo>
                    <a:pt x="1" y="176"/>
                  </a:lnTo>
                  <a:cubicBezTo>
                    <a:pt x="1" y="242"/>
                    <a:pt x="67" y="309"/>
                    <a:pt x="134" y="309"/>
                  </a:cubicBezTo>
                  <a:cubicBezTo>
                    <a:pt x="201" y="309"/>
                    <a:pt x="268" y="242"/>
                    <a:pt x="268" y="176"/>
                  </a:cubicBezTo>
                  <a:lnTo>
                    <a:pt x="268" y="109"/>
                  </a:lnTo>
                  <a:cubicBezTo>
                    <a:pt x="268" y="42"/>
                    <a:pt x="201" y="9"/>
                    <a:pt x="134" y="9"/>
                  </a:cubicBezTo>
                  <a:cubicBezTo>
                    <a:pt x="122" y="3"/>
                    <a:pt x="110" y="0"/>
                    <a:pt x="9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33"/>
            <p:cNvSpPr/>
            <p:nvPr/>
          </p:nvSpPr>
          <p:spPr>
            <a:xfrm>
              <a:off x="5752077" y="3620687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34" y="0"/>
                  </a:moveTo>
                  <a:cubicBezTo>
                    <a:pt x="67" y="0"/>
                    <a:pt x="1" y="67"/>
                    <a:pt x="1" y="134"/>
                  </a:cubicBezTo>
                  <a:lnTo>
                    <a:pt x="1" y="167"/>
                  </a:lnTo>
                  <a:cubicBezTo>
                    <a:pt x="1" y="267"/>
                    <a:pt x="67" y="317"/>
                    <a:pt x="134" y="317"/>
                  </a:cubicBezTo>
                  <a:cubicBezTo>
                    <a:pt x="201" y="317"/>
                    <a:pt x="268" y="267"/>
                    <a:pt x="268" y="167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33"/>
            <p:cNvSpPr/>
            <p:nvPr/>
          </p:nvSpPr>
          <p:spPr>
            <a:xfrm>
              <a:off x="5922242" y="3625619"/>
              <a:ext cx="6371" cy="6202"/>
            </a:xfrm>
            <a:custGeom>
              <a:avLst/>
              <a:gdLst/>
              <a:ahLst/>
              <a:cxnLst/>
              <a:rect l="l" t="t" r="r" b="b"/>
              <a:pathLst>
                <a:path w="301" h="293" extrusionOk="0">
                  <a:moveTo>
                    <a:pt x="168" y="1"/>
                  </a:moveTo>
                  <a:cubicBezTo>
                    <a:pt x="101" y="1"/>
                    <a:pt x="34" y="68"/>
                    <a:pt x="1" y="134"/>
                  </a:cubicBezTo>
                  <a:lnTo>
                    <a:pt x="1" y="168"/>
                  </a:lnTo>
                  <a:cubicBezTo>
                    <a:pt x="17" y="251"/>
                    <a:pt x="84" y="293"/>
                    <a:pt x="151" y="293"/>
                  </a:cubicBezTo>
                  <a:cubicBezTo>
                    <a:pt x="218" y="293"/>
                    <a:pt x="284" y="251"/>
                    <a:pt x="301" y="168"/>
                  </a:cubicBezTo>
                  <a:lnTo>
                    <a:pt x="301" y="134"/>
                  </a:lnTo>
                  <a:cubicBezTo>
                    <a:pt x="268" y="68"/>
                    <a:pt x="234" y="1"/>
                    <a:pt x="16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33"/>
            <p:cNvSpPr/>
            <p:nvPr/>
          </p:nvSpPr>
          <p:spPr>
            <a:xfrm>
              <a:off x="5865768" y="3624222"/>
              <a:ext cx="5673" cy="6202"/>
            </a:xfrm>
            <a:custGeom>
              <a:avLst/>
              <a:gdLst/>
              <a:ahLst/>
              <a:cxnLst/>
              <a:rect l="l" t="t" r="r" b="b"/>
              <a:pathLst>
                <a:path w="268" h="293" extrusionOk="0">
                  <a:moveTo>
                    <a:pt x="134" y="0"/>
                  </a:moveTo>
                  <a:cubicBezTo>
                    <a:pt x="67" y="0"/>
                    <a:pt x="0" y="34"/>
                    <a:pt x="0" y="100"/>
                  </a:cubicBezTo>
                  <a:lnTo>
                    <a:pt x="0" y="167"/>
                  </a:lnTo>
                  <a:cubicBezTo>
                    <a:pt x="0" y="250"/>
                    <a:pt x="67" y="292"/>
                    <a:pt x="134" y="292"/>
                  </a:cubicBezTo>
                  <a:cubicBezTo>
                    <a:pt x="200" y="292"/>
                    <a:pt x="267" y="250"/>
                    <a:pt x="267" y="167"/>
                  </a:cubicBezTo>
                  <a:lnTo>
                    <a:pt x="267" y="100"/>
                  </a:lnTo>
                  <a:cubicBezTo>
                    <a:pt x="267" y="34"/>
                    <a:pt x="200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33"/>
            <p:cNvSpPr/>
            <p:nvPr/>
          </p:nvSpPr>
          <p:spPr>
            <a:xfrm>
              <a:off x="5695602" y="3619268"/>
              <a:ext cx="5652" cy="6202"/>
            </a:xfrm>
            <a:custGeom>
              <a:avLst/>
              <a:gdLst/>
              <a:ahLst/>
              <a:cxnLst/>
              <a:rect l="l" t="t" r="r" b="b"/>
              <a:pathLst>
                <a:path w="267" h="293" extrusionOk="0">
                  <a:moveTo>
                    <a:pt x="134" y="1"/>
                  </a:moveTo>
                  <a:cubicBezTo>
                    <a:pt x="67" y="1"/>
                    <a:pt x="0" y="34"/>
                    <a:pt x="0" y="101"/>
                  </a:cubicBezTo>
                  <a:lnTo>
                    <a:pt x="0" y="167"/>
                  </a:lnTo>
                  <a:cubicBezTo>
                    <a:pt x="17" y="251"/>
                    <a:pt x="75" y="293"/>
                    <a:pt x="134" y="293"/>
                  </a:cubicBezTo>
                  <a:cubicBezTo>
                    <a:pt x="192" y="293"/>
                    <a:pt x="250" y="251"/>
                    <a:pt x="267" y="167"/>
                  </a:cubicBezTo>
                  <a:lnTo>
                    <a:pt x="267" y="101"/>
                  </a:lnTo>
                  <a:cubicBezTo>
                    <a:pt x="267" y="34"/>
                    <a:pt x="200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33"/>
            <p:cNvSpPr/>
            <p:nvPr/>
          </p:nvSpPr>
          <p:spPr>
            <a:xfrm>
              <a:off x="5809271" y="3622613"/>
              <a:ext cx="5673" cy="5863"/>
            </a:xfrm>
            <a:custGeom>
              <a:avLst/>
              <a:gdLst/>
              <a:ahLst/>
              <a:cxnLst/>
              <a:rect l="l" t="t" r="r" b="b"/>
              <a:pathLst>
                <a:path w="268" h="277" extrusionOk="0">
                  <a:moveTo>
                    <a:pt x="98" y="1"/>
                  </a:moveTo>
                  <a:cubicBezTo>
                    <a:pt x="45" y="1"/>
                    <a:pt x="1" y="55"/>
                    <a:pt x="1" y="110"/>
                  </a:cubicBezTo>
                  <a:lnTo>
                    <a:pt x="1" y="176"/>
                  </a:lnTo>
                  <a:cubicBezTo>
                    <a:pt x="1" y="243"/>
                    <a:pt x="59" y="276"/>
                    <a:pt x="122" y="276"/>
                  </a:cubicBezTo>
                  <a:cubicBezTo>
                    <a:pt x="184" y="276"/>
                    <a:pt x="251" y="243"/>
                    <a:pt x="267" y="176"/>
                  </a:cubicBezTo>
                  <a:lnTo>
                    <a:pt x="267" y="110"/>
                  </a:lnTo>
                  <a:cubicBezTo>
                    <a:pt x="267" y="55"/>
                    <a:pt x="223" y="1"/>
                    <a:pt x="170" y="1"/>
                  </a:cubicBezTo>
                  <a:cubicBezTo>
                    <a:pt x="159" y="1"/>
                    <a:pt x="146" y="3"/>
                    <a:pt x="134" y="9"/>
                  </a:cubicBezTo>
                  <a:cubicBezTo>
                    <a:pt x="122" y="3"/>
                    <a:pt x="110" y="1"/>
                    <a:pt x="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33"/>
            <p:cNvSpPr/>
            <p:nvPr/>
          </p:nvSpPr>
          <p:spPr>
            <a:xfrm>
              <a:off x="5750659" y="3673457"/>
              <a:ext cx="6393" cy="5863"/>
            </a:xfrm>
            <a:custGeom>
              <a:avLst/>
              <a:gdLst/>
              <a:ahLst/>
              <a:cxnLst/>
              <a:rect l="l" t="t" r="r" b="b"/>
              <a:pathLst>
                <a:path w="302" h="277" extrusionOk="0">
                  <a:moveTo>
                    <a:pt x="119" y="0"/>
                  </a:moveTo>
                  <a:cubicBezTo>
                    <a:pt x="55" y="0"/>
                    <a:pt x="28" y="55"/>
                    <a:pt x="1" y="109"/>
                  </a:cubicBezTo>
                  <a:lnTo>
                    <a:pt x="1" y="176"/>
                  </a:lnTo>
                  <a:cubicBezTo>
                    <a:pt x="18" y="243"/>
                    <a:pt x="84" y="276"/>
                    <a:pt x="151" y="276"/>
                  </a:cubicBezTo>
                  <a:cubicBezTo>
                    <a:pt x="218" y="276"/>
                    <a:pt x="284" y="243"/>
                    <a:pt x="301" y="176"/>
                  </a:cubicBezTo>
                  <a:lnTo>
                    <a:pt x="301" y="143"/>
                  </a:lnTo>
                  <a:cubicBezTo>
                    <a:pt x="301" y="85"/>
                    <a:pt x="251" y="3"/>
                    <a:pt x="195" y="3"/>
                  </a:cubicBezTo>
                  <a:cubicBezTo>
                    <a:pt x="186" y="3"/>
                    <a:pt x="177" y="5"/>
                    <a:pt x="168" y="9"/>
                  </a:cubicBezTo>
                  <a:cubicBezTo>
                    <a:pt x="149" y="3"/>
                    <a:pt x="133" y="0"/>
                    <a:pt x="1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33"/>
            <p:cNvSpPr/>
            <p:nvPr/>
          </p:nvSpPr>
          <p:spPr>
            <a:xfrm>
              <a:off x="5807155" y="3675045"/>
              <a:ext cx="5673" cy="6731"/>
            </a:xfrm>
            <a:custGeom>
              <a:avLst/>
              <a:gdLst/>
              <a:ahLst/>
              <a:cxnLst/>
              <a:rect l="l" t="t" r="r" b="b"/>
              <a:pathLst>
                <a:path w="268" h="318" extrusionOk="0">
                  <a:moveTo>
                    <a:pt x="167" y="1"/>
                  </a:moveTo>
                  <a:cubicBezTo>
                    <a:pt x="67" y="1"/>
                    <a:pt x="34" y="34"/>
                    <a:pt x="1" y="101"/>
                  </a:cubicBezTo>
                  <a:lnTo>
                    <a:pt x="1" y="168"/>
                  </a:lnTo>
                  <a:cubicBezTo>
                    <a:pt x="1" y="268"/>
                    <a:pt x="67" y="318"/>
                    <a:pt x="134" y="318"/>
                  </a:cubicBezTo>
                  <a:cubicBezTo>
                    <a:pt x="201" y="318"/>
                    <a:pt x="267" y="268"/>
                    <a:pt x="267" y="168"/>
                  </a:cubicBezTo>
                  <a:lnTo>
                    <a:pt x="267" y="101"/>
                  </a:lnTo>
                  <a:cubicBezTo>
                    <a:pt x="267" y="68"/>
                    <a:pt x="234" y="1"/>
                    <a:pt x="1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33"/>
            <p:cNvSpPr/>
            <p:nvPr/>
          </p:nvSpPr>
          <p:spPr>
            <a:xfrm>
              <a:off x="5864349" y="3676463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1"/>
                  </a:moveTo>
                  <a:cubicBezTo>
                    <a:pt x="67" y="1"/>
                    <a:pt x="0" y="34"/>
                    <a:pt x="0" y="134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4" y="301"/>
                  </a:cubicBezTo>
                  <a:cubicBezTo>
                    <a:pt x="201" y="301"/>
                    <a:pt x="267" y="267"/>
                    <a:pt x="267" y="201"/>
                  </a:cubicBezTo>
                  <a:lnTo>
                    <a:pt x="267" y="134"/>
                  </a:lnTo>
                  <a:cubicBezTo>
                    <a:pt x="267" y="67"/>
                    <a:pt x="201" y="1"/>
                    <a:pt x="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3"/>
            <p:cNvSpPr/>
            <p:nvPr/>
          </p:nvSpPr>
          <p:spPr>
            <a:xfrm>
              <a:off x="5920845" y="3678580"/>
              <a:ext cx="5652" cy="6371"/>
            </a:xfrm>
            <a:custGeom>
              <a:avLst/>
              <a:gdLst/>
              <a:ahLst/>
              <a:cxnLst/>
              <a:rect l="l" t="t" r="r" b="b"/>
              <a:pathLst>
                <a:path w="267" h="301" extrusionOk="0">
                  <a:moveTo>
                    <a:pt x="133" y="1"/>
                  </a:moveTo>
                  <a:cubicBezTo>
                    <a:pt x="67" y="1"/>
                    <a:pt x="33" y="34"/>
                    <a:pt x="0" y="101"/>
                  </a:cubicBezTo>
                  <a:lnTo>
                    <a:pt x="0" y="167"/>
                  </a:lnTo>
                  <a:cubicBezTo>
                    <a:pt x="0" y="234"/>
                    <a:pt x="67" y="301"/>
                    <a:pt x="133" y="301"/>
                  </a:cubicBezTo>
                  <a:cubicBezTo>
                    <a:pt x="200" y="301"/>
                    <a:pt x="267" y="234"/>
                    <a:pt x="267" y="167"/>
                  </a:cubicBezTo>
                  <a:lnTo>
                    <a:pt x="267" y="101"/>
                  </a:lnTo>
                  <a:cubicBezTo>
                    <a:pt x="267" y="34"/>
                    <a:pt x="200" y="1"/>
                    <a:pt x="13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3"/>
            <p:cNvSpPr/>
            <p:nvPr/>
          </p:nvSpPr>
          <p:spPr>
            <a:xfrm>
              <a:off x="5978019" y="3679998"/>
              <a:ext cx="5673" cy="6371"/>
            </a:xfrm>
            <a:custGeom>
              <a:avLst/>
              <a:gdLst/>
              <a:ahLst/>
              <a:cxnLst/>
              <a:rect l="l" t="t" r="r" b="b"/>
              <a:pathLst>
                <a:path w="268" h="301" extrusionOk="0">
                  <a:moveTo>
                    <a:pt x="134" y="0"/>
                  </a:moveTo>
                  <a:cubicBezTo>
                    <a:pt x="68" y="0"/>
                    <a:pt x="1" y="34"/>
                    <a:pt x="1" y="100"/>
                  </a:cubicBezTo>
                  <a:lnTo>
                    <a:pt x="1" y="167"/>
                  </a:lnTo>
                  <a:cubicBezTo>
                    <a:pt x="1" y="234"/>
                    <a:pt x="34" y="301"/>
                    <a:pt x="134" y="301"/>
                  </a:cubicBezTo>
                  <a:cubicBezTo>
                    <a:pt x="201" y="301"/>
                    <a:pt x="268" y="267"/>
                    <a:pt x="268" y="167"/>
                  </a:cubicBezTo>
                  <a:lnTo>
                    <a:pt x="268" y="134"/>
                  </a:lnTo>
                  <a:cubicBezTo>
                    <a:pt x="268" y="67"/>
                    <a:pt x="201" y="0"/>
                    <a:pt x="1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3"/>
            <p:cNvSpPr/>
            <p:nvPr/>
          </p:nvSpPr>
          <p:spPr>
            <a:xfrm>
              <a:off x="5896820" y="3500646"/>
              <a:ext cx="269039" cy="269759"/>
            </a:xfrm>
            <a:custGeom>
              <a:avLst/>
              <a:gdLst/>
              <a:ahLst/>
              <a:cxnLst/>
              <a:rect l="l" t="t" r="r" b="b"/>
              <a:pathLst>
                <a:path w="12710" h="12744" extrusionOk="0">
                  <a:moveTo>
                    <a:pt x="6372" y="1"/>
                  </a:moveTo>
                  <a:cubicBezTo>
                    <a:pt x="2836" y="1"/>
                    <a:pt x="1" y="2869"/>
                    <a:pt x="1" y="6372"/>
                  </a:cubicBezTo>
                  <a:cubicBezTo>
                    <a:pt x="1" y="9874"/>
                    <a:pt x="2836" y="12743"/>
                    <a:pt x="6372" y="12743"/>
                  </a:cubicBezTo>
                  <a:cubicBezTo>
                    <a:pt x="9875" y="12743"/>
                    <a:pt x="12710" y="9874"/>
                    <a:pt x="12710" y="6372"/>
                  </a:cubicBezTo>
                  <a:cubicBezTo>
                    <a:pt x="12710" y="2869"/>
                    <a:pt x="9875" y="1"/>
                    <a:pt x="6372" y="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4" name="Google Shape;674;p33"/>
          <p:cNvSpPr/>
          <p:nvPr/>
        </p:nvSpPr>
        <p:spPr>
          <a:xfrm rot="-4609478">
            <a:off x="794687" y="448639"/>
            <a:ext cx="835106" cy="1086427"/>
          </a:xfrm>
          <a:custGeom>
            <a:avLst/>
            <a:gdLst/>
            <a:ahLst/>
            <a:cxnLst/>
            <a:rect l="l" t="t" r="r" b="b"/>
            <a:pathLst>
              <a:path w="28231" h="36727" extrusionOk="0">
                <a:moveTo>
                  <a:pt x="9835" y="1"/>
                </a:moveTo>
                <a:cubicBezTo>
                  <a:pt x="9835" y="1"/>
                  <a:pt x="9694" y="1552"/>
                  <a:pt x="8877" y="2031"/>
                </a:cubicBezTo>
                <a:cubicBezTo>
                  <a:pt x="8631" y="2175"/>
                  <a:pt x="8359" y="2226"/>
                  <a:pt x="8099" y="2226"/>
                </a:cubicBezTo>
                <a:cubicBezTo>
                  <a:pt x="7495" y="2226"/>
                  <a:pt x="6956" y="1955"/>
                  <a:pt x="6956" y="1955"/>
                </a:cubicBezTo>
                <a:cubicBezTo>
                  <a:pt x="6956" y="1955"/>
                  <a:pt x="6815" y="3468"/>
                  <a:pt x="5944" y="3979"/>
                </a:cubicBezTo>
                <a:cubicBezTo>
                  <a:pt x="5694" y="4127"/>
                  <a:pt x="5367" y="4179"/>
                  <a:pt x="5027" y="4179"/>
                </a:cubicBezTo>
                <a:cubicBezTo>
                  <a:pt x="4189" y="4179"/>
                  <a:pt x="3277" y="3860"/>
                  <a:pt x="3277" y="3860"/>
                </a:cubicBezTo>
                <a:cubicBezTo>
                  <a:pt x="3277" y="3860"/>
                  <a:pt x="2940" y="5492"/>
                  <a:pt x="2363" y="5830"/>
                </a:cubicBezTo>
                <a:cubicBezTo>
                  <a:pt x="2184" y="5936"/>
                  <a:pt x="1888" y="5973"/>
                  <a:pt x="1566" y="5973"/>
                </a:cubicBezTo>
                <a:cubicBezTo>
                  <a:pt x="850" y="5973"/>
                  <a:pt x="1" y="5792"/>
                  <a:pt x="1" y="5792"/>
                </a:cubicBezTo>
                <a:lnTo>
                  <a:pt x="1" y="5792"/>
                </a:lnTo>
                <a:lnTo>
                  <a:pt x="18233" y="36726"/>
                </a:lnTo>
                <a:cubicBezTo>
                  <a:pt x="18569" y="35013"/>
                  <a:pt x="19849" y="34712"/>
                  <a:pt x="20707" y="34712"/>
                </a:cubicBezTo>
                <a:cubicBezTo>
                  <a:pt x="21170" y="34712"/>
                  <a:pt x="21509" y="34800"/>
                  <a:pt x="21509" y="34800"/>
                </a:cubicBezTo>
                <a:cubicBezTo>
                  <a:pt x="21509" y="34800"/>
                  <a:pt x="22048" y="33624"/>
                  <a:pt x="22685" y="33053"/>
                </a:cubicBezTo>
                <a:cubicBezTo>
                  <a:pt x="22886" y="32873"/>
                  <a:pt x="23195" y="32811"/>
                  <a:pt x="23525" y="32811"/>
                </a:cubicBezTo>
                <a:cubicBezTo>
                  <a:pt x="24241" y="32811"/>
                  <a:pt x="25052" y="33102"/>
                  <a:pt x="25052" y="33102"/>
                </a:cubicBezTo>
                <a:cubicBezTo>
                  <a:pt x="25052" y="33102"/>
                  <a:pt x="25237" y="31431"/>
                  <a:pt x="25961" y="31006"/>
                </a:cubicBezTo>
                <a:cubicBezTo>
                  <a:pt x="26140" y="30901"/>
                  <a:pt x="26369" y="30861"/>
                  <a:pt x="26614" y="30861"/>
                </a:cubicBezTo>
                <a:cubicBezTo>
                  <a:pt x="27354" y="30861"/>
                  <a:pt x="28231" y="31224"/>
                  <a:pt x="28231" y="31224"/>
                </a:cubicBezTo>
                <a:lnTo>
                  <a:pt x="9835" y="1"/>
                </a:lnTo>
                <a:close/>
              </a:path>
            </a:pathLst>
          </a:custGeom>
          <a:solidFill>
            <a:srgbClr val="CC99FF">
              <a:alpha val="49804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5" name="Google Shape;675;p33"/>
          <p:cNvSpPr/>
          <p:nvPr/>
        </p:nvSpPr>
        <p:spPr>
          <a:xfrm rot="-4609478">
            <a:off x="947087" y="601039"/>
            <a:ext cx="835106" cy="1086427"/>
          </a:xfrm>
          <a:custGeom>
            <a:avLst/>
            <a:gdLst/>
            <a:ahLst/>
            <a:cxnLst/>
            <a:rect l="l" t="t" r="r" b="b"/>
            <a:pathLst>
              <a:path w="28231" h="36727" extrusionOk="0">
                <a:moveTo>
                  <a:pt x="9835" y="1"/>
                </a:moveTo>
                <a:cubicBezTo>
                  <a:pt x="9835" y="1"/>
                  <a:pt x="9694" y="1552"/>
                  <a:pt x="8877" y="2031"/>
                </a:cubicBezTo>
                <a:cubicBezTo>
                  <a:pt x="8631" y="2175"/>
                  <a:pt x="8359" y="2226"/>
                  <a:pt x="8099" y="2226"/>
                </a:cubicBezTo>
                <a:cubicBezTo>
                  <a:pt x="7495" y="2226"/>
                  <a:pt x="6956" y="1955"/>
                  <a:pt x="6956" y="1955"/>
                </a:cubicBezTo>
                <a:cubicBezTo>
                  <a:pt x="6956" y="1955"/>
                  <a:pt x="6815" y="3468"/>
                  <a:pt x="5944" y="3979"/>
                </a:cubicBezTo>
                <a:cubicBezTo>
                  <a:pt x="5694" y="4127"/>
                  <a:pt x="5367" y="4179"/>
                  <a:pt x="5027" y="4179"/>
                </a:cubicBezTo>
                <a:cubicBezTo>
                  <a:pt x="4189" y="4179"/>
                  <a:pt x="3277" y="3860"/>
                  <a:pt x="3277" y="3860"/>
                </a:cubicBezTo>
                <a:cubicBezTo>
                  <a:pt x="3277" y="3860"/>
                  <a:pt x="2940" y="5492"/>
                  <a:pt x="2363" y="5830"/>
                </a:cubicBezTo>
                <a:cubicBezTo>
                  <a:pt x="2184" y="5936"/>
                  <a:pt x="1888" y="5973"/>
                  <a:pt x="1566" y="5973"/>
                </a:cubicBezTo>
                <a:cubicBezTo>
                  <a:pt x="850" y="5973"/>
                  <a:pt x="1" y="5792"/>
                  <a:pt x="1" y="5792"/>
                </a:cubicBezTo>
                <a:lnTo>
                  <a:pt x="1" y="5792"/>
                </a:lnTo>
                <a:lnTo>
                  <a:pt x="18233" y="36726"/>
                </a:lnTo>
                <a:cubicBezTo>
                  <a:pt x="18569" y="35013"/>
                  <a:pt x="19849" y="34712"/>
                  <a:pt x="20707" y="34712"/>
                </a:cubicBezTo>
                <a:cubicBezTo>
                  <a:pt x="21170" y="34712"/>
                  <a:pt x="21509" y="34800"/>
                  <a:pt x="21509" y="34800"/>
                </a:cubicBezTo>
                <a:cubicBezTo>
                  <a:pt x="21509" y="34800"/>
                  <a:pt x="22048" y="33624"/>
                  <a:pt x="22685" y="33053"/>
                </a:cubicBezTo>
                <a:cubicBezTo>
                  <a:pt x="22886" y="32873"/>
                  <a:pt x="23195" y="32811"/>
                  <a:pt x="23525" y="32811"/>
                </a:cubicBezTo>
                <a:cubicBezTo>
                  <a:pt x="24241" y="32811"/>
                  <a:pt x="25052" y="33102"/>
                  <a:pt x="25052" y="33102"/>
                </a:cubicBezTo>
                <a:cubicBezTo>
                  <a:pt x="25052" y="33102"/>
                  <a:pt x="25237" y="31431"/>
                  <a:pt x="25961" y="31006"/>
                </a:cubicBezTo>
                <a:cubicBezTo>
                  <a:pt x="26140" y="30901"/>
                  <a:pt x="26369" y="30861"/>
                  <a:pt x="26614" y="30861"/>
                </a:cubicBezTo>
                <a:cubicBezTo>
                  <a:pt x="27354" y="30861"/>
                  <a:pt x="28231" y="31224"/>
                  <a:pt x="28231" y="31224"/>
                </a:cubicBezTo>
                <a:lnTo>
                  <a:pt x="9835" y="1"/>
                </a:lnTo>
                <a:close/>
              </a:path>
            </a:pathLst>
          </a:custGeom>
          <a:solidFill>
            <a:schemeClr val="accent4">
              <a:alpha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01" name="Imagen 20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2119" y="431508"/>
            <a:ext cx="1446852" cy="469854"/>
          </a:xfrm>
          <a:prstGeom prst="rect">
            <a:avLst/>
          </a:prstGeom>
        </p:spPr>
      </p:pic>
      <p:pic>
        <p:nvPicPr>
          <p:cNvPr id="202" name="Imagen 20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326" y="430332"/>
            <a:ext cx="1400578" cy="46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83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0" name="Google Shape;1080;p40"/>
          <p:cNvGrpSpPr/>
          <p:nvPr/>
        </p:nvGrpSpPr>
        <p:grpSpPr>
          <a:xfrm>
            <a:off x="563542" y="598736"/>
            <a:ext cx="3644485" cy="585711"/>
            <a:chOff x="611550" y="2773950"/>
            <a:chExt cx="2698875" cy="344475"/>
          </a:xfrm>
          <a:solidFill>
            <a:schemeClr val="accent5">
              <a:lumMod val="90000"/>
            </a:schemeClr>
          </a:solidFill>
        </p:grpSpPr>
        <p:sp>
          <p:nvSpPr>
            <p:cNvPr id="1081" name="Google Shape;1081;p40"/>
            <p:cNvSpPr/>
            <p:nvPr/>
          </p:nvSpPr>
          <p:spPr>
            <a:xfrm>
              <a:off x="611550" y="2773950"/>
              <a:ext cx="2698875" cy="235275"/>
            </a:xfrm>
            <a:custGeom>
              <a:avLst/>
              <a:gdLst/>
              <a:ahLst/>
              <a:cxnLst/>
              <a:rect l="l" t="t" r="r" b="b"/>
              <a:pathLst>
                <a:path w="107955" h="9411" extrusionOk="0">
                  <a:moveTo>
                    <a:pt x="89672" y="0"/>
                  </a:moveTo>
                  <a:cubicBezTo>
                    <a:pt x="89569" y="0"/>
                    <a:pt x="89434" y="18"/>
                    <a:pt x="89285" y="52"/>
                  </a:cubicBezTo>
                  <a:cubicBezTo>
                    <a:pt x="88271" y="312"/>
                    <a:pt x="80855" y="505"/>
                    <a:pt x="76821" y="505"/>
                  </a:cubicBezTo>
                  <a:cubicBezTo>
                    <a:pt x="75707" y="505"/>
                    <a:pt x="74851" y="490"/>
                    <a:pt x="74459" y="458"/>
                  </a:cubicBezTo>
                  <a:cubicBezTo>
                    <a:pt x="73772" y="378"/>
                    <a:pt x="73085" y="340"/>
                    <a:pt x="72401" y="340"/>
                  </a:cubicBezTo>
                  <a:cubicBezTo>
                    <a:pt x="71502" y="340"/>
                    <a:pt x="70609" y="406"/>
                    <a:pt x="69727" y="532"/>
                  </a:cubicBezTo>
                  <a:cubicBezTo>
                    <a:pt x="66991" y="828"/>
                    <a:pt x="59153" y="680"/>
                    <a:pt x="55567" y="1013"/>
                  </a:cubicBezTo>
                  <a:cubicBezTo>
                    <a:pt x="55255" y="1040"/>
                    <a:pt x="55039" y="1051"/>
                    <a:pt x="54885" y="1051"/>
                  </a:cubicBezTo>
                  <a:cubicBezTo>
                    <a:pt x="54245" y="1051"/>
                    <a:pt x="54682" y="862"/>
                    <a:pt x="53780" y="862"/>
                  </a:cubicBezTo>
                  <a:cubicBezTo>
                    <a:pt x="53717" y="862"/>
                    <a:pt x="53648" y="863"/>
                    <a:pt x="53571" y="865"/>
                  </a:cubicBezTo>
                  <a:cubicBezTo>
                    <a:pt x="48654" y="1050"/>
                    <a:pt x="22035" y="2196"/>
                    <a:pt x="22035" y="2196"/>
                  </a:cubicBezTo>
                  <a:cubicBezTo>
                    <a:pt x="13530" y="2754"/>
                    <a:pt x="5419" y="3311"/>
                    <a:pt x="3838" y="3311"/>
                  </a:cubicBezTo>
                  <a:cubicBezTo>
                    <a:pt x="3742" y="3311"/>
                    <a:pt x="3670" y="3309"/>
                    <a:pt x="3623" y="3305"/>
                  </a:cubicBezTo>
                  <a:cubicBezTo>
                    <a:pt x="3376" y="3273"/>
                    <a:pt x="3169" y="3256"/>
                    <a:pt x="2992" y="3256"/>
                  </a:cubicBezTo>
                  <a:cubicBezTo>
                    <a:pt x="2564" y="3256"/>
                    <a:pt x="2317" y="3354"/>
                    <a:pt x="2108" y="3564"/>
                  </a:cubicBezTo>
                  <a:cubicBezTo>
                    <a:pt x="1257" y="4303"/>
                    <a:pt x="0" y="9183"/>
                    <a:pt x="962" y="9405"/>
                  </a:cubicBezTo>
                  <a:cubicBezTo>
                    <a:pt x="998" y="9409"/>
                    <a:pt x="1052" y="9411"/>
                    <a:pt x="1123" y="9411"/>
                  </a:cubicBezTo>
                  <a:cubicBezTo>
                    <a:pt x="2770" y="9411"/>
                    <a:pt x="13529" y="8420"/>
                    <a:pt x="18413" y="8420"/>
                  </a:cubicBezTo>
                  <a:cubicBezTo>
                    <a:pt x="19390" y="8420"/>
                    <a:pt x="20132" y="8460"/>
                    <a:pt x="20519" y="8555"/>
                  </a:cubicBezTo>
                  <a:cubicBezTo>
                    <a:pt x="22068" y="8428"/>
                    <a:pt x="32753" y="7383"/>
                    <a:pt x="38129" y="7383"/>
                  </a:cubicBezTo>
                  <a:cubicBezTo>
                    <a:pt x="39041" y="7383"/>
                    <a:pt x="39799" y="7413"/>
                    <a:pt x="40335" y="7483"/>
                  </a:cubicBezTo>
                  <a:cubicBezTo>
                    <a:pt x="42332" y="6743"/>
                    <a:pt x="60374" y="6854"/>
                    <a:pt x="60965" y="6669"/>
                  </a:cubicBezTo>
                  <a:cubicBezTo>
                    <a:pt x="61385" y="6549"/>
                    <a:pt x="62608" y="6483"/>
                    <a:pt x="63722" y="6483"/>
                  </a:cubicBezTo>
                  <a:cubicBezTo>
                    <a:pt x="64667" y="6483"/>
                    <a:pt x="65534" y="6531"/>
                    <a:pt x="65771" y="6632"/>
                  </a:cubicBezTo>
                  <a:cubicBezTo>
                    <a:pt x="66088" y="6781"/>
                    <a:pt x="66460" y="6831"/>
                    <a:pt x="66845" y="6831"/>
                  </a:cubicBezTo>
                  <a:cubicBezTo>
                    <a:pt x="67665" y="6831"/>
                    <a:pt x="68544" y="6602"/>
                    <a:pt x="69073" y="6602"/>
                  </a:cubicBezTo>
                  <a:cubicBezTo>
                    <a:pt x="69224" y="6602"/>
                    <a:pt x="69347" y="6621"/>
                    <a:pt x="69431" y="6669"/>
                  </a:cubicBezTo>
                  <a:cubicBezTo>
                    <a:pt x="73541" y="6293"/>
                    <a:pt x="72281" y="6211"/>
                    <a:pt x="81261" y="6211"/>
                  </a:cubicBezTo>
                  <a:cubicBezTo>
                    <a:pt x="83752" y="6211"/>
                    <a:pt x="87030" y="6218"/>
                    <a:pt x="91429" y="6226"/>
                  </a:cubicBezTo>
                  <a:cubicBezTo>
                    <a:pt x="95791" y="6226"/>
                    <a:pt x="95915" y="6078"/>
                    <a:pt x="97440" y="6078"/>
                  </a:cubicBezTo>
                  <a:cubicBezTo>
                    <a:pt x="98203" y="6078"/>
                    <a:pt x="99316" y="6115"/>
                    <a:pt x="101485" y="6226"/>
                  </a:cubicBezTo>
                  <a:cubicBezTo>
                    <a:pt x="102231" y="6266"/>
                    <a:pt x="102920" y="6296"/>
                    <a:pt x="103519" y="6296"/>
                  </a:cubicBezTo>
                  <a:cubicBezTo>
                    <a:pt x="104584" y="6296"/>
                    <a:pt x="105369" y="6200"/>
                    <a:pt x="105700" y="5893"/>
                  </a:cubicBezTo>
                  <a:cubicBezTo>
                    <a:pt x="106698" y="5006"/>
                    <a:pt x="107955" y="1272"/>
                    <a:pt x="107548" y="347"/>
                  </a:cubicBezTo>
                  <a:cubicBezTo>
                    <a:pt x="107510" y="247"/>
                    <a:pt x="106495" y="210"/>
                    <a:pt x="105155" y="210"/>
                  </a:cubicBezTo>
                  <a:cubicBezTo>
                    <a:pt x="102552" y="210"/>
                    <a:pt x="98722" y="348"/>
                    <a:pt x="98453" y="421"/>
                  </a:cubicBezTo>
                  <a:cubicBezTo>
                    <a:pt x="98388" y="443"/>
                    <a:pt x="98320" y="452"/>
                    <a:pt x="98255" y="452"/>
                  </a:cubicBezTo>
                  <a:cubicBezTo>
                    <a:pt x="98099" y="452"/>
                    <a:pt x="97962" y="400"/>
                    <a:pt x="97936" y="347"/>
                  </a:cubicBezTo>
                  <a:cubicBezTo>
                    <a:pt x="97899" y="273"/>
                    <a:pt x="89950" y="89"/>
                    <a:pt x="89876" y="89"/>
                  </a:cubicBezTo>
                  <a:cubicBezTo>
                    <a:pt x="89876" y="28"/>
                    <a:pt x="89798" y="0"/>
                    <a:pt x="8967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40"/>
            <p:cNvSpPr/>
            <p:nvPr/>
          </p:nvSpPr>
          <p:spPr>
            <a:xfrm>
              <a:off x="851850" y="2919750"/>
              <a:ext cx="2011250" cy="198675"/>
            </a:xfrm>
            <a:custGeom>
              <a:avLst/>
              <a:gdLst/>
              <a:ahLst/>
              <a:cxnLst/>
              <a:rect l="l" t="t" r="r" b="b"/>
              <a:pathLst>
                <a:path w="80450" h="7947" extrusionOk="0">
                  <a:moveTo>
                    <a:pt x="53638" y="1"/>
                  </a:moveTo>
                  <a:cubicBezTo>
                    <a:pt x="53074" y="1"/>
                    <a:pt x="52509" y="47"/>
                    <a:pt x="51945" y="135"/>
                  </a:cubicBezTo>
                  <a:cubicBezTo>
                    <a:pt x="51383" y="196"/>
                    <a:pt x="50527" y="215"/>
                    <a:pt x="49526" y="215"/>
                  </a:cubicBezTo>
                  <a:cubicBezTo>
                    <a:pt x="47906" y="215"/>
                    <a:pt x="45905" y="166"/>
                    <a:pt x="44152" y="166"/>
                  </a:cubicBezTo>
                  <a:cubicBezTo>
                    <a:pt x="43069" y="166"/>
                    <a:pt x="42080" y="185"/>
                    <a:pt x="41334" y="246"/>
                  </a:cubicBezTo>
                  <a:cubicBezTo>
                    <a:pt x="41134" y="264"/>
                    <a:pt x="40987" y="271"/>
                    <a:pt x="40877" y="271"/>
                  </a:cubicBezTo>
                  <a:cubicBezTo>
                    <a:pt x="40340" y="271"/>
                    <a:pt x="40697" y="95"/>
                    <a:pt x="40027" y="95"/>
                  </a:cubicBezTo>
                  <a:cubicBezTo>
                    <a:pt x="39976" y="95"/>
                    <a:pt x="39919" y="96"/>
                    <a:pt x="39855" y="98"/>
                  </a:cubicBezTo>
                  <a:cubicBezTo>
                    <a:pt x="28062" y="320"/>
                    <a:pt x="16305" y="911"/>
                    <a:pt x="16305" y="911"/>
                  </a:cubicBezTo>
                  <a:cubicBezTo>
                    <a:pt x="9083" y="1441"/>
                    <a:pt x="4266" y="1853"/>
                    <a:pt x="2863" y="1853"/>
                  </a:cubicBezTo>
                  <a:cubicBezTo>
                    <a:pt x="2701" y="1853"/>
                    <a:pt x="2584" y="1847"/>
                    <a:pt x="2515" y="1836"/>
                  </a:cubicBezTo>
                  <a:cubicBezTo>
                    <a:pt x="2353" y="1818"/>
                    <a:pt x="2218" y="1808"/>
                    <a:pt x="2102" y="1808"/>
                  </a:cubicBezTo>
                  <a:cubicBezTo>
                    <a:pt x="1742" y="1808"/>
                    <a:pt x="1574" y="1898"/>
                    <a:pt x="1406" y="2094"/>
                  </a:cubicBezTo>
                  <a:cubicBezTo>
                    <a:pt x="777" y="2871"/>
                    <a:pt x="1" y="7714"/>
                    <a:pt x="740" y="7936"/>
                  </a:cubicBezTo>
                  <a:cubicBezTo>
                    <a:pt x="778" y="7943"/>
                    <a:pt x="841" y="7946"/>
                    <a:pt x="927" y="7946"/>
                  </a:cubicBezTo>
                  <a:cubicBezTo>
                    <a:pt x="2321" y="7946"/>
                    <a:pt x="9787" y="7077"/>
                    <a:pt x="13463" y="7077"/>
                  </a:cubicBezTo>
                  <a:cubicBezTo>
                    <a:pt x="14301" y="7077"/>
                    <a:pt x="14943" y="7122"/>
                    <a:pt x="15270" y="7233"/>
                  </a:cubicBezTo>
                  <a:cubicBezTo>
                    <a:pt x="17412" y="7025"/>
                    <a:pt x="23887" y="6314"/>
                    <a:pt x="27722" y="6314"/>
                  </a:cubicBezTo>
                  <a:cubicBezTo>
                    <a:pt x="28652" y="6314"/>
                    <a:pt x="29427" y="6356"/>
                    <a:pt x="29947" y="6457"/>
                  </a:cubicBezTo>
                  <a:cubicBezTo>
                    <a:pt x="30639" y="6128"/>
                    <a:pt x="33938" y="6059"/>
                    <a:pt x="37302" y="6059"/>
                  </a:cubicBezTo>
                  <a:cubicBezTo>
                    <a:pt x="39775" y="6059"/>
                    <a:pt x="42283" y="6096"/>
                    <a:pt x="43816" y="6096"/>
                  </a:cubicBezTo>
                  <a:cubicBezTo>
                    <a:pt x="44653" y="6096"/>
                    <a:pt x="45200" y="6085"/>
                    <a:pt x="45290" y="6050"/>
                  </a:cubicBezTo>
                  <a:cubicBezTo>
                    <a:pt x="45546" y="5970"/>
                    <a:pt x="46181" y="5932"/>
                    <a:pt x="46850" y="5932"/>
                  </a:cubicBezTo>
                  <a:cubicBezTo>
                    <a:pt x="47729" y="5932"/>
                    <a:pt x="48666" y="5998"/>
                    <a:pt x="48876" y="6124"/>
                  </a:cubicBezTo>
                  <a:cubicBezTo>
                    <a:pt x="49127" y="6299"/>
                    <a:pt x="49432" y="6354"/>
                    <a:pt x="49748" y="6354"/>
                  </a:cubicBezTo>
                  <a:cubicBezTo>
                    <a:pt x="50299" y="6354"/>
                    <a:pt x="50880" y="6186"/>
                    <a:pt x="51255" y="6186"/>
                  </a:cubicBezTo>
                  <a:cubicBezTo>
                    <a:pt x="51394" y="6186"/>
                    <a:pt x="51504" y="6209"/>
                    <a:pt x="51575" y="6272"/>
                  </a:cubicBezTo>
                  <a:cubicBezTo>
                    <a:pt x="52970" y="6159"/>
                    <a:pt x="53529" y="6036"/>
                    <a:pt x="55609" y="6036"/>
                  </a:cubicBezTo>
                  <a:cubicBezTo>
                    <a:pt x="57608" y="6036"/>
                    <a:pt x="61012" y="6150"/>
                    <a:pt x="67916" y="6494"/>
                  </a:cubicBezTo>
                  <a:cubicBezTo>
                    <a:pt x="69062" y="6546"/>
                    <a:pt x="69819" y="6562"/>
                    <a:pt x="70370" y="6562"/>
                  </a:cubicBezTo>
                  <a:cubicBezTo>
                    <a:pt x="71129" y="6562"/>
                    <a:pt x="71495" y="6533"/>
                    <a:pt x="71949" y="6533"/>
                  </a:cubicBezTo>
                  <a:cubicBezTo>
                    <a:pt x="72555" y="6533"/>
                    <a:pt x="73317" y="6584"/>
                    <a:pt x="75384" y="6827"/>
                  </a:cubicBezTo>
                  <a:cubicBezTo>
                    <a:pt x="76137" y="6916"/>
                    <a:pt x="76804" y="6989"/>
                    <a:pt x="77336" y="6989"/>
                  </a:cubicBezTo>
                  <a:cubicBezTo>
                    <a:pt x="77902" y="6989"/>
                    <a:pt x="78317" y="6907"/>
                    <a:pt x="78527" y="6679"/>
                  </a:cubicBezTo>
                  <a:cubicBezTo>
                    <a:pt x="79340" y="5791"/>
                    <a:pt x="80449" y="2094"/>
                    <a:pt x="80227" y="1170"/>
                  </a:cubicBezTo>
                  <a:cubicBezTo>
                    <a:pt x="80149" y="961"/>
                    <a:pt x="76915" y="862"/>
                    <a:pt x="74932" y="862"/>
                  </a:cubicBezTo>
                  <a:cubicBezTo>
                    <a:pt x="74115" y="862"/>
                    <a:pt x="73511" y="879"/>
                    <a:pt x="73425" y="911"/>
                  </a:cubicBezTo>
                  <a:cubicBezTo>
                    <a:pt x="73373" y="932"/>
                    <a:pt x="73321" y="941"/>
                    <a:pt x="73273" y="941"/>
                  </a:cubicBezTo>
                  <a:cubicBezTo>
                    <a:pt x="73148" y="941"/>
                    <a:pt x="73045" y="880"/>
                    <a:pt x="73018" y="800"/>
                  </a:cubicBezTo>
                  <a:cubicBezTo>
                    <a:pt x="72981" y="726"/>
                    <a:pt x="68027" y="357"/>
                    <a:pt x="67953" y="357"/>
                  </a:cubicBezTo>
                  <a:cubicBezTo>
                    <a:pt x="67768" y="320"/>
                    <a:pt x="67177" y="283"/>
                    <a:pt x="67029" y="283"/>
                  </a:cubicBezTo>
                  <a:cubicBezTo>
                    <a:pt x="67029" y="211"/>
                    <a:pt x="66952" y="170"/>
                    <a:pt x="66827" y="170"/>
                  </a:cubicBezTo>
                  <a:cubicBezTo>
                    <a:pt x="66759" y="170"/>
                    <a:pt x="66677" y="183"/>
                    <a:pt x="66585" y="209"/>
                  </a:cubicBezTo>
                  <a:cubicBezTo>
                    <a:pt x="66189" y="312"/>
                    <a:pt x="64551" y="350"/>
                    <a:pt x="62645" y="350"/>
                  </a:cubicBezTo>
                  <a:cubicBezTo>
                    <a:pt x="59748" y="350"/>
                    <a:pt x="56229" y="261"/>
                    <a:pt x="55494" y="172"/>
                  </a:cubicBezTo>
                  <a:cubicBezTo>
                    <a:pt x="54875" y="56"/>
                    <a:pt x="54257" y="1"/>
                    <a:pt x="5363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83" name="Google Shape;1083;p40"/>
          <p:cNvSpPr/>
          <p:nvPr/>
        </p:nvSpPr>
        <p:spPr>
          <a:xfrm>
            <a:off x="396607" y="1374229"/>
            <a:ext cx="8341594" cy="3451159"/>
          </a:xfrm>
          <a:custGeom>
            <a:avLst/>
            <a:gdLst/>
            <a:ahLst/>
            <a:cxnLst/>
            <a:rect l="l" t="t" r="r" b="b"/>
            <a:pathLst>
              <a:path w="261785" h="128171" extrusionOk="0">
                <a:moveTo>
                  <a:pt x="7605" y="0"/>
                </a:moveTo>
                <a:lnTo>
                  <a:pt x="0" y="128171"/>
                </a:lnTo>
                <a:lnTo>
                  <a:pt x="250214" y="126828"/>
                </a:lnTo>
                <a:lnTo>
                  <a:pt x="261785" y="889"/>
                </a:lnTo>
                <a:close/>
              </a:path>
            </a:pathLst>
          </a:custGeom>
          <a:solidFill>
            <a:srgbClr val="A5B7C6">
              <a:alpha val="23560"/>
            </a:srgbClr>
          </a:solidFill>
          <a:ln>
            <a:noFill/>
          </a:ln>
        </p:spPr>
      </p:sp>
      <p:sp>
        <p:nvSpPr>
          <p:cNvPr id="1084" name="Google Shape;1084;p40"/>
          <p:cNvSpPr txBox="1">
            <a:spLocks noGrp="1"/>
          </p:cNvSpPr>
          <p:nvPr>
            <p:ph type="title"/>
          </p:nvPr>
        </p:nvSpPr>
        <p:spPr>
          <a:xfrm>
            <a:off x="715900" y="605648"/>
            <a:ext cx="8022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dirty="0"/>
              <a:t>Avance</a:t>
            </a:r>
            <a:r>
              <a:rPr lang="en" dirty="0"/>
              <a:t> HYSI</a:t>
            </a:r>
            <a:endParaRPr dirty="0"/>
          </a:p>
        </p:txBody>
      </p:sp>
      <p:sp>
        <p:nvSpPr>
          <p:cNvPr id="1086" name="Google Shape;1086;p40"/>
          <p:cNvSpPr/>
          <p:nvPr/>
        </p:nvSpPr>
        <p:spPr>
          <a:xfrm rot="-5561393">
            <a:off x="412020" y="1163373"/>
            <a:ext cx="712842" cy="847307"/>
          </a:xfrm>
          <a:custGeom>
            <a:avLst/>
            <a:gdLst/>
            <a:ahLst/>
            <a:cxnLst/>
            <a:rect l="l" t="t" r="r" b="b"/>
            <a:pathLst>
              <a:path w="28231" h="36727" extrusionOk="0">
                <a:moveTo>
                  <a:pt x="9835" y="1"/>
                </a:moveTo>
                <a:cubicBezTo>
                  <a:pt x="9835" y="1"/>
                  <a:pt x="9694" y="1552"/>
                  <a:pt x="8877" y="2031"/>
                </a:cubicBezTo>
                <a:cubicBezTo>
                  <a:pt x="8631" y="2175"/>
                  <a:pt x="8359" y="2226"/>
                  <a:pt x="8099" y="2226"/>
                </a:cubicBezTo>
                <a:cubicBezTo>
                  <a:pt x="7495" y="2226"/>
                  <a:pt x="6956" y="1955"/>
                  <a:pt x="6956" y="1955"/>
                </a:cubicBezTo>
                <a:cubicBezTo>
                  <a:pt x="6956" y="1955"/>
                  <a:pt x="6815" y="3468"/>
                  <a:pt x="5944" y="3979"/>
                </a:cubicBezTo>
                <a:cubicBezTo>
                  <a:pt x="5694" y="4127"/>
                  <a:pt x="5367" y="4179"/>
                  <a:pt x="5027" y="4179"/>
                </a:cubicBezTo>
                <a:cubicBezTo>
                  <a:pt x="4189" y="4179"/>
                  <a:pt x="3277" y="3860"/>
                  <a:pt x="3277" y="3860"/>
                </a:cubicBezTo>
                <a:cubicBezTo>
                  <a:pt x="3277" y="3860"/>
                  <a:pt x="2940" y="5492"/>
                  <a:pt x="2363" y="5830"/>
                </a:cubicBezTo>
                <a:cubicBezTo>
                  <a:pt x="2184" y="5936"/>
                  <a:pt x="1888" y="5973"/>
                  <a:pt x="1566" y="5973"/>
                </a:cubicBezTo>
                <a:cubicBezTo>
                  <a:pt x="850" y="5973"/>
                  <a:pt x="1" y="5792"/>
                  <a:pt x="1" y="5792"/>
                </a:cubicBezTo>
                <a:lnTo>
                  <a:pt x="1" y="5792"/>
                </a:lnTo>
                <a:lnTo>
                  <a:pt x="18233" y="36726"/>
                </a:lnTo>
                <a:cubicBezTo>
                  <a:pt x="18569" y="35013"/>
                  <a:pt x="19849" y="34712"/>
                  <a:pt x="20707" y="34712"/>
                </a:cubicBezTo>
                <a:cubicBezTo>
                  <a:pt x="21170" y="34712"/>
                  <a:pt x="21509" y="34800"/>
                  <a:pt x="21509" y="34800"/>
                </a:cubicBezTo>
                <a:cubicBezTo>
                  <a:pt x="21509" y="34800"/>
                  <a:pt x="22048" y="33624"/>
                  <a:pt x="22685" y="33053"/>
                </a:cubicBezTo>
                <a:cubicBezTo>
                  <a:pt x="22886" y="32873"/>
                  <a:pt x="23195" y="32811"/>
                  <a:pt x="23525" y="32811"/>
                </a:cubicBezTo>
                <a:cubicBezTo>
                  <a:pt x="24241" y="32811"/>
                  <a:pt x="25052" y="33102"/>
                  <a:pt x="25052" y="33102"/>
                </a:cubicBezTo>
                <a:cubicBezTo>
                  <a:pt x="25052" y="33102"/>
                  <a:pt x="25237" y="31431"/>
                  <a:pt x="25961" y="31006"/>
                </a:cubicBezTo>
                <a:cubicBezTo>
                  <a:pt x="26140" y="30901"/>
                  <a:pt x="26369" y="30861"/>
                  <a:pt x="26614" y="30861"/>
                </a:cubicBezTo>
                <a:cubicBezTo>
                  <a:pt x="27354" y="30861"/>
                  <a:pt x="28231" y="31224"/>
                  <a:pt x="28231" y="31224"/>
                </a:cubicBezTo>
                <a:lnTo>
                  <a:pt x="9835" y="1"/>
                </a:lnTo>
                <a:close/>
              </a:path>
            </a:pathLst>
          </a:custGeom>
          <a:solidFill>
            <a:schemeClr val="accent2">
              <a:alpha val="37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7" name="Google Shape;1087;p40"/>
          <p:cNvGrpSpPr/>
          <p:nvPr/>
        </p:nvGrpSpPr>
        <p:grpSpPr>
          <a:xfrm>
            <a:off x="5064410" y="482023"/>
            <a:ext cx="264677" cy="392424"/>
            <a:chOff x="4508863" y="1528200"/>
            <a:chExt cx="318850" cy="472800"/>
          </a:xfrm>
        </p:grpSpPr>
        <p:sp>
          <p:nvSpPr>
            <p:cNvPr id="1088" name="Google Shape;1088;p40"/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40"/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40"/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40"/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92" name="Google Shape;1092;p40"/>
          <p:cNvGrpSpPr/>
          <p:nvPr/>
        </p:nvGrpSpPr>
        <p:grpSpPr>
          <a:xfrm>
            <a:off x="4660778" y="482023"/>
            <a:ext cx="264677" cy="392424"/>
            <a:chOff x="4508863" y="1528200"/>
            <a:chExt cx="318850" cy="472800"/>
          </a:xfrm>
        </p:grpSpPr>
        <p:sp>
          <p:nvSpPr>
            <p:cNvPr id="1093" name="Google Shape;1093;p40"/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40"/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40"/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40"/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97" name="Google Shape;1097;p40"/>
          <p:cNvGrpSpPr/>
          <p:nvPr/>
        </p:nvGrpSpPr>
        <p:grpSpPr>
          <a:xfrm>
            <a:off x="5451193" y="486898"/>
            <a:ext cx="264677" cy="392424"/>
            <a:chOff x="4508863" y="1528200"/>
            <a:chExt cx="318850" cy="472800"/>
          </a:xfrm>
        </p:grpSpPr>
        <p:sp>
          <p:nvSpPr>
            <p:cNvPr id="1098" name="Google Shape;1098;p40"/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40"/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40"/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40"/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2" name="Google Shape;1102;p40"/>
          <p:cNvGrpSpPr/>
          <p:nvPr/>
        </p:nvGrpSpPr>
        <p:grpSpPr>
          <a:xfrm rot="-518687">
            <a:off x="7951387" y="2878200"/>
            <a:ext cx="879993" cy="410972"/>
            <a:chOff x="2358590" y="2770261"/>
            <a:chExt cx="701327" cy="327531"/>
          </a:xfrm>
        </p:grpSpPr>
        <p:sp>
          <p:nvSpPr>
            <p:cNvPr id="1103" name="Google Shape;1103;p40"/>
            <p:cNvSpPr/>
            <p:nvPr/>
          </p:nvSpPr>
          <p:spPr>
            <a:xfrm>
              <a:off x="2358590" y="2816992"/>
              <a:ext cx="660225" cy="280801"/>
            </a:xfrm>
            <a:custGeom>
              <a:avLst/>
              <a:gdLst/>
              <a:ahLst/>
              <a:cxnLst/>
              <a:rect l="l" t="t" r="r" b="b"/>
              <a:pathLst>
                <a:path w="50904" h="21650" extrusionOk="0">
                  <a:moveTo>
                    <a:pt x="2169" y="0"/>
                  </a:moveTo>
                  <a:lnTo>
                    <a:pt x="0" y="14244"/>
                  </a:lnTo>
                  <a:lnTo>
                    <a:pt x="48735" y="21649"/>
                  </a:lnTo>
                  <a:lnTo>
                    <a:pt x="50903" y="7406"/>
                  </a:lnTo>
                  <a:lnTo>
                    <a:pt x="2169" y="0"/>
                  </a:lnTo>
                  <a:close/>
                </a:path>
              </a:pathLst>
            </a:custGeom>
            <a:solidFill>
              <a:srgbClr val="D9D9D9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40"/>
            <p:cNvSpPr/>
            <p:nvPr/>
          </p:nvSpPr>
          <p:spPr>
            <a:xfrm>
              <a:off x="2358590" y="2770261"/>
              <a:ext cx="701327" cy="281112"/>
            </a:xfrm>
            <a:custGeom>
              <a:avLst/>
              <a:gdLst/>
              <a:ahLst/>
              <a:cxnLst/>
              <a:rect l="l" t="t" r="r" b="b"/>
              <a:pathLst>
                <a:path w="54073" h="21674" extrusionOk="0">
                  <a:moveTo>
                    <a:pt x="2736" y="1"/>
                  </a:moveTo>
                  <a:lnTo>
                    <a:pt x="0" y="17847"/>
                  </a:lnTo>
                  <a:cubicBezTo>
                    <a:pt x="0" y="17847"/>
                    <a:pt x="20463" y="21673"/>
                    <a:pt x="35986" y="21673"/>
                  </a:cubicBezTo>
                  <a:cubicBezTo>
                    <a:pt x="42728" y="21673"/>
                    <a:pt x="48539" y="20952"/>
                    <a:pt x="51337" y="18881"/>
                  </a:cubicBezTo>
                  <a:lnTo>
                    <a:pt x="54072" y="1035"/>
                  </a:lnTo>
                  <a:lnTo>
                    <a:pt x="54072" y="1035"/>
                  </a:lnTo>
                  <a:cubicBezTo>
                    <a:pt x="51431" y="2973"/>
                    <a:pt x="45726" y="3651"/>
                    <a:pt x="39042" y="3651"/>
                  </a:cubicBezTo>
                  <a:cubicBezTo>
                    <a:pt x="23527" y="3651"/>
                    <a:pt x="2736" y="1"/>
                    <a:pt x="2736" y="1"/>
                  </a:cubicBezTo>
                  <a:close/>
                </a:path>
              </a:pathLst>
            </a:custGeom>
            <a:solidFill>
              <a:srgbClr val="FFE6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40"/>
            <p:cNvSpPr/>
            <p:nvPr/>
          </p:nvSpPr>
          <p:spPr>
            <a:xfrm>
              <a:off x="2358590" y="2770261"/>
              <a:ext cx="149272" cy="249219"/>
            </a:xfrm>
            <a:custGeom>
              <a:avLst/>
              <a:gdLst/>
              <a:ahLst/>
              <a:cxnLst/>
              <a:rect l="l" t="t" r="r" b="b"/>
              <a:pathLst>
                <a:path w="11509" h="19215" extrusionOk="0">
                  <a:moveTo>
                    <a:pt x="2702" y="1"/>
                  </a:moveTo>
                  <a:lnTo>
                    <a:pt x="0" y="17880"/>
                  </a:lnTo>
                  <a:lnTo>
                    <a:pt x="8807" y="19215"/>
                  </a:lnTo>
                  <a:lnTo>
                    <a:pt x="11509" y="1335"/>
                  </a:lnTo>
                  <a:lnTo>
                    <a:pt x="2702" y="1"/>
                  </a:lnTo>
                  <a:close/>
                </a:path>
              </a:pathLst>
            </a:custGeom>
            <a:solidFill>
              <a:srgbClr val="EDD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6" name="Google Shape;1106;p40"/>
          <p:cNvGrpSpPr/>
          <p:nvPr/>
        </p:nvGrpSpPr>
        <p:grpSpPr>
          <a:xfrm rot="-518687">
            <a:off x="7963720" y="2414074"/>
            <a:ext cx="879993" cy="410972"/>
            <a:chOff x="2358590" y="2770261"/>
            <a:chExt cx="701327" cy="327531"/>
          </a:xfrm>
        </p:grpSpPr>
        <p:sp>
          <p:nvSpPr>
            <p:cNvPr id="1107" name="Google Shape;1107;p40"/>
            <p:cNvSpPr/>
            <p:nvPr/>
          </p:nvSpPr>
          <p:spPr>
            <a:xfrm>
              <a:off x="2358590" y="2816992"/>
              <a:ext cx="660225" cy="280801"/>
            </a:xfrm>
            <a:custGeom>
              <a:avLst/>
              <a:gdLst/>
              <a:ahLst/>
              <a:cxnLst/>
              <a:rect l="l" t="t" r="r" b="b"/>
              <a:pathLst>
                <a:path w="50904" h="21650" extrusionOk="0">
                  <a:moveTo>
                    <a:pt x="2169" y="0"/>
                  </a:moveTo>
                  <a:lnTo>
                    <a:pt x="0" y="14244"/>
                  </a:lnTo>
                  <a:lnTo>
                    <a:pt x="48735" y="21649"/>
                  </a:lnTo>
                  <a:lnTo>
                    <a:pt x="50903" y="7406"/>
                  </a:lnTo>
                  <a:lnTo>
                    <a:pt x="2169" y="0"/>
                  </a:lnTo>
                  <a:close/>
                </a:path>
              </a:pathLst>
            </a:custGeom>
            <a:solidFill>
              <a:srgbClr val="D9D9D9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40"/>
            <p:cNvSpPr/>
            <p:nvPr/>
          </p:nvSpPr>
          <p:spPr>
            <a:xfrm>
              <a:off x="2358590" y="2770261"/>
              <a:ext cx="701327" cy="281112"/>
            </a:xfrm>
            <a:custGeom>
              <a:avLst/>
              <a:gdLst/>
              <a:ahLst/>
              <a:cxnLst/>
              <a:rect l="l" t="t" r="r" b="b"/>
              <a:pathLst>
                <a:path w="54073" h="21674" extrusionOk="0">
                  <a:moveTo>
                    <a:pt x="2736" y="1"/>
                  </a:moveTo>
                  <a:lnTo>
                    <a:pt x="0" y="17847"/>
                  </a:lnTo>
                  <a:cubicBezTo>
                    <a:pt x="0" y="17847"/>
                    <a:pt x="20463" y="21673"/>
                    <a:pt x="35986" y="21673"/>
                  </a:cubicBezTo>
                  <a:cubicBezTo>
                    <a:pt x="42728" y="21673"/>
                    <a:pt x="48539" y="20952"/>
                    <a:pt x="51337" y="18881"/>
                  </a:cubicBezTo>
                  <a:lnTo>
                    <a:pt x="54072" y="1035"/>
                  </a:lnTo>
                  <a:lnTo>
                    <a:pt x="54072" y="1035"/>
                  </a:lnTo>
                  <a:cubicBezTo>
                    <a:pt x="51431" y="2973"/>
                    <a:pt x="45726" y="3651"/>
                    <a:pt x="39042" y="3651"/>
                  </a:cubicBezTo>
                  <a:cubicBezTo>
                    <a:pt x="23527" y="3651"/>
                    <a:pt x="2736" y="1"/>
                    <a:pt x="273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40"/>
            <p:cNvSpPr/>
            <p:nvPr/>
          </p:nvSpPr>
          <p:spPr>
            <a:xfrm>
              <a:off x="2358590" y="2770261"/>
              <a:ext cx="149272" cy="249219"/>
            </a:xfrm>
            <a:custGeom>
              <a:avLst/>
              <a:gdLst/>
              <a:ahLst/>
              <a:cxnLst/>
              <a:rect l="l" t="t" r="r" b="b"/>
              <a:pathLst>
                <a:path w="11509" h="19215" extrusionOk="0">
                  <a:moveTo>
                    <a:pt x="2702" y="1"/>
                  </a:moveTo>
                  <a:lnTo>
                    <a:pt x="0" y="17880"/>
                  </a:lnTo>
                  <a:lnTo>
                    <a:pt x="8807" y="19215"/>
                  </a:lnTo>
                  <a:lnTo>
                    <a:pt x="11509" y="1335"/>
                  </a:lnTo>
                  <a:lnTo>
                    <a:pt x="2702" y="1"/>
                  </a:lnTo>
                  <a:close/>
                </a:path>
              </a:pathLst>
            </a:custGeom>
            <a:solidFill>
              <a:srgbClr val="FCB8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0" name="Google Shape;1110;p40"/>
          <p:cNvGrpSpPr/>
          <p:nvPr/>
        </p:nvGrpSpPr>
        <p:grpSpPr>
          <a:xfrm rot="-518687">
            <a:off x="7997298" y="3319628"/>
            <a:ext cx="879993" cy="410972"/>
            <a:chOff x="2358590" y="2770261"/>
            <a:chExt cx="701327" cy="327531"/>
          </a:xfrm>
        </p:grpSpPr>
        <p:sp>
          <p:nvSpPr>
            <p:cNvPr id="1111" name="Google Shape;1111;p40"/>
            <p:cNvSpPr/>
            <p:nvPr/>
          </p:nvSpPr>
          <p:spPr>
            <a:xfrm>
              <a:off x="2358590" y="2816992"/>
              <a:ext cx="660225" cy="280801"/>
            </a:xfrm>
            <a:custGeom>
              <a:avLst/>
              <a:gdLst/>
              <a:ahLst/>
              <a:cxnLst/>
              <a:rect l="l" t="t" r="r" b="b"/>
              <a:pathLst>
                <a:path w="50904" h="21650" extrusionOk="0">
                  <a:moveTo>
                    <a:pt x="2169" y="0"/>
                  </a:moveTo>
                  <a:lnTo>
                    <a:pt x="0" y="14244"/>
                  </a:lnTo>
                  <a:lnTo>
                    <a:pt x="48735" y="21649"/>
                  </a:lnTo>
                  <a:lnTo>
                    <a:pt x="50903" y="7406"/>
                  </a:lnTo>
                  <a:lnTo>
                    <a:pt x="2169" y="0"/>
                  </a:lnTo>
                  <a:close/>
                </a:path>
              </a:pathLst>
            </a:custGeom>
            <a:solidFill>
              <a:srgbClr val="D9D9D9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40"/>
            <p:cNvSpPr/>
            <p:nvPr/>
          </p:nvSpPr>
          <p:spPr>
            <a:xfrm>
              <a:off x="2358590" y="2770261"/>
              <a:ext cx="701327" cy="281112"/>
            </a:xfrm>
            <a:custGeom>
              <a:avLst/>
              <a:gdLst/>
              <a:ahLst/>
              <a:cxnLst/>
              <a:rect l="l" t="t" r="r" b="b"/>
              <a:pathLst>
                <a:path w="54073" h="21674" extrusionOk="0">
                  <a:moveTo>
                    <a:pt x="2736" y="1"/>
                  </a:moveTo>
                  <a:lnTo>
                    <a:pt x="0" y="17847"/>
                  </a:lnTo>
                  <a:cubicBezTo>
                    <a:pt x="0" y="17847"/>
                    <a:pt x="20463" y="21673"/>
                    <a:pt x="35986" y="21673"/>
                  </a:cubicBezTo>
                  <a:cubicBezTo>
                    <a:pt x="42728" y="21673"/>
                    <a:pt x="48539" y="20952"/>
                    <a:pt x="51337" y="18881"/>
                  </a:cubicBezTo>
                  <a:lnTo>
                    <a:pt x="54072" y="1035"/>
                  </a:lnTo>
                  <a:lnTo>
                    <a:pt x="54072" y="1035"/>
                  </a:lnTo>
                  <a:cubicBezTo>
                    <a:pt x="51431" y="2973"/>
                    <a:pt x="45726" y="3651"/>
                    <a:pt x="39042" y="3651"/>
                  </a:cubicBezTo>
                  <a:cubicBezTo>
                    <a:pt x="23527" y="3651"/>
                    <a:pt x="2736" y="1"/>
                    <a:pt x="27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40"/>
            <p:cNvSpPr/>
            <p:nvPr/>
          </p:nvSpPr>
          <p:spPr>
            <a:xfrm>
              <a:off x="2358590" y="2770261"/>
              <a:ext cx="149272" cy="249219"/>
            </a:xfrm>
            <a:custGeom>
              <a:avLst/>
              <a:gdLst/>
              <a:ahLst/>
              <a:cxnLst/>
              <a:rect l="l" t="t" r="r" b="b"/>
              <a:pathLst>
                <a:path w="11509" h="19215" extrusionOk="0">
                  <a:moveTo>
                    <a:pt x="2702" y="1"/>
                  </a:moveTo>
                  <a:lnTo>
                    <a:pt x="0" y="17880"/>
                  </a:lnTo>
                  <a:lnTo>
                    <a:pt x="8807" y="19215"/>
                  </a:lnTo>
                  <a:lnTo>
                    <a:pt x="11509" y="1335"/>
                  </a:lnTo>
                  <a:lnTo>
                    <a:pt x="2702" y="1"/>
                  </a:lnTo>
                  <a:close/>
                </a:path>
              </a:pathLst>
            </a:custGeom>
            <a:solidFill>
              <a:srgbClr val="60D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7" name="Imagen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2767" y="456529"/>
            <a:ext cx="1446852" cy="469854"/>
          </a:xfrm>
          <a:prstGeom prst="rect">
            <a:avLst/>
          </a:prstGeom>
        </p:spPr>
      </p:pic>
      <p:pic>
        <p:nvPicPr>
          <p:cNvPr id="38" name="Imagen 3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9974" y="455353"/>
            <a:ext cx="1400578" cy="464402"/>
          </a:xfrm>
          <a:prstGeom prst="rect">
            <a:avLst/>
          </a:prstGeom>
        </p:spPr>
      </p:pic>
      <p:graphicFrame>
        <p:nvGraphicFramePr>
          <p:cNvPr id="39" name="Tabla 38">
            <a:extLst>
              <a:ext uri="{FF2B5EF4-FFF2-40B4-BE49-F238E27FC236}">
                <a16:creationId xmlns:a16="http://schemas.microsoft.com/office/drawing/2014/main" id="{772F268D-CC7F-444C-BD2C-BCCA215C24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096214"/>
              </p:ext>
            </p:extLst>
          </p:nvPr>
        </p:nvGraphicFramePr>
        <p:xfrm>
          <a:off x="715899" y="1571261"/>
          <a:ext cx="7869359" cy="3164416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670882">
                  <a:extLst>
                    <a:ext uri="{9D8B030D-6E8A-4147-A177-3AD203B41FA5}">
                      <a16:colId xmlns:a16="http://schemas.microsoft.com/office/drawing/2014/main" val="3815963125"/>
                    </a:ext>
                  </a:extLst>
                </a:gridCol>
                <a:gridCol w="2670882">
                  <a:extLst>
                    <a:ext uri="{9D8B030D-6E8A-4147-A177-3AD203B41FA5}">
                      <a16:colId xmlns:a16="http://schemas.microsoft.com/office/drawing/2014/main" val="1499967231"/>
                    </a:ext>
                  </a:extLst>
                </a:gridCol>
                <a:gridCol w="1392757">
                  <a:extLst>
                    <a:ext uri="{9D8B030D-6E8A-4147-A177-3AD203B41FA5}">
                      <a16:colId xmlns:a16="http://schemas.microsoft.com/office/drawing/2014/main" val="2997439609"/>
                    </a:ext>
                  </a:extLst>
                </a:gridCol>
                <a:gridCol w="1134838">
                  <a:extLst>
                    <a:ext uri="{9D8B030D-6E8A-4147-A177-3AD203B41FA5}">
                      <a16:colId xmlns:a16="http://schemas.microsoft.com/office/drawing/2014/main" val="1123686211"/>
                    </a:ext>
                  </a:extLst>
                </a:gridCol>
              </a:tblGrid>
              <a:tr h="157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ESTRATEGIA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REQUISITO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100234"/>
                  </a:ext>
                </a:extLst>
              </a:tr>
              <a:tr h="15709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Cumplimiento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Cobertura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071552"/>
                  </a:ext>
                </a:extLst>
              </a:tr>
              <a:tr h="157098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s-CO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HIGIENE</a:t>
                      </a:r>
                      <a:r>
                        <a:rPr lang="es-CO" sz="9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</a:t>
                      </a:r>
                      <a:r>
                        <a:rPr lang="es-CO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SEGURIDAD INDUSTRIAL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Inspecciones de condiciones de Seguridad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575236"/>
                  </a:ext>
                </a:extLst>
              </a:tr>
              <a:tr h="25339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Identificación</a:t>
                      </a:r>
                      <a:r>
                        <a:rPr lang="es-ES" sz="9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peligros, valoración y evaluación de riesgos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175484"/>
                  </a:ext>
                </a:extLst>
              </a:tr>
              <a:tr h="12760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Planes de atención y preparación a emergencias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24938"/>
                  </a:ext>
                </a:extLst>
              </a:tr>
              <a:tr h="15709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Convocatoria de brigadas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893414"/>
                  </a:ext>
                </a:extLst>
              </a:tr>
              <a:tr h="15709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Evaluación de conocimientos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54903"/>
                  </a:ext>
                </a:extLst>
              </a:tr>
              <a:tr h="15709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Fundamentos de la brigada </a:t>
                      </a:r>
                      <a:r>
                        <a:rPr lang="es-ES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emergencias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778095"/>
                  </a:ext>
                </a:extLst>
              </a:tr>
              <a:tr h="15709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Formación Núcleo básico e intermedio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484694"/>
                  </a:ext>
                </a:extLst>
              </a:tr>
              <a:tr h="15709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Campaña brigadistas en acción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146809"/>
                  </a:ext>
                </a:extLst>
              </a:tr>
              <a:tr h="15709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Formación COE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394488"/>
                  </a:ext>
                </a:extLst>
              </a:tr>
              <a:tr h="15709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Formación Coordinadores</a:t>
                      </a:r>
                      <a:r>
                        <a:rPr lang="es-ES" sz="9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Evacuación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364657"/>
                  </a:ext>
                </a:extLst>
              </a:tr>
              <a:tr h="17366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Planeación</a:t>
                      </a:r>
                      <a:r>
                        <a:rPr lang="es-ES" sz="9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ejecución de simulacros de </a:t>
                      </a:r>
                      <a:r>
                        <a:rPr lang="es-ES" sz="900" u="none" strike="noStrike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emerg</a:t>
                      </a:r>
                      <a:r>
                        <a:rPr lang="es-ES" sz="9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755884"/>
                  </a:ext>
                </a:extLst>
              </a:tr>
              <a:tr h="194554">
                <a:tc vMerge="1">
                  <a:txBody>
                    <a:bodyPr/>
                    <a:lstStyle/>
                    <a:p>
                      <a:pPr algn="l" fontAlgn="ctr"/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Formación COPASST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04590"/>
                  </a:ext>
                </a:extLst>
              </a:tr>
              <a:tr h="17300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Investigación</a:t>
                      </a:r>
                      <a:r>
                        <a:rPr lang="es-CO" sz="9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Accidentes de Trabajo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842520"/>
                  </a:ext>
                </a:extLst>
              </a:tr>
              <a:tr h="16282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Seguridad vial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286959"/>
                  </a:ext>
                </a:extLst>
              </a:tr>
              <a:tr h="194115">
                <a:tc vMerge="1">
                  <a:txBody>
                    <a:bodyPr/>
                    <a:lstStyle/>
                    <a:p>
                      <a:pPr algn="l" fontAlgn="ctr"/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Prevención de actividades de alto riesgo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112193"/>
                  </a:ext>
                </a:extLst>
              </a:tr>
              <a:tr h="283790">
                <a:tc vMerge="1">
                  <a:txBody>
                    <a:bodyPr/>
                    <a:lstStyle/>
                    <a:p>
                      <a:pPr algn="l" fontAlgn="ctr"/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Inspección para verificación de protocolos de bioseguridad por solicitud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987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8911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0" name="Google Shape;1080;p40"/>
          <p:cNvGrpSpPr/>
          <p:nvPr/>
        </p:nvGrpSpPr>
        <p:grpSpPr>
          <a:xfrm>
            <a:off x="563542" y="598736"/>
            <a:ext cx="3644485" cy="585711"/>
            <a:chOff x="611550" y="2773950"/>
            <a:chExt cx="2698875" cy="344475"/>
          </a:xfrm>
        </p:grpSpPr>
        <p:sp>
          <p:nvSpPr>
            <p:cNvPr id="1081" name="Google Shape;1081;p40"/>
            <p:cNvSpPr/>
            <p:nvPr/>
          </p:nvSpPr>
          <p:spPr>
            <a:xfrm>
              <a:off x="611550" y="2773950"/>
              <a:ext cx="2698875" cy="235275"/>
            </a:xfrm>
            <a:custGeom>
              <a:avLst/>
              <a:gdLst/>
              <a:ahLst/>
              <a:cxnLst/>
              <a:rect l="l" t="t" r="r" b="b"/>
              <a:pathLst>
                <a:path w="107955" h="9411" extrusionOk="0">
                  <a:moveTo>
                    <a:pt x="89672" y="0"/>
                  </a:moveTo>
                  <a:cubicBezTo>
                    <a:pt x="89569" y="0"/>
                    <a:pt x="89434" y="18"/>
                    <a:pt x="89285" y="52"/>
                  </a:cubicBezTo>
                  <a:cubicBezTo>
                    <a:pt x="88271" y="312"/>
                    <a:pt x="80855" y="505"/>
                    <a:pt x="76821" y="505"/>
                  </a:cubicBezTo>
                  <a:cubicBezTo>
                    <a:pt x="75707" y="505"/>
                    <a:pt x="74851" y="490"/>
                    <a:pt x="74459" y="458"/>
                  </a:cubicBezTo>
                  <a:cubicBezTo>
                    <a:pt x="73772" y="378"/>
                    <a:pt x="73085" y="340"/>
                    <a:pt x="72401" y="340"/>
                  </a:cubicBezTo>
                  <a:cubicBezTo>
                    <a:pt x="71502" y="340"/>
                    <a:pt x="70609" y="406"/>
                    <a:pt x="69727" y="532"/>
                  </a:cubicBezTo>
                  <a:cubicBezTo>
                    <a:pt x="66991" y="828"/>
                    <a:pt x="59153" y="680"/>
                    <a:pt x="55567" y="1013"/>
                  </a:cubicBezTo>
                  <a:cubicBezTo>
                    <a:pt x="55255" y="1040"/>
                    <a:pt x="55039" y="1051"/>
                    <a:pt x="54885" y="1051"/>
                  </a:cubicBezTo>
                  <a:cubicBezTo>
                    <a:pt x="54245" y="1051"/>
                    <a:pt x="54682" y="862"/>
                    <a:pt x="53780" y="862"/>
                  </a:cubicBezTo>
                  <a:cubicBezTo>
                    <a:pt x="53717" y="862"/>
                    <a:pt x="53648" y="863"/>
                    <a:pt x="53571" y="865"/>
                  </a:cubicBezTo>
                  <a:cubicBezTo>
                    <a:pt x="48654" y="1050"/>
                    <a:pt x="22035" y="2196"/>
                    <a:pt x="22035" y="2196"/>
                  </a:cubicBezTo>
                  <a:cubicBezTo>
                    <a:pt x="13530" y="2754"/>
                    <a:pt x="5419" y="3311"/>
                    <a:pt x="3838" y="3311"/>
                  </a:cubicBezTo>
                  <a:cubicBezTo>
                    <a:pt x="3742" y="3311"/>
                    <a:pt x="3670" y="3309"/>
                    <a:pt x="3623" y="3305"/>
                  </a:cubicBezTo>
                  <a:cubicBezTo>
                    <a:pt x="3376" y="3273"/>
                    <a:pt x="3169" y="3256"/>
                    <a:pt x="2992" y="3256"/>
                  </a:cubicBezTo>
                  <a:cubicBezTo>
                    <a:pt x="2564" y="3256"/>
                    <a:pt x="2317" y="3354"/>
                    <a:pt x="2108" y="3564"/>
                  </a:cubicBezTo>
                  <a:cubicBezTo>
                    <a:pt x="1257" y="4303"/>
                    <a:pt x="0" y="9183"/>
                    <a:pt x="962" y="9405"/>
                  </a:cubicBezTo>
                  <a:cubicBezTo>
                    <a:pt x="998" y="9409"/>
                    <a:pt x="1052" y="9411"/>
                    <a:pt x="1123" y="9411"/>
                  </a:cubicBezTo>
                  <a:cubicBezTo>
                    <a:pt x="2770" y="9411"/>
                    <a:pt x="13529" y="8420"/>
                    <a:pt x="18413" y="8420"/>
                  </a:cubicBezTo>
                  <a:cubicBezTo>
                    <a:pt x="19390" y="8420"/>
                    <a:pt x="20132" y="8460"/>
                    <a:pt x="20519" y="8555"/>
                  </a:cubicBezTo>
                  <a:cubicBezTo>
                    <a:pt x="22068" y="8428"/>
                    <a:pt x="32753" y="7383"/>
                    <a:pt x="38129" y="7383"/>
                  </a:cubicBezTo>
                  <a:cubicBezTo>
                    <a:pt x="39041" y="7383"/>
                    <a:pt x="39799" y="7413"/>
                    <a:pt x="40335" y="7483"/>
                  </a:cubicBezTo>
                  <a:cubicBezTo>
                    <a:pt x="42332" y="6743"/>
                    <a:pt x="60374" y="6854"/>
                    <a:pt x="60965" y="6669"/>
                  </a:cubicBezTo>
                  <a:cubicBezTo>
                    <a:pt x="61385" y="6549"/>
                    <a:pt x="62608" y="6483"/>
                    <a:pt x="63722" y="6483"/>
                  </a:cubicBezTo>
                  <a:cubicBezTo>
                    <a:pt x="64667" y="6483"/>
                    <a:pt x="65534" y="6531"/>
                    <a:pt x="65771" y="6632"/>
                  </a:cubicBezTo>
                  <a:cubicBezTo>
                    <a:pt x="66088" y="6781"/>
                    <a:pt x="66460" y="6831"/>
                    <a:pt x="66845" y="6831"/>
                  </a:cubicBezTo>
                  <a:cubicBezTo>
                    <a:pt x="67665" y="6831"/>
                    <a:pt x="68544" y="6602"/>
                    <a:pt x="69073" y="6602"/>
                  </a:cubicBezTo>
                  <a:cubicBezTo>
                    <a:pt x="69224" y="6602"/>
                    <a:pt x="69347" y="6621"/>
                    <a:pt x="69431" y="6669"/>
                  </a:cubicBezTo>
                  <a:cubicBezTo>
                    <a:pt x="73541" y="6293"/>
                    <a:pt x="72281" y="6211"/>
                    <a:pt x="81261" y="6211"/>
                  </a:cubicBezTo>
                  <a:cubicBezTo>
                    <a:pt x="83752" y="6211"/>
                    <a:pt x="87030" y="6218"/>
                    <a:pt x="91429" y="6226"/>
                  </a:cubicBezTo>
                  <a:cubicBezTo>
                    <a:pt x="95791" y="6226"/>
                    <a:pt x="95915" y="6078"/>
                    <a:pt x="97440" y="6078"/>
                  </a:cubicBezTo>
                  <a:cubicBezTo>
                    <a:pt x="98203" y="6078"/>
                    <a:pt x="99316" y="6115"/>
                    <a:pt x="101485" y="6226"/>
                  </a:cubicBezTo>
                  <a:cubicBezTo>
                    <a:pt x="102231" y="6266"/>
                    <a:pt x="102920" y="6296"/>
                    <a:pt x="103519" y="6296"/>
                  </a:cubicBezTo>
                  <a:cubicBezTo>
                    <a:pt x="104584" y="6296"/>
                    <a:pt x="105369" y="6200"/>
                    <a:pt x="105700" y="5893"/>
                  </a:cubicBezTo>
                  <a:cubicBezTo>
                    <a:pt x="106698" y="5006"/>
                    <a:pt x="107955" y="1272"/>
                    <a:pt x="107548" y="347"/>
                  </a:cubicBezTo>
                  <a:cubicBezTo>
                    <a:pt x="107510" y="247"/>
                    <a:pt x="106495" y="210"/>
                    <a:pt x="105155" y="210"/>
                  </a:cubicBezTo>
                  <a:cubicBezTo>
                    <a:pt x="102552" y="210"/>
                    <a:pt x="98722" y="348"/>
                    <a:pt x="98453" y="421"/>
                  </a:cubicBezTo>
                  <a:cubicBezTo>
                    <a:pt x="98388" y="443"/>
                    <a:pt x="98320" y="452"/>
                    <a:pt x="98255" y="452"/>
                  </a:cubicBezTo>
                  <a:cubicBezTo>
                    <a:pt x="98099" y="452"/>
                    <a:pt x="97962" y="400"/>
                    <a:pt x="97936" y="347"/>
                  </a:cubicBezTo>
                  <a:cubicBezTo>
                    <a:pt x="97899" y="273"/>
                    <a:pt x="89950" y="89"/>
                    <a:pt x="89876" y="89"/>
                  </a:cubicBezTo>
                  <a:cubicBezTo>
                    <a:pt x="89876" y="28"/>
                    <a:pt x="89798" y="0"/>
                    <a:pt x="89672" y="0"/>
                  </a:cubicBezTo>
                  <a:close/>
                </a:path>
              </a:pathLst>
            </a:custGeom>
            <a:solidFill>
              <a:srgbClr val="60D6C0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40"/>
            <p:cNvSpPr/>
            <p:nvPr/>
          </p:nvSpPr>
          <p:spPr>
            <a:xfrm>
              <a:off x="851850" y="2919750"/>
              <a:ext cx="2011250" cy="198675"/>
            </a:xfrm>
            <a:custGeom>
              <a:avLst/>
              <a:gdLst/>
              <a:ahLst/>
              <a:cxnLst/>
              <a:rect l="l" t="t" r="r" b="b"/>
              <a:pathLst>
                <a:path w="80450" h="7947" extrusionOk="0">
                  <a:moveTo>
                    <a:pt x="53638" y="1"/>
                  </a:moveTo>
                  <a:cubicBezTo>
                    <a:pt x="53074" y="1"/>
                    <a:pt x="52509" y="47"/>
                    <a:pt x="51945" y="135"/>
                  </a:cubicBezTo>
                  <a:cubicBezTo>
                    <a:pt x="51383" y="196"/>
                    <a:pt x="50527" y="215"/>
                    <a:pt x="49526" y="215"/>
                  </a:cubicBezTo>
                  <a:cubicBezTo>
                    <a:pt x="47906" y="215"/>
                    <a:pt x="45905" y="166"/>
                    <a:pt x="44152" y="166"/>
                  </a:cubicBezTo>
                  <a:cubicBezTo>
                    <a:pt x="43069" y="166"/>
                    <a:pt x="42080" y="185"/>
                    <a:pt x="41334" y="246"/>
                  </a:cubicBezTo>
                  <a:cubicBezTo>
                    <a:pt x="41134" y="264"/>
                    <a:pt x="40987" y="271"/>
                    <a:pt x="40877" y="271"/>
                  </a:cubicBezTo>
                  <a:cubicBezTo>
                    <a:pt x="40340" y="271"/>
                    <a:pt x="40697" y="95"/>
                    <a:pt x="40027" y="95"/>
                  </a:cubicBezTo>
                  <a:cubicBezTo>
                    <a:pt x="39976" y="95"/>
                    <a:pt x="39919" y="96"/>
                    <a:pt x="39855" y="98"/>
                  </a:cubicBezTo>
                  <a:cubicBezTo>
                    <a:pt x="28062" y="320"/>
                    <a:pt x="16305" y="911"/>
                    <a:pt x="16305" y="911"/>
                  </a:cubicBezTo>
                  <a:cubicBezTo>
                    <a:pt x="9083" y="1441"/>
                    <a:pt x="4266" y="1853"/>
                    <a:pt x="2863" y="1853"/>
                  </a:cubicBezTo>
                  <a:cubicBezTo>
                    <a:pt x="2701" y="1853"/>
                    <a:pt x="2584" y="1847"/>
                    <a:pt x="2515" y="1836"/>
                  </a:cubicBezTo>
                  <a:cubicBezTo>
                    <a:pt x="2353" y="1818"/>
                    <a:pt x="2218" y="1808"/>
                    <a:pt x="2102" y="1808"/>
                  </a:cubicBezTo>
                  <a:cubicBezTo>
                    <a:pt x="1742" y="1808"/>
                    <a:pt x="1574" y="1898"/>
                    <a:pt x="1406" y="2094"/>
                  </a:cubicBezTo>
                  <a:cubicBezTo>
                    <a:pt x="777" y="2871"/>
                    <a:pt x="1" y="7714"/>
                    <a:pt x="740" y="7936"/>
                  </a:cubicBezTo>
                  <a:cubicBezTo>
                    <a:pt x="778" y="7943"/>
                    <a:pt x="841" y="7946"/>
                    <a:pt x="927" y="7946"/>
                  </a:cubicBezTo>
                  <a:cubicBezTo>
                    <a:pt x="2321" y="7946"/>
                    <a:pt x="9787" y="7077"/>
                    <a:pt x="13463" y="7077"/>
                  </a:cubicBezTo>
                  <a:cubicBezTo>
                    <a:pt x="14301" y="7077"/>
                    <a:pt x="14943" y="7122"/>
                    <a:pt x="15270" y="7233"/>
                  </a:cubicBezTo>
                  <a:cubicBezTo>
                    <a:pt x="17412" y="7025"/>
                    <a:pt x="23887" y="6314"/>
                    <a:pt x="27722" y="6314"/>
                  </a:cubicBezTo>
                  <a:cubicBezTo>
                    <a:pt x="28652" y="6314"/>
                    <a:pt x="29427" y="6356"/>
                    <a:pt x="29947" y="6457"/>
                  </a:cubicBezTo>
                  <a:cubicBezTo>
                    <a:pt x="30639" y="6128"/>
                    <a:pt x="33938" y="6059"/>
                    <a:pt x="37302" y="6059"/>
                  </a:cubicBezTo>
                  <a:cubicBezTo>
                    <a:pt x="39775" y="6059"/>
                    <a:pt x="42283" y="6096"/>
                    <a:pt x="43816" y="6096"/>
                  </a:cubicBezTo>
                  <a:cubicBezTo>
                    <a:pt x="44653" y="6096"/>
                    <a:pt x="45200" y="6085"/>
                    <a:pt x="45290" y="6050"/>
                  </a:cubicBezTo>
                  <a:cubicBezTo>
                    <a:pt x="45546" y="5970"/>
                    <a:pt x="46181" y="5932"/>
                    <a:pt x="46850" y="5932"/>
                  </a:cubicBezTo>
                  <a:cubicBezTo>
                    <a:pt x="47729" y="5932"/>
                    <a:pt x="48666" y="5998"/>
                    <a:pt x="48876" y="6124"/>
                  </a:cubicBezTo>
                  <a:cubicBezTo>
                    <a:pt x="49127" y="6299"/>
                    <a:pt x="49432" y="6354"/>
                    <a:pt x="49748" y="6354"/>
                  </a:cubicBezTo>
                  <a:cubicBezTo>
                    <a:pt x="50299" y="6354"/>
                    <a:pt x="50880" y="6186"/>
                    <a:pt x="51255" y="6186"/>
                  </a:cubicBezTo>
                  <a:cubicBezTo>
                    <a:pt x="51394" y="6186"/>
                    <a:pt x="51504" y="6209"/>
                    <a:pt x="51575" y="6272"/>
                  </a:cubicBezTo>
                  <a:cubicBezTo>
                    <a:pt x="52970" y="6159"/>
                    <a:pt x="53529" y="6036"/>
                    <a:pt x="55609" y="6036"/>
                  </a:cubicBezTo>
                  <a:cubicBezTo>
                    <a:pt x="57608" y="6036"/>
                    <a:pt x="61012" y="6150"/>
                    <a:pt x="67916" y="6494"/>
                  </a:cubicBezTo>
                  <a:cubicBezTo>
                    <a:pt x="69062" y="6546"/>
                    <a:pt x="69819" y="6562"/>
                    <a:pt x="70370" y="6562"/>
                  </a:cubicBezTo>
                  <a:cubicBezTo>
                    <a:pt x="71129" y="6562"/>
                    <a:pt x="71495" y="6533"/>
                    <a:pt x="71949" y="6533"/>
                  </a:cubicBezTo>
                  <a:cubicBezTo>
                    <a:pt x="72555" y="6533"/>
                    <a:pt x="73317" y="6584"/>
                    <a:pt x="75384" y="6827"/>
                  </a:cubicBezTo>
                  <a:cubicBezTo>
                    <a:pt x="76137" y="6916"/>
                    <a:pt x="76804" y="6989"/>
                    <a:pt x="77336" y="6989"/>
                  </a:cubicBezTo>
                  <a:cubicBezTo>
                    <a:pt x="77902" y="6989"/>
                    <a:pt x="78317" y="6907"/>
                    <a:pt x="78527" y="6679"/>
                  </a:cubicBezTo>
                  <a:cubicBezTo>
                    <a:pt x="79340" y="5791"/>
                    <a:pt x="80449" y="2094"/>
                    <a:pt x="80227" y="1170"/>
                  </a:cubicBezTo>
                  <a:cubicBezTo>
                    <a:pt x="80149" y="961"/>
                    <a:pt x="76915" y="862"/>
                    <a:pt x="74932" y="862"/>
                  </a:cubicBezTo>
                  <a:cubicBezTo>
                    <a:pt x="74115" y="862"/>
                    <a:pt x="73511" y="879"/>
                    <a:pt x="73425" y="911"/>
                  </a:cubicBezTo>
                  <a:cubicBezTo>
                    <a:pt x="73373" y="932"/>
                    <a:pt x="73321" y="941"/>
                    <a:pt x="73273" y="941"/>
                  </a:cubicBezTo>
                  <a:cubicBezTo>
                    <a:pt x="73148" y="941"/>
                    <a:pt x="73045" y="880"/>
                    <a:pt x="73018" y="800"/>
                  </a:cubicBezTo>
                  <a:cubicBezTo>
                    <a:pt x="72981" y="726"/>
                    <a:pt x="68027" y="357"/>
                    <a:pt x="67953" y="357"/>
                  </a:cubicBezTo>
                  <a:cubicBezTo>
                    <a:pt x="67768" y="320"/>
                    <a:pt x="67177" y="283"/>
                    <a:pt x="67029" y="283"/>
                  </a:cubicBezTo>
                  <a:cubicBezTo>
                    <a:pt x="67029" y="211"/>
                    <a:pt x="66952" y="170"/>
                    <a:pt x="66827" y="170"/>
                  </a:cubicBezTo>
                  <a:cubicBezTo>
                    <a:pt x="66759" y="170"/>
                    <a:pt x="66677" y="183"/>
                    <a:pt x="66585" y="209"/>
                  </a:cubicBezTo>
                  <a:cubicBezTo>
                    <a:pt x="66189" y="312"/>
                    <a:pt x="64551" y="350"/>
                    <a:pt x="62645" y="350"/>
                  </a:cubicBezTo>
                  <a:cubicBezTo>
                    <a:pt x="59748" y="350"/>
                    <a:pt x="56229" y="261"/>
                    <a:pt x="55494" y="172"/>
                  </a:cubicBezTo>
                  <a:cubicBezTo>
                    <a:pt x="54875" y="56"/>
                    <a:pt x="54257" y="1"/>
                    <a:pt x="53638" y="1"/>
                  </a:cubicBezTo>
                  <a:close/>
                </a:path>
              </a:pathLst>
            </a:custGeom>
            <a:solidFill>
              <a:srgbClr val="60D6C0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83" name="Google Shape;1083;p40"/>
          <p:cNvSpPr/>
          <p:nvPr/>
        </p:nvSpPr>
        <p:spPr>
          <a:xfrm>
            <a:off x="563543" y="1481550"/>
            <a:ext cx="8174657" cy="3204275"/>
          </a:xfrm>
          <a:custGeom>
            <a:avLst/>
            <a:gdLst/>
            <a:ahLst/>
            <a:cxnLst/>
            <a:rect l="l" t="t" r="r" b="b"/>
            <a:pathLst>
              <a:path w="261785" h="128171" extrusionOk="0">
                <a:moveTo>
                  <a:pt x="7605" y="0"/>
                </a:moveTo>
                <a:lnTo>
                  <a:pt x="0" y="128171"/>
                </a:lnTo>
                <a:lnTo>
                  <a:pt x="250214" y="126828"/>
                </a:lnTo>
                <a:lnTo>
                  <a:pt x="261785" y="889"/>
                </a:lnTo>
                <a:close/>
              </a:path>
            </a:pathLst>
          </a:custGeom>
          <a:solidFill>
            <a:srgbClr val="A5B7C6">
              <a:alpha val="23560"/>
            </a:srgbClr>
          </a:solidFill>
          <a:ln>
            <a:noFill/>
          </a:ln>
        </p:spPr>
      </p:sp>
      <p:sp>
        <p:nvSpPr>
          <p:cNvPr id="1084" name="Google Shape;1084;p40"/>
          <p:cNvSpPr txBox="1">
            <a:spLocks noGrp="1"/>
          </p:cNvSpPr>
          <p:nvPr>
            <p:ph type="title"/>
          </p:nvPr>
        </p:nvSpPr>
        <p:spPr>
          <a:xfrm>
            <a:off x="715900" y="605648"/>
            <a:ext cx="8022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dirty="0"/>
              <a:t>Avance</a:t>
            </a:r>
            <a:r>
              <a:rPr lang="en" dirty="0"/>
              <a:t> HYSI</a:t>
            </a:r>
            <a:endParaRPr dirty="0"/>
          </a:p>
        </p:txBody>
      </p:sp>
      <p:sp>
        <p:nvSpPr>
          <p:cNvPr id="1086" name="Google Shape;1086;p40"/>
          <p:cNvSpPr/>
          <p:nvPr/>
        </p:nvSpPr>
        <p:spPr>
          <a:xfrm rot="-5561393">
            <a:off x="568994" y="1146912"/>
            <a:ext cx="712842" cy="847307"/>
          </a:xfrm>
          <a:custGeom>
            <a:avLst/>
            <a:gdLst/>
            <a:ahLst/>
            <a:cxnLst/>
            <a:rect l="l" t="t" r="r" b="b"/>
            <a:pathLst>
              <a:path w="28231" h="36727" extrusionOk="0">
                <a:moveTo>
                  <a:pt x="9835" y="1"/>
                </a:moveTo>
                <a:cubicBezTo>
                  <a:pt x="9835" y="1"/>
                  <a:pt x="9694" y="1552"/>
                  <a:pt x="8877" y="2031"/>
                </a:cubicBezTo>
                <a:cubicBezTo>
                  <a:pt x="8631" y="2175"/>
                  <a:pt x="8359" y="2226"/>
                  <a:pt x="8099" y="2226"/>
                </a:cubicBezTo>
                <a:cubicBezTo>
                  <a:pt x="7495" y="2226"/>
                  <a:pt x="6956" y="1955"/>
                  <a:pt x="6956" y="1955"/>
                </a:cubicBezTo>
                <a:cubicBezTo>
                  <a:pt x="6956" y="1955"/>
                  <a:pt x="6815" y="3468"/>
                  <a:pt x="5944" y="3979"/>
                </a:cubicBezTo>
                <a:cubicBezTo>
                  <a:pt x="5694" y="4127"/>
                  <a:pt x="5367" y="4179"/>
                  <a:pt x="5027" y="4179"/>
                </a:cubicBezTo>
                <a:cubicBezTo>
                  <a:pt x="4189" y="4179"/>
                  <a:pt x="3277" y="3860"/>
                  <a:pt x="3277" y="3860"/>
                </a:cubicBezTo>
                <a:cubicBezTo>
                  <a:pt x="3277" y="3860"/>
                  <a:pt x="2940" y="5492"/>
                  <a:pt x="2363" y="5830"/>
                </a:cubicBezTo>
                <a:cubicBezTo>
                  <a:pt x="2184" y="5936"/>
                  <a:pt x="1888" y="5973"/>
                  <a:pt x="1566" y="5973"/>
                </a:cubicBezTo>
                <a:cubicBezTo>
                  <a:pt x="850" y="5973"/>
                  <a:pt x="1" y="5792"/>
                  <a:pt x="1" y="5792"/>
                </a:cubicBezTo>
                <a:lnTo>
                  <a:pt x="1" y="5792"/>
                </a:lnTo>
                <a:lnTo>
                  <a:pt x="18233" y="36726"/>
                </a:lnTo>
                <a:cubicBezTo>
                  <a:pt x="18569" y="35013"/>
                  <a:pt x="19849" y="34712"/>
                  <a:pt x="20707" y="34712"/>
                </a:cubicBezTo>
                <a:cubicBezTo>
                  <a:pt x="21170" y="34712"/>
                  <a:pt x="21509" y="34800"/>
                  <a:pt x="21509" y="34800"/>
                </a:cubicBezTo>
                <a:cubicBezTo>
                  <a:pt x="21509" y="34800"/>
                  <a:pt x="22048" y="33624"/>
                  <a:pt x="22685" y="33053"/>
                </a:cubicBezTo>
                <a:cubicBezTo>
                  <a:pt x="22886" y="32873"/>
                  <a:pt x="23195" y="32811"/>
                  <a:pt x="23525" y="32811"/>
                </a:cubicBezTo>
                <a:cubicBezTo>
                  <a:pt x="24241" y="32811"/>
                  <a:pt x="25052" y="33102"/>
                  <a:pt x="25052" y="33102"/>
                </a:cubicBezTo>
                <a:cubicBezTo>
                  <a:pt x="25052" y="33102"/>
                  <a:pt x="25237" y="31431"/>
                  <a:pt x="25961" y="31006"/>
                </a:cubicBezTo>
                <a:cubicBezTo>
                  <a:pt x="26140" y="30901"/>
                  <a:pt x="26369" y="30861"/>
                  <a:pt x="26614" y="30861"/>
                </a:cubicBezTo>
                <a:cubicBezTo>
                  <a:pt x="27354" y="30861"/>
                  <a:pt x="28231" y="31224"/>
                  <a:pt x="28231" y="31224"/>
                </a:cubicBezTo>
                <a:lnTo>
                  <a:pt x="9835" y="1"/>
                </a:lnTo>
                <a:close/>
              </a:path>
            </a:pathLst>
          </a:custGeom>
          <a:solidFill>
            <a:srgbClr val="FD4D89">
              <a:alpha val="370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7" name="Google Shape;1087;p40"/>
          <p:cNvGrpSpPr/>
          <p:nvPr/>
        </p:nvGrpSpPr>
        <p:grpSpPr>
          <a:xfrm>
            <a:off x="5064410" y="482023"/>
            <a:ext cx="264677" cy="392424"/>
            <a:chOff x="4508863" y="1528200"/>
            <a:chExt cx="318850" cy="472800"/>
          </a:xfrm>
        </p:grpSpPr>
        <p:sp>
          <p:nvSpPr>
            <p:cNvPr id="1088" name="Google Shape;1088;p40"/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40"/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40"/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40"/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92" name="Google Shape;1092;p40"/>
          <p:cNvGrpSpPr/>
          <p:nvPr/>
        </p:nvGrpSpPr>
        <p:grpSpPr>
          <a:xfrm>
            <a:off x="4660778" y="482023"/>
            <a:ext cx="264677" cy="392424"/>
            <a:chOff x="4508863" y="1528200"/>
            <a:chExt cx="318850" cy="472800"/>
          </a:xfrm>
        </p:grpSpPr>
        <p:sp>
          <p:nvSpPr>
            <p:cNvPr id="1093" name="Google Shape;1093;p40"/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40"/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40"/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40"/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97" name="Google Shape;1097;p40"/>
          <p:cNvGrpSpPr/>
          <p:nvPr/>
        </p:nvGrpSpPr>
        <p:grpSpPr>
          <a:xfrm>
            <a:off x="5451193" y="486898"/>
            <a:ext cx="264677" cy="392424"/>
            <a:chOff x="4508863" y="1528200"/>
            <a:chExt cx="318850" cy="472800"/>
          </a:xfrm>
        </p:grpSpPr>
        <p:sp>
          <p:nvSpPr>
            <p:cNvPr id="1098" name="Google Shape;1098;p40"/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40"/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40"/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40"/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2" name="Google Shape;1102;p40"/>
          <p:cNvGrpSpPr/>
          <p:nvPr/>
        </p:nvGrpSpPr>
        <p:grpSpPr>
          <a:xfrm rot="-518687">
            <a:off x="7951387" y="2878200"/>
            <a:ext cx="879993" cy="410972"/>
            <a:chOff x="2358590" y="2770261"/>
            <a:chExt cx="701327" cy="327531"/>
          </a:xfrm>
        </p:grpSpPr>
        <p:sp>
          <p:nvSpPr>
            <p:cNvPr id="1103" name="Google Shape;1103;p40"/>
            <p:cNvSpPr/>
            <p:nvPr/>
          </p:nvSpPr>
          <p:spPr>
            <a:xfrm>
              <a:off x="2358590" y="2816992"/>
              <a:ext cx="660225" cy="280801"/>
            </a:xfrm>
            <a:custGeom>
              <a:avLst/>
              <a:gdLst/>
              <a:ahLst/>
              <a:cxnLst/>
              <a:rect l="l" t="t" r="r" b="b"/>
              <a:pathLst>
                <a:path w="50904" h="21650" extrusionOk="0">
                  <a:moveTo>
                    <a:pt x="2169" y="0"/>
                  </a:moveTo>
                  <a:lnTo>
                    <a:pt x="0" y="14244"/>
                  </a:lnTo>
                  <a:lnTo>
                    <a:pt x="48735" y="21649"/>
                  </a:lnTo>
                  <a:lnTo>
                    <a:pt x="50903" y="7406"/>
                  </a:lnTo>
                  <a:lnTo>
                    <a:pt x="2169" y="0"/>
                  </a:lnTo>
                  <a:close/>
                </a:path>
              </a:pathLst>
            </a:custGeom>
            <a:solidFill>
              <a:srgbClr val="D9D9D9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40"/>
            <p:cNvSpPr/>
            <p:nvPr/>
          </p:nvSpPr>
          <p:spPr>
            <a:xfrm>
              <a:off x="2358590" y="2770261"/>
              <a:ext cx="701327" cy="281112"/>
            </a:xfrm>
            <a:custGeom>
              <a:avLst/>
              <a:gdLst/>
              <a:ahLst/>
              <a:cxnLst/>
              <a:rect l="l" t="t" r="r" b="b"/>
              <a:pathLst>
                <a:path w="54073" h="21674" extrusionOk="0">
                  <a:moveTo>
                    <a:pt x="2736" y="1"/>
                  </a:moveTo>
                  <a:lnTo>
                    <a:pt x="0" y="17847"/>
                  </a:lnTo>
                  <a:cubicBezTo>
                    <a:pt x="0" y="17847"/>
                    <a:pt x="20463" y="21673"/>
                    <a:pt x="35986" y="21673"/>
                  </a:cubicBezTo>
                  <a:cubicBezTo>
                    <a:pt x="42728" y="21673"/>
                    <a:pt x="48539" y="20952"/>
                    <a:pt x="51337" y="18881"/>
                  </a:cubicBezTo>
                  <a:lnTo>
                    <a:pt x="54072" y="1035"/>
                  </a:lnTo>
                  <a:lnTo>
                    <a:pt x="54072" y="1035"/>
                  </a:lnTo>
                  <a:cubicBezTo>
                    <a:pt x="51431" y="2973"/>
                    <a:pt x="45726" y="3651"/>
                    <a:pt x="39042" y="3651"/>
                  </a:cubicBezTo>
                  <a:cubicBezTo>
                    <a:pt x="23527" y="3651"/>
                    <a:pt x="2736" y="1"/>
                    <a:pt x="2736" y="1"/>
                  </a:cubicBezTo>
                  <a:close/>
                </a:path>
              </a:pathLst>
            </a:custGeom>
            <a:solidFill>
              <a:srgbClr val="FFE6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40"/>
            <p:cNvSpPr/>
            <p:nvPr/>
          </p:nvSpPr>
          <p:spPr>
            <a:xfrm>
              <a:off x="2358590" y="2770261"/>
              <a:ext cx="149272" cy="249219"/>
            </a:xfrm>
            <a:custGeom>
              <a:avLst/>
              <a:gdLst/>
              <a:ahLst/>
              <a:cxnLst/>
              <a:rect l="l" t="t" r="r" b="b"/>
              <a:pathLst>
                <a:path w="11509" h="19215" extrusionOk="0">
                  <a:moveTo>
                    <a:pt x="2702" y="1"/>
                  </a:moveTo>
                  <a:lnTo>
                    <a:pt x="0" y="17880"/>
                  </a:lnTo>
                  <a:lnTo>
                    <a:pt x="8807" y="19215"/>
                  </a:lnTo>
                  <a:lnTo>
                    <a:pt x="11509" y="1335"/>
                  </a:lnTo>
                  <a:lnTo>
                    <a:pt x="2702" y="1"/>
                  </a:lnTo>
                  <a:close/>
                </a:path>
              </a:pathLst>
            </a:custGeom>
            <a:solidFill>
              <a:srgbClr val="EDD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6" name="Google Shape;1106;p40"/>
          <p:cNvGrpSpPr/>
          <p:nvPr/>
        </p:nvGrpSpPr>
        <p:grpSpPr>
          <a:xfrm rot="-518687">
            <a:off x="7963720" y="2414074"/>
            <a:ext cx="879993" cy="410972"/>
            <a:chOff x="2358590" y="2770261"/>
            <a:chExt cx="701327" cy="327531"/>
          </a:xfrm>
        </p:grpSpPr>
        <p:sp>
          <p:nvSpPr>
            <p:cNvPr id="1107" name="Google Shape;1107;p40"/>
            <p:cNvSpPr/>
            <p:nvPr/>
          </p:nvSpPr>
          <p:spPr>
            <a:xfrm>
              <a:off x="2358590" y="2816992"/>
              <a:ext cx="660225" cy="280801"/>
            </a:xfrm>
            <a:custGeom>
              <a:avLst/>
              <a:gdLst/>
              <a:ahLst/>
              <a:cxnLst/>
              <a:rect l="l" t="t" r="r" b="b"/>
              <a:pathLst>
                <a:path w="50904" h="21650" extrusionOk="0">
                  <a:moveTo>
                    <a:pt x="2169" y="0"/>
                  </a:moveTo>
                  <a:lnTo>
                    <a:pt x="0" y="14244"/>
                  </a:lnTo>
                  <a:lnTo>
                    <a:pt x="48735" y="21649"/>
                  </a:lnTo>
                  <a:lnTo>
                    <a:pt x="50903" y="7406"/>
                  </a:lnTo>
                  <a:lnTo>
                    <a:pt x="2169" y="0"/>
                  </a:lnTo>
                  <a:close/>
                </a:path>
              </a:pathLst>
            </a:custGeom>
            <a:solidFill>
              <a:srgbClr val="D9D9D9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40"/>
            <p:cNvSpPr/>
            <p:nvPr/>
          </p:nvSpPr>
          <p:spPr>
            <a:xfrm>
              <a:off x="2358590" y="2770261"/>
              <a:ext cx="701327" cy="281112"/>
            </a:xfrm>
            <a:custGeom>
              <a:avLst/>
              <a:gdLst/>
              <a:ahLst/>
              <a:cxnLst/>
              <a:rect l="l" t="t" r="r" b="b"/>
              <a:pathLst>
                <a:path w="54073" h="21674" extrusionOk="0">
                  <a:moveTo>
                    <a:pt x="2736" y="1"/>
                  </a:moveTo>
                  <a:lnTo>
                    <a:pt x="0" y="17847"/>
                  </a:lnTo>
                  <a:cubicBezTo>
                    <a:pt x="0" y="17847"/>
                    <a:pt x="20463" y="21673"/>
                    <a:pt x="35986" y="21673"/>
                  </a:cubicBezTo>
                  <a:cubicBezTo>
                    <a:pt x="42728" y="21673"/>
                    <a:pt x="48539" y="20952"/>
                    <a:pt x="51337" y="18881"/>
                  </a:cubicBezTo>
                  <a:lnTo>
                    <a:pt x="54072" y="1035"/>
                  </a:lnTo>
                  <a:lnTo>
                    <a:pt x="54072" y="1035"/>
                  </a:lnTo>
                  <a:cubicBezTo>
                    <a:pt x="51431" y="2973"/>
                    <a:pt x="45726" y="3651"/>
                    <a:pt x="39042" y="3651"/>
                  </a:cubicBezTo>
                  <a:cubicBezTo>
                    <a:pt x="23527" y="3651"/>
                    <a:pt x="2736" y="1"/>
                    <a:pt x="273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40"/>
            <p:cNvSpPr/>
            <p:nvPr/>
          </p:nvSpPr>
          <p:spPr>
            <a:xfrm>
              <a:off x="2358590" y="2770261"/>
              <a:ext cx="149272" cy="249219"/>
            </a:xfrm>
            <a:custGeom>
              <a:avLst/>
              <a:gdLst/>
              <a:ahLst/>
              <a:cxnLst/>
              <a:rect l="l" t="t" r="r" b="b"/>
              <a:pathLst>
                <a:path w="11509" h="19215" extrusionOk="0">
                  <a:moveTo>
                    <a:pt x="2702" y="1"/>
                  </a:moveTo>
                  <a:lnTo>
                    <a:pt x="0" y="17880"/>
                  </a:lnTo>
                  <a:lnTo>
                    <a:pt x="8807" y="19215"/>
                  </a:lnTo>
                  <a:lnTo>
                    <a:pt x="11509" y="1335"/>
                  </a:lnTo>
                  <a:lnTo>
                    <a:pt x="2702" y="1"/>
                  </a:lnTo>
                  <a:close/>
                </a:path>
              </a:pathLst>
            </a:custGeom>
            <a:solidFill>
              <a:srgbClr val="FCB8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0" name="Google Shape;1110;p40"/>
          <p:cNvGrpSpPr/>
          <p:nvPr/>
        </p:nvGrpSpPr>
        <p:grpSpPr>
          <a:xfrm rot="-518687">
            <a:off x="7997298" y="3319628"/>
            <a:ext cx="879993" cy="410972"/>
            <a:chOff x="2358590" y="2770261"/>
            <a:chExt cx="701327" cy="327531"/>
          </a:xfrm>
        </p:grpSpPr>
        <p:sp>
          <p:nvSpPr>
            <p:cNvPr id="1111" name="Google Shape;1111;p40"/>
            <p:cNvSpPr/>
            <p:nvPr/>
          </p:nvSpPr>
          <p:spPr>
            <a:xfrm>
              <a:off x="2358590" y="2816992"/>
              <a:ext cx="660225" cy="280801"/>
            </a:xfrm>
            <a:custGeom>
              <a:avLst/>
              <a:gdLst/>
              <a:ahLst/>
              <a:cxnLst/>
              <a:rect l="l" t="t" r="r" b="b"/>
              <a:pathLst>
                <a:path w="50904" h="21650" extrusionOk="0">
                  <a:moveTo>
                    <a:pt x="2169" y="0"/>
                  </a:moveTo>
                  <a:lnTo>
                    <a:pt x="0" y="14244"/>
                  </a:lnTo>
                  <a:lnTo>
                    <a:pt x="48735" y="21649"/>
                  </a:lnTo>
                  <a:lnTo>
                    <a:pt x="50903" y="7406"/>
                  </a:lnTo>
                  <a:lnTo>
                    <a:pt x="2169" y="0"/>
                  </a:lnTo>
                  <a:close/>
                </a:path>
              </a:pathLst>
            </a:custGeom>
            <a:solidFill>
              <a:srgbClr val="D9D9D9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40"/>
            <p:cNvSpPr/>
            <p:nvPr/>
          </p:nvSpPr>
          <p:spPr>
            <a:xfrm>
              <a:off x="2358590" y="2770261"/>
              <a:ext cx="701327" cy="281112"/>
            </a:xfrm>
            <a:custGeom>
              <a:avLst/>
              <a:gdLst/>
              <a:ahLst/>
              <a:cxnLst/>
              <a:rect l="l" t="t" r="r" b="b"/>
              <a:pathLst>
                <a:path w="54073" h="21674" extrusionOk="0">
                  <a:moveTo>
                    <a:pt x="2736" y="1"/>
                  </a:moveTo>
                  <a:lnTo>
                    <a:pt x="0" y="17847"/>
                  </a:lnTo>
                  <a:cubicBezTo>
                    <a:pt x="0" y="17847"/>
                    <a:pt x="20463" y="21673"/>
                    <a:pt x="35986" y="21673"/>
                  </a:cubicBezTo>
                  <a:cubicBezTo>
                    <a:pt x="42728" y="21673"/>
                    <a:pt x="48539" y="20952"/>
                    <a:pt x="51337" y="18881"/>
                  </a:cubicBezTo>
                  <a:lnTo>
                    <a:pt x="54072" y="1035"/>
                  </a:lnTo>
                  <a:lnTo>
                    <a:pt x="54072" y="1035"/>
                  </a:lnTo>
                  <a:cubicBezTo>
                    <a:pt x="51431" y="2973"/>
                    <a:pt x="45726" y="3651"/>
                    <a:pt x="39042" y="3651"/>
                  </a:cubicBezTo>
                  <a:cubicBezTo>
                    <a:pt x="23527" y="3651"/>
                    <a:pt x="2736" y="1"/>
                    <a:pt x="27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40"/>
            <p:cNvSpPr/>
            <p:nvPr/>
          </p:nvSpPr>
          <p:spPr>
            <a:xfrm>
              <a:off x="2358590" y="2770261"/>
              <a:ext cx="149272" cy="249219"/>
            </a:xfrm>
            <a:custGeom>
              <a:avLst/>
              <a:gdLst/>
              <a:ahLst/>
              <a:cxnLst/>
              <a:rect l="l" t="t" r="r" b="b"/>
              <a:pathLst>
                <a:path w="11509" h="19215" extrusionOk="0">
                  <a:moveTo>
                    <a:pt x="2702" y="1"/>
                  </a:moveTo>
                  <a:lnTo>
                    <a:pt x="0" y="17880"/>
                  </a:lnTo>
                  <a:lnTo>
                    <a:pt x="8807" y="19215"/>
                  </a:lnTo>
                  <a:lnTo>
                    <a:pt x="11509" y="1335"/>
                  </a:lnTo>
                  <a:lnTo>
                    <a:pt x="2702" y="1"/>
                  </a:lnTo>
                  <a:close/>
                </a:path>
              </a:pathLst>
            </a:custGeom>
            <a:solidFill>
              <a:srgbClr val="60D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36" name="Tabla 35">
            <a:extLst>
              <a:ext uri="{FF2B5EF4-FFF2-40B4-BE49-F238E27FC236}">
                <a16:creationId xmlns:a16="http://schemas.microsoft.com/office/drawing/2014/main" id="{16082ECE-1FFD-49E8-A12C-21950BD176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890219"/>
              </p:ext>
            </p:extLst>
          </p:nvPr>
        </p:nvGraphicFramePr>
        <p:xfrm>
          <a:off x="925415" y="1751682"/>
          <a:ext cx="7341590" cy="2776143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513811">
                  <a:extLst>
                    <a:ext uri="{9D8B030D-6E8A-4147-A177-3AD203B41FA5}">
                      <a16:colId xmlns:a16="http://schemas.microsoft.com/office/drawing/2014/main" val="3557816889"/>
                    </a:ext>
                  </a:extLst>
                </a:gridCol>
                <a:gridCol w="2477880">
                  <a:extLst>
                    <a:ext uri="{9D8B030D-6E8A-4147-A177-3AD203B41FA5}">
                      <a16:colId xmlns:a16="http://schemas.microsoft.com/office/drawing/2014/main" val="3005587242"/>
                    </a:ext>
                  </a:extLst>
                </a:gridCol>
                <a:gridCol w="1310974">
                  <a:extLst>
                    <a:ext uri="{9D8B030D-6E8A-4147-A177-3AD203B41FA5}">
                      <a16:colId xmlns:a16="http://schemas.microsoft.com/office/drawing/2014/main" val="527681192"/>
                    </a:ext>
                  </a:extLst>
                </a:gridCol>
                <a:gridCol w="1038925">
                  <a:extLst>
                    <a:ext uri="{9D8B030D-6E8A-4147-A177-3AD203B41FA5}">
                      <a16:colId xmlns:a16="http://schemas.microsoft.com/office/drawing/2014/main" val="1306340392"/>
                    </a:ext>
                  </a:extLst>
                </a:gridCol>
              </a:tblGrid>
              <a:tr h="2242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ESTRATEGA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REQUISITO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ANÁLISIS</a:t>
                      </a:r>
                      <a:r>
                        <a:rPr lang="es-CO" sz="1100" b="1" u="none" strike="noStrike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s-CO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267021"/>
                  </a:ext>
                </a:extLst>
              </a:tr>
              <a:tr h="46809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Cumplimiento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Cobertura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273563"/>
                  </a:ext>
                </a:extLst>
              </a:tr>
              <a:tr h="23757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PROMOCIÓN Y PREVENCIÓN</a:t>
                      </a:r>
                      <a:r>
                        <a:rPr lang="es-CO" sz="11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HYSI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Seguramente 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701878"/>
                  </a:ext>
                </a:extLst>
              </a:tr>
              <a:tr h="22424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Actitud, atención y acción “El brigadista soy</a:t>
                      </a:r>
                      <a:r>
                        <a:rPr lang="es-CO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yo”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85769"/>
                  </a:ext>
                </a:extLst>
              </a:tr>
              <a:tr h="224248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PREVENCIÓN</a:t>
                      </a:r>
                      <a:r>
                        <a:rPr lang="es-CO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INTEGRAL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Semana de SST</a:t>
                      </a: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847544"/>
                  </a:ext>
                </a:extLst>
              </a:tr>
              <a:tr h="224248">
                <a:tc vMerge="1">
                  <a:txBody>
                    <a:bodyPr/>
                    <a:lstStyle/>
                    <a:p>
                      <a:pPr algn="l" fontAlgn="ctr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Prevención De lesiones deportivas</a:t>
                      </a: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234909"/>
                  </a:ext>
                </a:extLst>
              </a:tr>
              <a:tr h="224248">
                <a:tc vMerge="1">
                  <a:txBody>
                    <a:bodyPr/>
                    <a:lstStyle/>
                    <a:p>
                      <a:pPr algn="l" fontAlgn="ctr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Fomentos de estilos de vida saludable y manejo del tiempo libre para servidores próximos al retiro laboral</a:t>
                      </a: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345054"/>
                  </a:ext>
                </a:extLst>
              </a:tr>
              <a:tr h="224248">
                <a:tc vMerge="1">
                  <a:txBody>
                    <a:bodyPr/>
                    <a:lstStyle/>
                    <a:p>
                      <a:pPr algn="l" fontAlgn="ctr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Prevención y contención del COVID 19</a:t>
                      </a: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457791"/>
                  </a:ext>
                </a:extLst>
              </a:tr>
              <a:tr h="224248">
                <a:tc vMerge="1">
                  <a:txBody>
                    <a:bodyPr/>
                    <a:lstStyle/>
                    <a:p>
                      <a:pPr algn="l" fontAlgn="ctr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Encuentro de Municipios y/o brigadas de intervención</a:t>
                      </a: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327759"/>
                  </a:ext>
                </a:extLst>
              </a:tr>
            </a:tbl>
          </a:graphicData>
        </a:graphic>
      </p:graphicFrame>
      <p:pic>
        <p:nvPicPr>
          <p:cNvPr id="37" name="Imagen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2767" y="456529"/>
            <a:ext cx="1446852" cy="469854"/>
          </a:xfrm>
          <a:prstGeom prst="rect">
            <a:avLst/>
          </a:prstGeom>
        </p:spPr>
      </p:pic>
      <p:pic>
        <p:nvPicPr>
          <p:cNvPr id="38" name="Imagen 3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9974" y="455353"/>
            <a:ext cx="1400578" cy="46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652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5" name="Google Shape;1225;p43"/>
          <p:cNvGrpSpPr/>
          <p:nvPr/>
        </p:nvGrpSpPr>
        <p:grpSpPr>
          <a:xfrm>
            <a:off x="563587" y="598361"/>
            <a:ext cx="6849468" cy="585711"/>
            <a:chOff x="611550" y="2773950"/>
            <a:chExt cx="2698875" cy="344475"/>
          </a:xfrm>
        </p:grpSpPr>
        <p:sp>
          <p:nvSpPr>
            <p:cNvPr id="1226" name="Google Shape;1226;p43"/>
            <p:cNvSpPr/>
            <p:nvPr/>
          </p:nvSpPr>
          <p:spPr>
            <a:xfrm>
              <a:off x="611550" y="2773950"/>
              <a:ext cx="2698875" cy="235275"/>
            </a:xfrm>
            <a:custGeom>
              <a:avLst/>
              <a:gdLst/>
              <a:ahLst/>
              <a:cxnLst/>
              <a:rect l="l" t="t" r="r" b="b"/>
              <a:pathLst>
                <a:path w="107955" h="9411" extrusionOk="0">
                  <a:moveTo>
                    <a:pt x="89672" y="0"/>
                  </a:moveTo>
                  <a:cubicBezTo>
                    <a:pt x="89569" y="0"/>
                    <a:pt x="89434" y="18"/>
                    <a:pt x="89285" y="52"/>
                  </a:cubicBezTo>
                  <a:cubicBezTo>
                    <a:pt x="88271" y="312"/>
                    <a:pt x="80855" y="505"/>
                    <a:pt x="76821" y="505"/>
                  </a:cubicBezTo>
                  <a:cubicBezTo>
                    <a:pt x="75707" y="505"/>
                    <a:pt x="74851" y="490"/>
                    <a:pt x="74459" y="458"/>
                  </a:cubicBezTo>
                  <a:cubicBezTo>
                    <a:pt x="73772" y="378"/>
                    <a:pt x="73085" y="340"/>
                    <a:pt x="72401" y="340"/>
                  </a:cubicBezTo>
                  <a:cubicBezTo>
                    <a:pt x="71502" y="340"/>
                    <a:pt x="70609" y="406"/>
                    <a:pt x="69727" y="532"/>
                  </a:cubicBezTo>
                  <a:cubicBezTo>
                    <a:pt x="66991" y="828"/>
                    <a:pt x="59153" y="680"/>
                    <a:pt x="55567" y="1013"/>
                  </a:cubicBezTo>
                  <a:cubicBezTo>
                    <a:pt x="55255" y="1040"/>
                    <a:pt x="55039" y="1051"/>
                    <a:pt x="54885" y="1051"/>
                  </a:cubicBezTo>
                  <a:cubicBezTo>
                    <a:pt x="54245" y="1051"/>
                    <a:pt x="54682" y="862"/>
                    <a:pt x="53780" y="862"/>
                  </a:cubicBezTo>
                  <a:cubicBezTo>
                    <a:pt x="53717" y="862"/>
                    <a:pt x="53648" y="863"/>
                    <a:pt x="53571" y="865"/>
                  </a:cubicBezTo>
                  <a:cubicBezTo>
                    <a:pt x="48654" y="1050"/>
                    <a:pt x="22035" y="2196"/>
                    <a:pt x="22035" y="2196"/>
                  </a:cubicBezTo>
                  <a:cubicBezTo>
                    <a:pt x="13530" y="2754"/>
                    <a:pt x="5419" y="3311"/>
                    <a:pt x="3838" y="3311"/>
                  </a:cubicBezTo>
                  <a:cubicBezTo>
                    <a:pt x="3742" y="3311"/>
                    <a:pt x="3670" y="3309"/>
                    <a:pt x="3623" y="3305"/>
                  </a:cubicBezTo>
                  <a:cubicBezTo>
                    <a:pt x="3376" y="3273"/>
                    <a:pt x="3169" y="3256"/>
                    <a:pt x="2992" y="3256"/>
                  </a:cubicBezTo>
                  <a:cubicBezTo>
                    <a:pt x="2564" y="3256"/>
                    <a:pt x="2317" y="3354"/>
                    <a:pt x="2108" y="3564"/>
                  </a:cubicBezTo>
                  <a:cubicBezTo>
                    <a:pt x="1257" y="4303"/>
                    <a:pt x="0" y="9183"/>
                    <a:pt x="962" y="9405"/>
                  </a:cubicBezTo>
                  <a:cubicBezTo>
                    <a:pt x="998" y="9409"/>
                    <a:pt x="1052" y="9411"/>
                    <a:pt x="1123" y="9411"/>
                  </a:cubicBezTo>
                  <a:cubicBezTo>
                    <a:pt x="2770" y="9411"/>
                    <a:pt x="13529" y="8420"/>
                    <a:pt x="18413" y="8420"/>
                  </a:cubicBezTo>
                  <a:cubicBezTo>
                    <a:pt x="19390" y="8420"/>
                    <a:pt x="20132" y="8460"/>
                    <a:pt x="20519" y="8555"/>
                  </a:cubicBezTo>
                  <a:cubicBezTo>
                    <a:pt x="22068" y="8428"/>
                    <a:pt x="32753" y="7383"/>
                    <a:pt x="38129" y="7383"/>
                  </a:cubicBezTo>
                  <a:cubicBezTo>
                    <a:pt x="39041" y="7383"/>
                    <a:pt x="39799" y="7413"/>
                    <a:pt x="40335" y="7483"/>
                  </a:cubicBezTo>
                  <a:cubicBezTo>
                    <a:pt x="42332" y="6743"/>
                    <a:pt x="60374" y="6854"/>
                    <a:pt x="60965" y="6669"/>
                  </a:cubicBezTo>
                  <a:cubicBezTo>
                    <a:pt x="61385" y="6549"/>
                    <a:pt x="62608" y="6483"/>
                    <a:pt x="63722" y="6483"/>
                  </a:cubicBezTo>
                  <a:cubicBezTo>
                    <a:pt x="64667" y="6483"/>
                    <a:pt x="65534" y="6531"/>
                    <a:pt x="65771" y="6632"/>
                  </a:cubicBezTo>
                  <a:cubicBezTo>
                    <a:pt x="66088" y="6781"/>
                    <a:pt x="66460" y="6831"/>
                    <a:pt x="66845" y="6831"/>
                  </a:cubicBezTo>
                  <a:cubicBezTo>
                    <a:pt x="67665" y="6831"/>
                    <a:pt x="68544" y="6602"/>
                    <a:pt x="69073" y="6602"/>
                  </a:cubicBezTo>
                  <a:cubicBezTo>
                    <a:pt x="69224" y="6602"/>
                    <a:pt x="69347" y="6621"/>
                    <a:pt x="69431" y="6669"/>
                  </a:cubicBezTo>
                  <a:cubicBezTo>
                    <a:pt x="73541" y="6293"/>
                    <a:pt x="72281" y="6211"/>
                    <a:pt x="81261" y="6211"/>
                  </a:cubicBezTo>
                  <a:cubicBezTo>
                    <a:pt x="83752" y="6211"/>
                    <a:pt x="87030" y="6218"/>
                    <a:pt x="91429" y="6226"/>
                  </a:cubicBezTo>
                  <a:cubicBezTo>
                    <a:pt x="95791" y="6226"/>
                    <a:pt x="95915" y="6078"/>
                    <a:pt x="97440" y="6078"/>
                  </a:cubicBezTo>
                  <a:cubicBezTo>
                    <a:pt x="98203" y="6078"/>
                    <a:pt x="99316" y="6115"/>
                    <a:pt x="101485" y="6226"/>
                  </a:cubicBezTo>
                  <a:cubicBezTo>
                    <a:pt x="102231" y="6266"/>
                    <a:pt x="102920" y="6296"/>
                    <a:pt x="103519" y="6296"/>
                  </a:cubicBezTo>
                  <a:cubicBezTo>
                    <a:pt x="104584" y="6296"/>
                    <a:pt x="105369" y="6200"/>
                    <a:pt x="105700" y="5893"/>
                  </a:cubicBezTo>
                  <a:cubicBezTo>
                    <a:pt x="106698" y="5006"/>
                    <a:pt x="107955" y="1272"/>
                    <a:pt x="107548" y="347"/>
                  </a:cubicBezTo>
                  <a:cubicBezTo>
                    <a:pt x="107510" y="247"/>
                    <a:pt x="106495" y="210"/>
                    <a:pt x="105155" y="210"/>
                  </a:cubicBezTo>
                  <a:cubicBezTo>
                    <a:pt x="102552" y="210"/>
                    <a:pt x="98722" y="348"/>
                    <a:pt x="98453" y="421"/>
                  </a:cubicBezTo>
                  <a:cubicBezTo>
                    <a:pt x="98388" y="443"/>
                    <a:pt x="98320" y="452"/>
                    <a:pt x="98255" y="452"/>
                  </a:cubicBezTo>
                  <a:cubicBezTo>
                    <a:pt x="98099" y="452"/>
                    <a:pt x="97962" y="400"/>
                    <a:pt x="97936" y="347"/>
                  </a:cubicBezTo>
                  <a:cubicBezTo>
                    <a:pt x="97899" y="273"/>
                    <a:pt x="89950" y="89"/>
                    <a:pt x="89876" y="89"/>
                  </a:cubicBezTo>
                  <a:cubicBezTo>
                    <a:pt x="89876" y="28"/>
                    <a:pt x="89798" y="0"/>
                    <a:pt x="89672" y="0"/>
                  </a:cubicBezTo>
                  <a:close/>
                </a:path>
              </a:pathLst>
            </a:custGeom>
            <a:solidFill>
              <a:srgbClr val="B7E936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43"/>
            <p:cNvSpPr/>
            <p:nvPr/>
          </p:nvSpPr>
          <p:spPr>
            <a:xfrm>
              <a:off x="851850" y="2919750"/>
              <a:ext cx="2011250" cy="198675"/>
            </a:xfrm>
            <a:custGeom>
              <a:avLst/>
              <a:gdLst/>
              <a:ahLst/>
              <a:cxnLst/>
              <a:rect l="l" t="t" r="r" b="b"/>
              <a:pathLst>
                <a:path w="80450" h="7947" extrusionOk="0">
                  <a:moveTo>
                    <a:pt x="53638" y="1"/>
                  </a:moveTo>
                  <a:cubicBezTo>
                    <a:pt x="53074" y="1"/>
                    <a:pt x="52509" y="47"/>
                    <a:pt x="51945" y="135"/>
                  </a:cubicBezTo>
                  <a:cubicBezTo>
                    <a:pt x="51383" y="196"/>
                    <a:pt x="50527" y="215"/>
                    <a:pt x="49526" y="215"/>
                  </a:cubicBezTo>
                  <a:cubicBezTo>
                    <a:pt x="47906" y="215"/>
                    <a:pt x="45905" y="166"/>
                    <a:pt x="44152" y="166"/>
                  </a:cubicBezTo>
                  <a:cubicBezTo>
                    <a:pt x="43069" y="166"/>
                    <a:pt x="42080" y="185"/>
                    <a:pt x="41334" y="246"/>
                  </a:cubicBezTo>
                  <a:cubicBezTo>
                    <a:pt x="41134" y="264"/>
                    <a:pt x="40987" y="271"/>
                    <a:pt x="40877" y="271"/>
                  </a:cubicBezTo>
                  <a:cubicBezTo>
                    <a:pt x="40340" y="271"/>
                    <a:pt x="40697" y="95"/>
                    <a:pt x="40027" y="95"/>
                  </a:cubicBezTo>
                  <a:cubicBezTo>
                    <a:pt x="39976" y="95"/>
                    <a:pt x="39919" y="96"/>
                    <a:pt x="39855" y="98"/>
                  </a:cubicBezTo>
                  <a:cubicBezTo>
                    <a:pt x="28062" y="320"/>
                    <a:pt x="16305" y="911"/>
                    <a:pt x="16305" y="911"/>
                  </a:cubicBezTo>
                  <a:cubicBezTo>
                    <a:pt x="9083" y="1441"/>
                    <a:pt x="4266" y="1853"/>
                    <a:pt x="2863" y="1853"/>
                  </a:cubicBezTo>
                  <a:cubicBezTo>
                    <a:pt x="2701" y="1853"/>
                    <a:pt x="2584" y="1847"/>
                    <a:pt x="2515" y="1836"/>
                  </a:cubicBezTo>
                  <a:cubicBezTo>
                    <a:pt x="2353" y="1818"/>
                    <a:pt x="2218" y="1808"/>
                    <a:pt x="2102" y="1808"/>
                  </a:cubicBezTo>
                  <a:cubicBezTo>
                    <a:pt x="1742" y="1808"/>
                    <a:pt x="1574" y="1898"/>
                    <a:pt x="1406" y="2094"/>
                  </a:cubicBezTo>
                  <a:cubicBezTo>
                    <a:pt x="777" y="2871"/>
                    <a:pt x="1" y="7714"/>
                    <a:pt x="740" y="7936"/>
                  </a:cubicBezTo>
                  <a:cubicBezTo>
                    <a:pt x="778" y="7943"/>
                    <a:pt x="841" y="7946"/>
                    <a:pt x="927" y="7946"/>
                  </a:cubicBezTo>
                  <a:cubicBezTo>
                    <a:pt x="2321" y="7946"/>
                    <a:pt x="9787" y="7077"/>
                    <a:pt x="13463" y="7077"/>
                  </a:cubicBezTo>
                  <a:cubicBezTo>
                    <a:pt x="14301" y="7077"/>
                    <a:pt x="14943" y="7122"/>
                    <a:pt x="15270" y="7233"/>
                  </a:cubicBezTo>
                  <a:cubicBezTo>
                    <a:pt x="17412" y="7025"/>
                    <a:pt x="23887" y="6314"/>
                    <a:pt x="27722" y="6314"/>
                  </a:cubicBezTo>
                  <a:cubicBezTo>
                    <a:pt x="28652" y="6314"/>
                    <a:pt x="29427" y="6356"/>
                    <a:pt x="29947" y="6457"/>
                  </a:cubicBezTo>
                  <a:cubicBezTo>
                    <a:pt x="30639" y="6128"/>
                    <a:pt x="33938" y="6059"/>
                    <a:pt x="37302" y="6059"/>
                  </a:cubicBezTo>
                  <a:cubicBezTo>
                    <a:pt x="39775" y="6059"/>
                    <a:pt x="42283" y="6096"/>
                    <a:pt x="43816" y="6096"/>
                  </a:cubicBezTo>
                  <a:cubicBezTo>
                    <a:pt x="44653" y="6096"/>
                    <a:pt x="45200" y="6085"/>
                    <a:pt x="45290" y="6050"/>
                  </a:cubicBezTo>
                  <a:cubicBezTo>
                    <a:pt x="45546" y="5970"/>
                    <a:pt x="46181" y="5932"/>
                    <a:pt x="46850" y="5932"/>
                  </a:cubicBezTo>
                  <a:cubicBezTo>
                    <a:pt x="47729" y="5932"/>
                    <a:pt x="48666" y="5998"/>
                    <a:pt x="48876" y="6124"/>
                  </a:cubicBezTo>
                  <a:cubicBezTo>
                    <a:pt x="49127" y="6299"/>
                    <a:pt x="49432" y="6354"/>
                    <a:pt x="49748" y="6354"/>
                  </a:cubicBezTo>
                  <a:cubicBezTo>
                    <a:pt x="50299" y="6354"/>
                    <a:pt x="50880" y="6186"/>
                    <a:pt x="51255" y="6186"/>
                  </a:cubicBezTo>
                  <a:cubicBezTo>
                    <a:pt x="51394" y="6186"/>
                    <a:pt x="51504" y="6209"/>
                    <a:pt x="51575" y="6272"/>
                  </a:cubicBezTo>
                  <a:cubicBezTo>
                    <a:pt x="52970" y="6159"/>
                    <a:pt x="53529" y="6036"/>
                    <a:pt x="55609" y="6036"/>
                  </a:cubicBezTo>
                  <a:cubicBezTo>
                    <a:pt x="57608" y="6036"/>
                    <a:pt x="61012" y="6150"/>
                    <a:pt x="67916" y="6494"/>
                  </a:cubicBezTo>
                  <a:cubicBezTo>
                    <a:pt x="69062" y="6546"/>
                    <a:pt x="69819" y="6562"/>
                    <a:pt x="70370" y="6562"/>
                  </a:cubicBezTo>
                  <a:cubicBezTo>
                    <a:pt x="71129" y="6562"/>
                    <a:pt x="71495" y="6533"/>
                    <a:pt x="71949" y="6533"/>
                  </a:cubicBezTo>
                  <a:cubicBezTo>
                    <a:pt x="72555" y="6533"/>
                    <a:pt x="73317" y="6584"/>
                    <a:pt x="75384" y="6827"/>
                  </a:cubicBezTo>
                  <a:cubicBezTo>
                    <a:pt x="76137" y="6916"/>
                    <a:pt x="76804" y="6989"/>
                    <a:pt x="77336" y="6989"/>
                  </a:cubicBezTo>
                  <a:cubicBezTo>
                    <a:pt x="77902" y="6989"/>
                    <a:pt x="78317" y="6907"/>
                    <a:pt x="78527" y="6679"/>
                  </a:cubicBezTo>
                  <a:cubicBezTo>
                    <a:pt x="79340" y="5791"/>
                    <a:pt x="80449" y="2094"/>
                    <a:pt x="80227" y="1170"/>
                  </a:cubicBezTo>
                  <a:cubicBezTo>
                    <a:pt x="80149" y="961"/>
                    <a:pt x="76915" y="862"/>
                    <a:pt x="74932" y="862"/>
                  </a:cubicBezTo>
                  <a:cubicBezTo>
                    <a:pt x="74115" y="862"/>
                    <a:pt x="73511" y="879"/>
                    <a:pt x="73425" y="911"/>
                  </a:cubicBezTo>
                  <a:cubicBezTo>
                    <a:pt x="73373" y="932"/>
                    <a:pt x="73321" y="941"/>
                    <a:pt x="73273" y="941"/>
                  </a:cubicBezTo>
                  <a:cubicBezTo>
                    <a:pt x="73148" y="941"/>
                    <a:pt x="73045" y="880"/>
                    <a:pt x="73018" y="800"/>
                  </a:cubicBezTo>
                  <a:cubicBezTo>
                    <a:pt x="72981" y="726"/>
                    <a:pt x="68027" y="357"/>
                    <a:pt x="67953" y="357"/>
                  </a:cubicBezTo>
                  <a:cubicBezTo>
                    <a:pt x="67768" y="320"/>
                    <a:pt x="67177" y="283"/>
                    <a:pt x="67029" y="283"/>
                  </a:cubicBezTo>
                  <a:cubicBezTo>
                    <a:pt x="67029" y="211"/>
                    <a:pt x="66952" y="170"/>
                    <a:pt x="66827" y="170"/>
                  </a:cubicBezTo>
                  <a:cubicBezTo>
                    <a:pt x="66759" y="170"/>
                    <a:pt x="66677" y="183"/>
                    <a:pt x="66585" y="209"/>
                  </a:cubicBezTo>
                  <a:cubicBezTo>
                    <a:pt x="66189" y="312"/>
                    <a:pt x="64551" y="350"/>
                    <a:pt x="62645" y="350"/>
                  </a:cubicBezTo>
                  <a:cubicBezTo>
                    <a:pt x="59748" y="350"/>
                    <a:pt x="56229" y="261"/>
                    <a:pt x="55494" y="172"/>
                  </a:cubicBezTo>
                  <a:cubicBezTo>
                    <a:pt x="54875" y="56"/>
                    <a:pt x="54257" y="1"/>
                    <a:pt x="53638" y="1"/>
                  </a:cubicBezTo>
                  <a:close/>
                </a:path>
              </a:pathLst>
            </a:custGeom>
            <a:solidFill>
              <a:srgbClr val="B7E936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228" name="Google Shape;1228;p43"/>
          <p:cNvCxnSpPr/>
          <p:nvPr/>
        </p:nvCxnSpPr>
        <p:spPr>
          <a:xfrm flipV="1">
            <a:off x="5356508" y="2317651"/>
            <a:ext cx="822450" cy="15126"/>
          </a:xfrm>
          <a:prstGeom prst="straightConnector1">
            <a:avLst/>
          </a:prstGeom>
          <a:noFill/>
          <a:ln w="28575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29" name="Google Shape;1229;p43"/>
          <p:cNvCxnSpPr/>
          <p:nvPr/>
        </p:nvCxnSpPr>
        <p:spPr>
          <a:xfrm flipV="1">
            <a:off x="2967869" y="2317651"/>
            <a:ext cx="895194" cy="7563"/>
          </a:xfrm>
          <a:prstGeom prst="straightConnector1">
            <a:avLst/>
          </a:prstGeom>
          <a:noFill/>
          <a:ln w="28575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30" name="Google Shape;1230;p43"/>
          <p:cNvSpPr txBox="1">
            <a:spLocks noGrp="1"/>
          </p:cNvSpPr>
          <p:nvPr>
            <p:ph type="title"/>
          </p:nvPr>
        </p:nvSpPr>
        <p:spPr>
          <a:xfrm>
            <a:off x="715900" y="605648"/>
            <a:ext cx="8022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dirty="0"/>
              <a:t>Metas de Cumplimiento</a:t>
            </a:r>
            <a:r>
              <a:rPr lang="en" dirty="0"/>
              <a:t> y cobertura del SG SST 2021</a:t>
            </a:r>
            <a:endParaRPr dirty="0"/>
          </a:p>
        </p:txBody>
      </p:sp>
      <p:sp>
        <p:nvSpPr>
          <p:cNvPr id="1233" name="Google Shape;1233;p43"/>
          <p:cNvSpPr txBox="1"/>
          <p:nvPr/>
        </p:nvSpPr>
        <p:spPr>
          <a:xfrm>
            <a:off x="4098174" y="1955822"/>
            <a:ext cx="1035586" cy="426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100%</a:t>
            </a:r>
            <a:endParaRPr sz="2000" b="1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52" name="Google Shape;1252;p43"/>
          <p:cNvSpPr/>
          <p:nvPr/>
        </p:nvSpPr>
        <p:spPr>
          <a:xfrm>
            <a:off x="1551795" y="1550248"/>
            <a:ext cx="1164441" cy="1275865"/>
          </a:xfrm>
          <a:custGeom>
            <a:avLst/>
            <a:gdLst/>
            <a:ahLst/>
            <a:cxnLst/>
            <a:rect l="l" t="t" r="r" b="b"/>
            <a:pathLst>
              <a:path w="37054" h="36205" extrusionOk="0">
                <a:moveTo>
                  <a:pt x="20171" y="2897"/>
                </a:moveTo>
                <a:cubicBezTo>
                  <a:pt x="13692" y="2897"/>
                  <a:pt x="4629" y="3248"/>
                  <a:pt x="1730" y="9043"/>
                </a:cubicBezTo>
                <a:cubicBezTo>
                  <a:pt x="-53" y="12607"/>
                  <a:pt x="-138" y="17159"/>
                  <a:pt x="1007" y="20976"/>
                </a:cubicBezTo>
                <a:cubicBezTo>
                  <a:pt x="4030" y="31052"/>
                  <a:pt x="25605" y="39758"/>
                  <a:pt x="31018" y="30738"/>
                </a:cubicBezTo>
                <a:cubicBezTo>
                  <a:pt x="35128" y="23889"/>
                  <a:pt x="35698" y="10984"/>
                  <a:pt x="28849" y="6874"/>
                </a:cubicBezTo>
                <a:cubicBezTo>
                  <a:pt x="23310" y="3550"/>
                  <a:pt x="15464" y="1093"/>
                  <a:pt x="9685" y="3981"/>
                </a:cubicBezTo>
                <a:cubicBezTo>
                  <a:pt x="4809" y="6417"/>
                  <a:pt x="1259" y="11997"/>
                  <a:pt x="284" y="17360"/>
                </a:cubicBezTo>
                <a:cubicBezTo>
                  <a:pt x="-548" y="21937"/>
                  <a:pt x="728" y="27711"/>
                  <a:pt x="4261" y="30738"/>
                </a:cubicBezTo>
                <a:cubicBezTo>
                  <a:pt x="11500" y="36942"/>
                  <a:pt x="25587" y="38389"/>
                  <a:pt x="32826" y="32185"/>
                </a:cubicBezTo>
                <a:cubicBezTo>
                  <a:pt x="38778" y="27085"/>
                  <a:pt x="37895" y="15205"/>
                  <a:pt x="33549" y="8682"/>
                </a:cubicBezTo>
                <a:cubicBezTo>
                  <a:pt x="28537" y="1160"/>
                  <a:pt x="16090" y="-1774"/>
                  <a:pt x="7516" y="1089"/>
                </a:cubicBez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53" name="Google Shape;1253;p43"/>
          <p:cNvSpPr/>
          <p:nvPr/>
        </p:nvSpPr>
        <p:spPr>
          <a:xfrm>
            <a:off x="6401706" y="1624593"/>
            <a:ext cx="1133441" cy="1228303"/>
          </a:xfrm>
          <a:custGeom>
            <a:avLst/>
            <a:gdLst/>
            <a:ahLst/>
            <a:cxnLst/>
            <a:rect l="l" t="t" r="r" b="b"/>
            <a:pathLst>
              <a:path w="37054" h="36205" extrusionOk="0">
                <a:moveTo>
                  <a:pt x="20171" y="2897"/>
                </a:moveTo>
                <a:cubicBezTo>
                  <a:pt x="13692" y="2897"/>
                  <a:pt x="4629" y="3248"/>
                  <a:pt x="1730" y="9043"/>
                </a:cubicBezTo>
                <a:cubicBezTo>
                  <a:pt x="-53" y="12607"/>
                  <a:pt x="-138" y="17159"/>
                  <a:pt x="1007" y="20976"/>
                </a:cubicBezTo>
                <a:cubicBezTo>
                  <a:pt x="4030" y="31052"/>
                  <a:pt x="25605" y="39758"/>
                  <a:pt x="31018" y="30738"/>
                </a:cubicBezTo>
                <a:cubicBezTo>
                  <a:pt x="35128" y="23889"/>
                  <a:pt x="35698" y="10984"/>
                  <a:pt x="28849" y="6874"/>
                </a:cubicBezTo>
                <a:cubicBezTo>
                  <a:pt x="23310" y="3550"/>
                  <a:pt x="15464" y="1093"/>
                  <a:pt x="9685" y="3981"/>
                </a:cubicBezTo>
                <a:cubicBezTo>
                  <a:pt x="4809" y="6417"/>
                  <a:pt x="1259" y="11997"/>
                  <a:pt x="284" y="17360"/>
                </a:cubicBezTo>
                <a:cubicBezTo>
                  <a:pt x="-548" y="21937"/>
                  <a:pt x="728" y="27711"/>
                  <a:pt x="4261" y="30738"/>
                </a:cubicBezTo>
                <a:cubicBezTo>
                  <a:pt x="11500" y="36942"/>
                  <a:pt x="25587" y="38389"/>
                  <a:pt x="32826" y="32185"/>
                </a:cubicBezTo>
                <a:cubicBezTo>
                  <a:pt x="38778" y="27085"/>
                  <a:pt x="37895" y="15205"/>
                  <a:pt x="33549" y="8682"/>
                </a:cubicBezTo>
                <a:cubicBezTo>
                  <a:pt x="28537" y="1160"/>
                  <a:pt x="16090" y="-1774"/>
                  <a:pt x="7516" y="1089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54" name="Google Shape;1254;p43"/>
          <p:cNvSpPr/>
          <p:nvPr/>
        </p:nvSpPr>
        <p:spPr>
          <a:xfrm>
            <a:off x="4043190" y="1570916"/>
            <a:ext cx="1134736" cy="1228304"/>
          </a:xfrm>
          <a:custGeom>
            <a:avLst/>
            <a:gdLst/>
            <a:ahLst/>
            <a:cxnLst/>
            <a:rect l="l" t="t" r="r" b="b"/>
            <a:pathLst>
              <a:path w="37054" h="36205" extrusionOk="0">
                <a:moveTo>
                  <a:pt x="20171" y="2897"/>
                </a:moveTo>
                <a:cubicBezTo>
                  <a:pt x="13692" y="2897"/>
                  <a:pt x="4629" y="3248"/>
                  <a:pt x="1730" y="9043"/>
                </a:cubicBezTo>
                <a:cubicBezTo>
                  <a:pt x="-53" y="12607"/>
                  <a:pt x="-138" y="17159"/>
                  <a:pt x="1007" y="20976"/>
                </a:cubicBezTo>
                <a:cubicBezTo>
                  <a:pt x="4030" y="31052"/>
                  <a:pt x="25605" y="39758"/>
                  <a:pt x="31018" y="30738"/>
                </a:cubicBezTo>
                <a:cubicBezTo>
                  <a:pt x="35128" y="23889"/>
                  <a:pt x="35698" y="10984"/>
                  <a:pt x="28849" y="6874"/>
                </a:cubicBezTo>
                <a:cubicBezTo>
                  <a:pt x="23310" y="3550"/>
                  <a:pt x="15464" y="1093"/>
                  <a:pt x="9685" y="3981"/>
                </a:cubicBezTo>
                <a:cubicBezTo>
                  <a:pt x="4809" y="6417"/>
                  <a:pt x="1259" y="11997"/>
                  <a:pt x="284" y="17360"/>
                </a:cubicBezTo>
                <a:cubicBezTo>
                  <a:pt x="-548" y="21937"/>
                  <a:pt x="728" y="27711"/>
                  <a:pt x="4261" y="30738"/>
                </a:cubicBezTo>
                <a:cubicBezTo>
                  <a:pt x="11500" y="36942"/>
                  <a:pt x="25587" y="38389"/>
                  <a:pt x="32826" y="32185"/>
                </a:cubicBezTo>
                <a:cubicBezTo>
                  <a:pt x="38778" y="27085"/>
                  <a:pt x="37895" y="15205"/>
                  <a:pt x="33549" y="8682"/>
                </a:cubicBezTo>
                <a:cubicBezTo>
                  <a:pt x="28537" y="1160"/>
                  <a:pt x="16090" y="-1774"/>
                  <a:pt x="7516" y="1089"/>
                </a:cubicBezTo>
              </a:path>
            </a:pathLst>
          </a:custGeom>
          <a:noFill/>
          <a:ln w="2857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1256" name="Google Shape;1256;p43"/>
          <p:cNvGrpSpPr/>
          <p:nvPr/>
        </p:nvGrpSpPr>
        <p:grpSpPr>
          <a:xfrm>
            <a:off x="1067310" y="4187059"/>
            <a:ext cx="264677" cy="392424"/>
            <a:chOff x="4508863" y="1528200"/>
            <a:chExt cx="318850" cy="472800"/>
          </a:xfrm>
        </p:grpSpPr>
        <p:sp>
          <p:nvSpPr>
            <p:cNvPr id="1257" name="Google Shape;1257;p43"/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43"/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43"/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43"/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1" name="Google Shape;1261;p43"/>
          <p:cNvGrpSpPr/>
          <p:nvPr/>
        </p:nvGrpSpPr>
        <p:grpSpPr>
          <a:xfrm>
            <a:off x="1490243" y="4187055"/>
            <a:ext cx="264677" cy="392424"/>
            <a:chOff x="4508863" y="1528200"/>
            <a:chExt cx="318850" cy="472800"/>
          </a:xfrm>
        </p:grpSpPr>
        <p:sp>
          <p:nvSpPr>
            <p:cNvPr id="1262" name="Google Shape;1262;p43"/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43"/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43"/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43"/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6" name="Google Shape;1266;p43"/>
          <p:cNvGrpSpPr/>
          <p:nvPr/>
        </p:nvGrpSpPr>
        <p:grpSpPr>
          <a:xfrm>
            <a:off x="644340" y="4187049"/>
            <a:ext cx="264677" cy="392424"/>
            <a:chOff x="4508863" y="1528200"/>
            <a:chExt cx="318850" cy="472800"/>
          </a:xfrm>
        </p:grpSpPr>
        <p:sp>
          <p:nvSpPr>
            <p:cNvPr id="1267" name="Google Shape;1267;p43"/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43"/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43"/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43"/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71" name="Google Shape;1271;p43"/>
          <p:cNvGrpSpPr/>
          <p:nvPr/>
        </p:nvGrpSpPr>
        <p:grpSpPr>
          <a:xfrm rot="-518687">
            <a:off x="7733643" y="1447899"/>
            <a:ext cx="879993" cy="410972"/>
            <a:chOff x="2358590" y="2770261"/>
            <a:chExt cx="701327" cy="327531"/>
          </a:xfrm>
        </p:grpSpPr>
        <p:sp>
          <p:nvSpPr>
            <p:cNvPr id="1272" name="Google Shape;1272;p43"/>
            <p:cNvSpPr/>
            <p:nvPr/>
          </p:nvSpPr>
          <p:spPr>
            <a:xfrm>
              <a:off x="2358590" y="2816992"/>
              <a:ext cx="660225" cy="280801"/>
            </a:xfrm>
            <a:custGeom>
              <a:avLst/>
              <a:gdLst/>
              <a:ahLst/>
              <a:cxnLst/>
              <a:rect l="l" t="t" r="r" b="b"/>
              <a:pathLst>
                <a:path w="50904" h="21650" extrusionOk="0">
                  <a:moveTo>
                    <a:pt x="2169" y="0"/>
                  </a:moveTo>
                  <a:lnTo>
                    <a:pt x="0" y="14244"/>
                  </a:lnTo>
                  <a:lnTo>
                    <a:pt x="48735" y="21649"/>
                  </a:lnTo>
                  <a:lnTo>
                    <a:pt x="50903" y="7406"/>
                  </a:lnTo>
                  <a:lnTo>
                    <a:pt x="2169" y="0"/>
                  </a:lnTo>
                  <a:close/>
                </a:path>
              </a:pathLst>
            </a:custGeom>
            <a:solidFill>
              <a:srgbClr val="D9D9D9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43"/>
            <p:cNvSpPr/>
            <p:nvPr/>
          </p:nvSpPr>
          <p:spPr>
            <a:xfrm>
              <a:off x="2358590" y="2770261"/>
              <a:ext cx="701327" cy="281112"/>
            </a:xfrm>
            <a:custGeom>
              <a:avLst/>
              <a:gdLst/>
              <a:ahLst/>
              <a:cxnLst/>
              <a:rect l="l" t="t" r="r" b="b"/>
              <a:pathLst>
                <a:path w="54073" h="21674" extrusionOk="0">
                  <a:moveTo>
                    <a:pt x="2736" y="1"/>
                  </a:moveTo>
                  <a:lnTo>
                    <a:pt x="0" y="17847"/>
                  </a:lnTo>
                  <a:cubicBezTo>
                    <a:pt x="0" y="17847"/>
                    <a:pt x="20463" y="21673"/>
                    <a:pt x="35986" y="21673"/>
                  </a:cubicBezTo>
                  <a:cubicBezTo>
                    <a:pt x="42728" y="21673"/>
                    <a:pt x="48539" y="20952"/>
                    <a:pt x="51337" y="18881"/>
                  </a:cubicBezTo>
                  <a:lnTo>
                    <a:pt x="54072" y="1035"/>
                  </a:lnTo>
                  <a:lnTo>
                    <a:pt x="54072" y="1035"/>
                  </a:lnTo>
                  <a:cubicBezTo>
                    <a:pt x="51431" y="2973"/>
                    <a:pt x="45726" y="3651"/>
                    <a:pt x="39042" y="3651"/>
                  </a:cubicBezTo>
                  <a:cubicBezTo>
                    <a:pt x="23527" y="3651"/>
                    <a:pt x="2736" y="1"/>
                    <a:pt x="2736" y="1"/>
                  </a:cubicBezTo>
                  <a:close/>
                </a:path>
              </a:pathLst>
            </a:custGeom>
            <a:solidFill>
              <a:srgbClr val="FFE6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43"/>
            <p:cNvSpPr/>
            <p:nvPr/>
          </p:nvSpPr>
          <p:spPr>
            <a:xfrm>
              <a:off x="2358590" y="2770261"/>
              <a:ext cx="149272" cy="249219"/>
            </a:xfrm>
            <a:custGeom>
              <a:avLst/>
              <a:gdLst/>
              <a:ahLst/>
              <a:cxnLst/>
              <a:rect l="l" t="t" r="r" b="b"/>
              <a:pathLst>
                <a:path w="11509" h="19215" extrusionOk="0">
                  <a:moveTo>
                    <a:pt x="2702" y="1"/>
                  </a:moveTo>
                  <a:lnTo>
                    <a:pt x="0" y="17880"/>
                  </a:lnTo>
                  <a:lnTo>
                    <a:pt x="8807" y="19215"/>
                  </a:lnTo>
                  <a:lnTo>
                    <a:pt x="11509" y="1335"/>
                  </a:lnTo>
                  <a:lnTo>
                    <a:pt x="2702" y="1"/>
                  </a:lnTo>
                  <a:close/>
                </a:path>
              </a:pathLst>
            </a:custGeom>
            <a:solidFill>
              <a:srgbClr val="EDD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75" name="Google Shape;1275;p43"/>
          <p:cNvGrpSpPr/>
          <p:nvPr/>
        </p:nvGrpSpPr>
        <p:grpSpPr>
          <a:xfrm rot="-518687">
            <a:off x="7728378" y="1001483"/>
            <a:ext cx="879993" cy="410972"/>
            <a:chOff x="2358590" y="2770261"/>
            <a:chExt cx="701327" cy="327531"/>
          </a:xfrm>
        </p:grpSpPr>
        <p:sp>
          <p:nvSpPr>
            <p:cNvPr id="1276" name="Google Shape;1276;p43"/>
            <p:cNvSpPr/>
            <p:nvPr/>
          </p:nvSpPr>
          <p:spPr>
            <a:xfrm>
              <a:off x="2358590" y="2816992"/>
              <a:ext cx="660225" cy="280801"/>
            </a:xfrm>
            <a:custGeom>
              <a:avLst/>
              <a:gdLst/>
              <a:ahLst/>
              <a:cxnLst/>
              <a:rect l="l" t="t" r="r" b="b"/>
              <a:pathLst>
                <a:path w="50904" h="21650" extrusionOk="0">
                  <a:moveTo>
                    <a:pt x="2169" y="0"/>
                  </a:moveTo>
                  <a:lnTo>
                    <a:pt x="0" y="14244"/>
                  </a:lnTo>
                  <a:lnTo>
                    <a:pt x="48735" y="21649"/>
                  </a:lnTo>
                  <a:lnTo>
                    <a:pt x="50903" y="7406"/>
                  </a:lnTo>
                  <a:lnTo>
                    <a:pt x="2169" y="0"/>
                  </a:lnTo>
                  <a:close/>
                </a:path>
              </a:pathLst>
            </a:custGeom>
            <a:solidFill>
              <a:srgbClr val="D9D9D9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43"/>
            <p:cNvSpPr/>
            <p:nvPr/>
          </p:nvSpPr>
          <p:spPr>
            <a:xfrm>
              <a:off x="2358590" y="2770261"/>
              <a:ext cx="701327" cy="281112"/>
            </a:xfrm>
            <a:custGeom>
              <a:avLst/>
              <a:gdLst/>
              <a:ahLst/>
              <a:cxnLst/>
              <a:rect l="l" t="t" r="r" b="b"/>
              <a:pathLst>
                <a:path w="54073" h="21674" extrusionOk="0">
                  <a:moveTo>
                    <a:pt x="2736" y="1"/>
                  </a:moveTo>
                  <a:lnTo>
                    <a:pt x="0" y="17847"/>
                  </a:lnTo>
                  <a:cubicBezTo>
                    <a:pt x="0" y="17847"/>
                    <a:pt x="20463" y="21673"/>
                    <a:pt x="35986" y="21673"/>
                  </a:cubicBezTo>
                  <a:cubicBezTo>
                    <a:pt x="42728" y="21673"/>
                    <a:pt x="48539" y="20952"/>
                    <a:pt x="51337" y="18881"/>
                  </a:cubicBezTo>
                  <a:lnTo>
                    <a:pt x="54072" y="1035"/>
                  </a:lnTo>
                  <a:lnTo>
                    <a:pt x="54072" y="1035"/>
                  </a:lnTo>
                  <a:cubicBezTo>
                    <a:pt x="51431" y="2973"/>
                    <a:pt x="45726" y="3651"/>
                    <a:pt x="39042" y="3651"/>
                  </a:cubicBezTo>
                  <a:cubicBezTo>
                    <a:pt x="23527" y="3651"/>
                    <a:pt x="2736" y="1"/>
                    <a:pt x="273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43"/>
            <p:cNvSpPr/>
            <p:nvPr/>
          </p:nvSpPr>
          <p:spPr>
            <a:xfrm>
              <a:off x="2358590" y="2770261"/>
              <a:ext cx="149272" cy="249219"/>
            </a:xfrm>
            <a:custGeom>
              <a:avLst/>
              <a:gdLst/>
              <a:ahLst/>
              <a:cxnLst/>
              <a:rect l="l" t="t" r="r" b="b"/>
              <a:pathLst>
                <a:path w="11509" h="19215" extrusionOk="0">
                  <a:moveTo>
                    <a:pt x="2702" y="1"/>
                  </a:moveTo>
                  <a:lnTo>
                    <a:pt x="0" y="17880"/>
                  </a:lnTo>
                  <a:lnTo>
                    <a:pt x="8807" y="19215"/>
                  </a:lnTo>
                  <a:lnTo>
                    <a:pt x="11509" y="1335"/>
                  </a:lnTo>
                  <a:lnTo>
                    <a:pt x="2702" y="1"/>
                  </a:lnTo>
                  <a:close/>
                </a:path>
              </a:pathLst>
            </a:custGeom>
            <a:solidFill>
              <a:srgbClr val="FCB8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79" name="Google Shape;1279;p43"/>
          <p:cNvGrpSpPr/>
          <p:nvPr/>
        </p:nvGrpSpPr>
        <p:grpSpPr>
          <a:xfrm rot="-518687">
            <a:off x="7722579" y="509711"/>
            <a:ext cx="879993" cy="410972"/>
            <a:chOff x="2358590" y="2770261"/>
            <a:chExt cx="701327" cy="327531"/>
          </a:xfrm>
        </p:grpSpPr>
        <p:sp>
          <p:nvSpPr>
            <p:cNvPr id="1280" name="Google Shape;1280;p43"/>
            <p:cNvSpPr/>
            <p:nvPr/>
          </p:nvSpPr>
          <p:spPr>
            <a:xfrm>
              <a:off x="2358590" y="2816992"/>
              <a:ext cx="660225" cy="280801"/>
            </a:xfrm>
            <a:custGeom>
              <a:avLst/>
              <a:gdLst/>
              <a:ahLst/>
              <a:cxnLst/>
              <a:rect l="l" t="t" r="r" b="b"/>
              <a:pathLst>
                <a:path w="50904" h="21650" extrusionOk="0">
                  <a:moveTo>
                    <a:pt x="2169" y="0"/>
                  </a:moveTo>
                  <a:lnTo>
                    <a:pt x="0" y="14244"/>
                  </a:lnTo>
                  <a:lnTo>
                    <a:pt x="48735" y="21649"/>
                  </a:lnTo>
                  <a:lnTo>
                    <a:pt x="50903" y="7406"/>
                  </a:lnTo>
                  <a:lnTo>
                    <a:pt x="2169" y="0"/>
                  </a:lnTo>
                  <a:close/>
                </a:path>
              </a:pathLst>
            </a:custGeom>
            <a:solidFill>
              <a:srgbClr val="D9D9D9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43"/>
            <p:cNvSpPr/>
            <p:nvPr/>
          </p:nvSpPr>
          <p:spPr>
            <a:xfrm>
              <a:off x="2358590" y="2770261"/>
              <a:ext cx="701327" cy="281112"/>
            </a:xfrm>
            <a:custGeom>
              <a:avLst/>
              <a:gdLst/>
              <a:ahLst/>
              <a:cxnLst/>
              <a:rect l="l" t="t" r="r" b="b"/>
              <a:pathLst>
                <a:path w="54073" h="21674" extrusionOk="0">
                  <a:moveTo>
                    <a:pt x="2736" y="1"/>
                  </a:moveTo>
                  <a:lnTo>
                    <a:pt x="0" y="17847"/>
                  </a:lnTo>
                  <a:cubicBezTo>
                    <a:pt x="0" y="17847"/>
                    <a:pt x="20463" y="21673"/>
                    <a:pt x="35986" y="21673"/>
                  </a:cubicBezTo>
                  <a:cubicBezTo>
                    <a:pt x="42728" y="21673"/>
                    <a:pt x="48539" y="20952"/>
                    <a:pt x="51337" y="18881"/>
                  </a:cubicBezTo>
                  <a:lnTo>
                    <a:pt x="54072" y="1035"/>
                  </a:lnTo>
                  <a:lnTo>
                    <a:pt x="54072" y="1035"/>
                  </a:lnTo>
                  <a:cubicBezTo>
                    <a:pt x="51431" y="2973"/>
                    <a:pt x="45726" y="3651"/>
                    <a:pt x="39042" y="3651"/>
                  </a:cubicBezTo>
                  <a:cubicBezTo>
                    <a:pt x="23527" y="3651"/>
                    <a:pt x="2736" y="1"/>
                    <a:pt x="27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43"/>
            <p:cNvSpPr/>
            <p:nvPr/>
          </p:nvSpPr>
          <p:spPr>
            <a:xfrm>
              <a:off x="2358590" y="2770261"/>
              <a:ext cx="149272" cy="249219"/>
            </a:xfrm>
            <a:custGeom>
              <a:avLst/>
              <a:gdLst/>
              <a:ahLst/>
              <a:cxnLst/>
              <a:rect l="l" t="t" r="r" b="b"/>
              <a:pathLst>
                <a:path w="11509" h="19215" extrusionOk="0">
                  <a:moveTo>
                    <a:pt x="2702" y="1"/>
                  </a:moveTo>
                  <a:lnTo>
                    <a:pt x="0" y="17880"/>
                  </a:lnTo>
                  <a:lnTo>
                    <a:pt x="8807" y="19215"/>
                  </a:lnTo>
                  <a:lnTo>
                    <a:pt x="11509" y="1335"/>
                  </a:lnTo>
                  <a:lnTo>
                    <a:pt x="2702" y="1"/>
                  </a:lnTo>
                  <a:close/>
                </a:path>
              </a:pathLst>
            </a:custGeom>
            <a:solidFill>
              <a:srgbClr val="60D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83" name="Google Shape;1283;p43"/>
          <p:cNvSpPr/>
          <p:nvPr/>
        </p:nvSpPr>
        <p:spPr>
          <a:xfrm rot="-4609596">
            <a:off x="7470489" y="3616335"/>
            <a:ext cx="886636" cy="1153376"/>
          </a:xfrm>
          <a:custGeom>
            <a:avLst/>
            <a:gdLst/>
            <a:ahLst/>
            <a:cxnLst/>
            <a:rect l="l" t="t" r="r" b="b"/>
            <a:pathLst>
              <a:path w="28231" h="36727" extrusionOk="0">
                <a:moveTo>
                  <a:pt x="9835" y="1"/>
                </a:moveTo>
                <a:cubicBezTo>
                  <a:pt x="9835" y="1"/>
                  <a:pt x="9694" y="1552"/>
                  <a:pt x="8877" y="2031"/>
                </a:cubicBezTo>
                <a:cubicBezTo>
                  <a:pt x="8631" y="2175"/>
                  <a:pt x="8359" y="2226"/>
                  <a:pt x="8099" y="2226"/>
                </a:cubicBezTo>
                <a:cubicBezTo>
                  <a:pt x="7495" y="2226"/>
                  <a:pt x="6956" y="1955"/>
                  <a:pt x="6956" y="1955"/>
                </a:cubicBezTo>
                <a:cubicBezTo>
                  <a:pt x="6956" y="1955"/>
                  <a:pt x="6815" y="3468"/>
                  <a:pt x="5944" y="3979"/>
                </a:cubicBezTo>
                <a:cubicBezTo>
                  <a:pt x="5694" y="4127"/>
                  <a:pt x="5367" y="4179"/>
                  <a:pt x="5027" y="4179"/>
                </a:cubicBezTo>
                <a:cubicBezTo>
                  <a:pt x="4189" y="4179"/>
                  <a:pt x="3277" y="3860"/>
                  <a:pt x="3277" y="3860"/>
                </a:cubicBezTo>
                <a:cubicBezTo>
                  <a:pt x="3277" y="3860"/>
                  <a:pt x="2940" y="5492"/>
                  <a:pt x="2363" y="5830"/>
                </a:cubicBezTo>
                <a:cubicBezTo>
                  <a:pt x="2184" y="5936"/>
                  <a:pt x="1888" y="5973"/>
                  <a:pt x="1566" y="5973"/>
                </a:cubicBezTo>
                <a:cubicBezTo>
                  <a:pt x="850" y="5973"/>
                  <a:pt x="1" y="5792"/>
                  <a:pt x="1" y="5792"/>
                </a:cubicBezTo>
                <a:lnTo>
                  <a:pt x="1" y="5792"/>
                </a:lnTo>
                <a:lnTo>
                  <a:pt x="18233" y="36726"/>
                </a:lnTo>
                <a:cubicBezTo>
                  <a:pt x="18569" y="35013"/>
                  <a:pt x="19849" y="34712"/>
                  <a:pt x="20707" y="34712"/>
                </a:cubicBezTo>
                <a:cubicBezTo>
                  <a:pt x="21170" y="34712"/>
                  <a:pt x="21509" y="34800"/>
                  <a:pt x="21509" y="34800"/>
                </a:cubicBezTo>
                <a:cubicBezTo>
                  <a:pt x="21509" y="34800"/>
                  <a:pt x="22048" y="33624"/>
                  <a:pt x="22685" y="33053"/>
                </a:cubicBezTo>
                <a:cubicBezTo>
                  <a:pt x="22886" y="32873"/>
                  <a:pt x="23195" y="32811"/>
                  <a:pt x="23525" y="32811"/>
                </a:cubicBezTo>
                <a:cubicBezTo>
                  <a:pt x="24241" y="32811"/>
                  <a:pt x="25052" y="33102"/>
                  <a:pt x="25052" y="33102"/>
                </a:cubicBezTo>
                <a:cubicBezTo>
                  <a:pt x="25052" y="33102"/>
                  <a:pt x="25237" y="31431"/>
                  <a:pt x="25961" y="31006"/>
                </a:cubicBezTo>
                <a:cubicBezTo>
                  <a:pt x="26140" y="30901"/>
                  <a:pt x="26369" y="30861"/>
                  <a:pt x="26614" y="30861"/>
                </a:cubicBezTo>
                <a:cubicBezTo>
                  <a:pt x="27354" y="30861"/>
                  <a:pt x="28231" y="31224"/>
                  <a:pt x="28231" y="31224"/>
                </a:cubicBezTo>
                <a:lnTo>
                  <a:pt x="9835" y="1"/>
                </a:lnTo>
                <a:close/>
              </a:path>
            </a:pathLst>
          </a:custGeom>
          <a:solidFill>
            <a:srgbClr val="FD4D89">
              <a:alpha val="422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4" name="Google Shape;1284;p43"/>
          <p:cNvSpPr/>
          <p:nvPr/>
        </p:nvSpPr>
        <p:spPr>
          <a:xfrm rot="-4609596">
            <a:off x="7632282" y="3778133"/>
            <a:ext cx="886636" cy="1153376"/>
          </a:xfrm>
          <a:custGeom>
            <a:avLst/>
            <a:gdLst/>
            <a:ahLst/>
            <a:cxnLst/>
            <a:rect l="l" t="t" r="r" b="b"/>
            <a:pathLst>
              <a:path w="28231" h="36727" extrusionOk="0">
                <a:moveTo>
                  <a:pt x="9835" y="1"/>
                </a:moveTo>
                <a:cubicBezTo>
                  <a:pt x="9835" y="1"/>
                  <a:pt x="9694" y="1552"/>
                  <a:pt x="8877" y="2031"/>
                </a:cubicBezTo>
                <a:cubicBezTo>
                  <a:pt x="8631" y="2175"/>
                  <a:pt x="8359" y="2226"/>
                  <a:pt x="8099" y="2226"/>
                </a:cubicBezTo>
                <a:cubicBezTo>
                  <a:pt x="7495" y="2226"/>
                  <a:pt x="6956" y="1955"/>
                  <a:pt x="6956" y="1955"/>
                </a:cubicBezTo>
                <a:cubicBezTo>
                  <a:pt x="6956" y="1955"/>
                  <a:pt x="6815" y="3468"/>
                  <a:pt x="5944" y="3979"/>
                </a:cubicBezTo>
                <a:cubicBezTo>
                  <a:pt x="5694" y="4127"/>
                  <a:pt x="5367" y="4179"/>
                  <a:pt x="5027" y="4179"/>
                </a:cubicBezTo>
                <a:cubicBezTo>
                  <a:pt x="4189" y="4179"/>
                  <a:pt x="3277" y="3860"/>
                  <a:pt x="3277" y="3860"/>
                </a:cubicBezTo>
                <a:cubicBezTo>
                  <a:pt x="3277" y="3860"/>
                  <a:pt x="2940" y="5492"/>
                  <a:pt x="2363" y="5830"/>
                </a:cubicBezTo>
                <a:cubicBezTo>
                  <a:pt x="2184" y="5936"/>
                  <a:pt x="1888" y="5973"/>
                  <a:pt x="1566" y="5973"/>
                </a:cubicBezTo>
                <a:cubicBezTo>
                  <a:pt x="850" y="5973"/>
                  <a:pt x="1" y="5792"/>
                  <a:pt x="1" y="5792"/>
                </a:cubicBezTo>
                <a:lnTo>
                  <a:pt x="1" y="5792"/>
                </a:lnTo>
                <a:lnTo>
                  <a:pt x="18233" y="36726"/>
                </a:lnTo>
                <a:cubicBezTo>
                  <a:pt x="18569" y="35013"/>
                  <a:pt x="19849" y="34712"/>
                  <a:pt x="20707" y="34712"/>
                </a:cubicBezTo>
                <a:cubicBezTo>
                  <a:pt x="21170" y="34712"/>
                  <a:pt x="21509" y="34800"/>
                  <a:pt x="21509" y="34800"/>
                </a:cubicBezTo>
                <a:cubicBezTo>
                  <a:pt x="21509" y="34800"/>
                  <a:pt x="22048" y="33624"/>
                  <a:pt x="22685" y="33053"/>
                </a:cubicBezTo>
                <a:cubicBezTo>
                  <a:pt x="22886" y="32873"/>
                  <a:pt x="23195" y="32811"/>
                  <a:pt x="23525" y="32811"/>
                </a:cubicBezTo>
                <a:cubicBezTo>
                  <a:pt x="24241" y="32811"/>
                  <a:pt x="25052" y="33102"/>
                  <a:pt x="25052" y="33102"/>
                </a:cubicBezTo>
                <a:cubicBezTo>
                  <a:pt x="25052" y="33102"/>
                  <a:pt x="25237" y="31431"/>
                  <a:pt x="25961" y="31006"/>
                </a:cubicBezTo>
                <a:cubicBezTo>
                  <a:pt x="26140" y="30901"/>
                  <a:pt x="26369" y="30861"/>
                  <a:pt x="26614" y="30861"/>
                </a:cubicBezTo>
                <a:cubicBezTo>
                  <a:pt x="27354" y="30861"/>
                  <a:pt x="28231" y="31224"/>
                  <a:pt x="28231" y="31224"/>
                </a:cubicBezTo>
                <a:lnTo>
                  <a:pt x="9835" y="1"/>
                </a:lnTo>
                <a:close/>
              </a:path>
            </a:pathLst>
          </a:custGeom>
          <a:solidFill>
            <a:srgbClr val="FD4D89">
              <a:alpha val="422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233;p43"/>
          <p:cNvSpPr txBox="1"/>
          <p:nvPr/>
        </p:nvSpPr>
        <p:spPr>
          <a:xfrm>
            <a:off x="6450633" y="2031127"/>
            <a:ext cx="1035586" cy="426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100%</a:t>
            </a:r>
            <a:endParaRPr sz="2000" b="1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4" name="Google Shape;1233;p43"/>
          <p:cNvSpPr txBox="1"/>
          <p:nvPr/>
        </p:nvSpPr>
        <p:spPr>
          <a:xfrm>
            <a:off x="1644372" y="1971778"/>
            <a:ext cx="1035586" cy="426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100%</a:t>
            </a:r>
            <a:endParaRPr sz="2000" b="1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75" name="Google Shape;1580;p47"/>
          <p:cNvGrpSpPr/>
          <p:nvPr/>
        </p:nvGrpSpPr>
        <p:grpSpPr>
          <a:xfrm flipH="1">
            <a:off x="1291518" y="3059984"/>
            <a:ext cx="1730974" cy="581989"/>
            <a:chOff x="4465454" y="3403048"/>
            <a:chExt cx="3912955" cy="1096879"/>
          </a:xfrm>
        </p:grpSpPr>
        <p:sp>
          <p:nvSpPr>
            <p:cNvPr id="76" name="Google Shape;1581;p47"/>
            <p:cNvSpPr/>
            <p:nvPr/>
          </p:nvSpPr>
          <p:spPr>
            <a:xfrm>
              <a:off x="4483104" y="3403052"/>
              <a:ext cx="3860790" cy="1096875"/>
            </a:xfrm>
            <a:custGeom>
              <a:avLst/>
              <a:gdLst/>
              <a:ahLst/>
              <a:cxnLst/>
              <a:rect l="l" t="t" r="r" b="b"/>
              <a:pathLst>
                <a:path w="160883" h="43875" extrusionOk="0">
                  <a:moveTo>
                    <a:pt x="0" y="0"/>
                  </a:moveTo>
                  <a:lnTo>
                    <a:pt x="341" y="39782"/>
                  </a:lnTo>
                  <a:lnTo>
                    <a:pt x="160883" y="43875"/>
                  </a:lnTo>
                  <a:lnTo>
                    <a:pt x="160883" y="1513"/>
                  </a:lnTo>
                  <a:close/>
                </a:path>
              </a:pathLst>
            </a:custGeom>
            <a:solidFill>
              <a:srgbClr val="A5B7C6">
                <a:alpha val="23560"/>
              </a:srgbClr>
            </a:solidFill>
            <a:ln>
              <a:noFill/>
            </a:ln>
          </p:spPr>
        </p:sp>
        <p:grpSp>
          <p:nvGrpSpPr>
            <p:cNvPr id="77" name="Google Shape;1582;p47"/>
            <p:cNvGrpSpPr/>
            <p:nvPr/>
          </p:nvGrpSpPr>
          <p:grpSpPr>
            <a:xfrm>
              <a:off x="4465454" y="3403048"/>
              <a:ext cx="3912955" cy="992933"/>
              <a:chOff x="5758371" y="2649126"/>
              <a:chExt cx="2217600" cy="479400"/>
            </a:xfrm>
          </p:grpSpPr>
          <p:sp>
            <p:nvSpPr>
              <p:cNvPr id="78" name="Google Shape;1583;p47"/>
              <p:cNvSpPr/>
              <p:nvPr/>
            </p:nvSpPr>
            <p:spPr>
              <a:xfrm>
                <a:off x="5758371" y="2649126"/>
                <a:ext cx="2217600" cy="4794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1584;p47"/>
              <p:cNvSpPr/>
              <p:nvPr/>
            </p:nvSpPr>
            <p:spPr>
              <a:xfrm>
                <a:off x="5758372" y="2649126"/>
                <a:ext cx="221100" cy="479400"/>
              </a:xfrm>
              <a:prstGeom prst="rect">
                <a:avLst/>
              </a:prstGeom>
              <a:solidFill>
                <a:srgbClr val="FCB8B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35" name="Google Shape;1235;p43"/>
          <p:cNvSpPr txBox="1"/>
          <p:nvPr/>
        </p:nvSpPr>
        <p:spPr>
          <a:xfrm>
            <a:off x="1291518" y="3092932"/>
            <a:ext cx="1324800" cy="3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HYSI</a:t>
            </a:r>
            <a:endParaRPr sz="2000" b="1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80" name="Google Shape;1585;p47"/>
          <p:cNvGrpSpPr/>
          <p:nvPr/>
        </p:nvGrpSpPr>
        <p:grpSpPr>
          <a:xfrm flipH="1">
            <a:off x="3694230" y="3025638"/>
            <a:ext cx="1755539" cy="616335"/>
            <a:chOff x="4465454" y="3403048"/>
            <a:chExt cx="3912955" cy="1096879"/>
          </a:xfrm>
        </p:grpSpPr>
        <p:sp>
          <p:nvSpPr>
            <p:cNvPr id="81" name="Google Shape;1586;p47"/>
            <p:cNvSpPr/>
            <p:nvPr/>
          </p:nvSpPr>
          <p:spPr>
            <a:xfrm>
              <a:off x="4483104" y="3403052"/>
              <a:ext cx="3860790" cy="1096875"/>
            </a:xfrm>
            <a:custGeom>
              <a:avLst/>
              <a:gdLst/>
              <a:ahLst/>
              <a:cxnLst/>
              <a:rect l="l" t="t" r="r" b="b"/>
              <a:pathLst>
                <a:path w="160883" h="43875" extrusionOk="0">
                  <a:moveTo>
                    <a:pt x="0" y="0"/>
                  </a:moveTo>
                  <a:lnTo>
                    <a:pt x="341" y="39782"/>
                  </a:lnTo>
                  <a:lnTo>
                    <a:pt x="160883" y="43875"/>
                  </a:lnTo>
                  <a:lnTo>
                    <a:pt x="160883" y="1513"/>
                  </a:lnTo>
                  <a:close/>
                </a:path>
              </a:pathLst>
            </a:custGeom>
            <a:solidFill>
              <a:srgbClr val="A5B7C6">
                <a:alpha val="23560"/>
              </a:srgbClr>
            </a:solidFill>
            <a:ln>
              <a:noFill/>
            </a:ln>
          </p:spPr>
        </p:sp>
        <p:grpSp>
          <p:nvGrpSpPr>
            <p:cNvPr id="82" name="Google Shape;1587;p47"/>
            <p:cNvGrpSpPr/>
            <p:nvPr/>
          </p:nvGrpSpPr>
          <p:grpSpPr>
            <a:xfrm>
              <a:off x="4465454" y="3403048"/>
              <a:ext cx="3912955" cy="992933"/>
              <a:chOff x="5758371" y="2649126"/>
              <a:chExt cx="2217600" cy="479400"/>
            </a:xfrm>
          </p:grpSpPr>
          <p:sp>
            <p:nvSpPr>
              <p:cNvPr id="83" name="Google Shape;1588;p47"/>
              <p:cNvSpPr/>
              <p:nvPr/>
            </p:nvSpPr>
            <p:spPr>
              <a:xfrm>
                <a:off x="5758371" y="2649126"/>
                <a:ext cx="2217600" cy="4794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1589;p47"/>
              <p:cNvSpPr/>
              <p:nvPr/>
            </p:nvSpPr>
            <p:spPr>
              <a:xfrm>
                <a:off x="5758372" y="2649126"/>
                <a:ext cx="221100" cy="479400"/>
              </a:xfrm>
              <a:prstGeom prst="rect">
                <a:avLst/>
              </a:prstGeom>
              <a:solidFill>
                <a:srgbClr val="00C3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5" name="Google Shape;1585;p47"/>
          <p:cNvGrpSpPr/>
          <p:nvPr/>
        </p:nvGrpSpPr>
        <p:grpSpPr>
          <a:xfrm flipH="1">
            <a:off x="6057240" y="3023867"/>
            <a:ext cx="1755539" cy="616335"/>
            <a:chOff x="4465454" y="3403048"/>
            <a:chExt cx="3912955" cy="1096879"/>
          </a:xfrm>
        </p:grpSpPr>
        <p:sp>
          <p:nvSpPr>
            <p:cNvPr id="86" name="Google Shape;1586;p47"/>
            <p:cNvSpPr/>
            <p:nvPr/>
          </p:nvSpPr>
          <p:spPr>
            <a:xfrm>
              <a:off x="4483104" y="3403052"/>
              <a:ext cx="3860790" cy="1096875"/>
            </a:xfrm>
            <a:custGeom>
              <a:avLst/>
              <a:gdLst/>
              <a:ahLst/>
              <a:cxnLst/>
              <a:rect l="l" t="t" r="r" b="b"/>
              <a:pathLst>
                <a:path w="160883" h="43875" extrusionOk="0">
                  <a:moveTo>
                    <a:pt x="0" y="0"/>
                  </a:moveTo>
                  <a:lnTo>
                    <a:pt x="341" y="39782"/>
                  </a:lnTo>
                  <a:lnTo>
                    <a:pt x="160883" y="43875"/>
                  </a:lnTo>
                  <a:lnTo>
                    <a:pt x="160883" y="1513"/>
                  </a:lnTo>
                  <a:close/>
                </a:path>
              </a:pathLst>
            </a:custGeom>
            <a:solidFill>
              <a:srgbClr val="A5B7C6">
                <a:alpha val="23560"/>
              </a:srgbClr>
            </a:solidFill>
            <a:ln>
              <a:noFill/>
            </a:ln>
          </p:spPr>
        </p:sp>
        <p:grpSp>
          <p:nvGrpSpPr>
            <p:cNvPr id="87" name="Google Shape;1587;p47"/>
            <p:cNvGrpSpPr/>
            <p:nvPr/>
          </p:nvGrpSpPr>
          <p:grpSpPr>
            <a:xfrm>
              <a:off x="4465454" y="3403048"/>
              <a:ext cx="3912955" cy="992933"/>
              <a:chOff x="5758371" y="2649126"/>
              <a:chExt cx="2217600" cy="479400"/>
            </a:xfrm>
          </p:grpSpPr>
          <p:sp>
            <p:nvSpPr>
              <p:cNvPr id="88" name="Google Shape;1588;p47"/>
              <p:cNvSpPr/>
              <p:nvPr/>
            </p:nvSpPr>
            <p:spPr>
              <a:xfrm>
                <a:off x="5758371" y="2649126"/>
                <a:ext cx="2217600" cy="47940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1589;p47"/>
              <p:cNvSpPr/>
              <p:nvPr/>
            </p:nvSpPr>
            <p:spPr>
              <a:xfrm>
                <a:off x="5758372" y="2649126"/>
                <a:ext cx="221100" cy="4794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0" name="Google Shape;1235;p43"/>
          <p:cNvSpPr txBox="1"/>
          <p:nvPr/>
        </p:nvSpPr>
        <p:spPr>
          <a:xfrm>
            <a:off x="3701795" y="3075263"/>
            <a:ext cx="1599437" cy="3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Psicosocial</a:t>
            </a:r>
            <a:endParaRPr sz="2000" b="1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1" name="Google Shape;1235;p43"/>
          <p:cNvSpPr txBox="1"/>
          <p:nvPr/>
        </p:nvSpPr>
        <p:spPr>
          <a:xfrm>
            <a:off x="6272609" y="3059984"/>
            <a:ext cx="1324800" cy="3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DME</a:t>
            </a:r>
            <a:endParaRPr sz="2000" b="1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94" name="Imagen 9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3736" y="4409761"/>
            <a:ext cx="1446852" cy="469854"/>
          </a:xfrm>
          <a:prstGeom prst="rect">
            <a:avLst/>
          </a:prstGeom>
        </p:spPr>
      </p:pic>
      <p:pic>
        <p:nvPicPr>
          <p:cNvPr id="95" name="Imagen 9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0943" y="4408585"/>
            <a:ext cx="1400578" cy="46440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Volicy Bulletin Board Thesis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FDA421"/>
      </a:lt2>
      <a:accent1>
        <a:srgbClr val="C4F150"/>
      </a:accent1>
      <a:accent2>
        <a:srgbClr val="FFE638"/>
      </a:accent2>
      <a:accent3>
        <a:srgbClr val="5EA5F2"/>
      </a:accent3>
      <a:accent4>
        <a:srgbClr val="89E1D0"/>
      </a:accent4>
      <a:accent5>
        <a:srgbClr val="FFD1D1"/>
      </a:accent5>
      <a:accent6>
        <a:srgbClr val="FD4D89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448</Words>
  <Application>Microsoft Office PowerPoint</Application>
  <PresentationFormat>Presentación en pantalla (16:9)</PresentationFormat>
  <Paragraphs>156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Just Another Hand</vt:lpstr>
      <vt:lpstr>Nunito</vt:lpstr>
      <vt:lpstr>Roboto Condensed Light</vt:lpstr>
      <vt:lpstr>Arial</vt:lpstr>
      <vt:lpstr>Livvic</vt:lpstr>
      <vt:lpstr>Volicy Bulletin Board Thesis by Slidesgo</vt:lpstr>
      <vt:lpstr>RENDICIÓN DE CUENTAS Plan de trabajo SG SST 2021</vt:lpstr>
      <vt:lpstr>Vigilancia Epidemiológica en DME</vt:lpstr>
      <vt:lpstr>Avance DME</vt:lpstr>
      <vt:lpstr>Vigilancia Epidemiológica en Psicosocial</vt:lpstr>
      <vt:lpstr>Avance Psicosocial</vt:lpstr>
      <vt:lpstr>Higiene y Seguridad Industrial</vt:lpstr>
      <vt:lpstr>Avance HYSI</vt:lpstr>
      <vt:lpstr>Avance HYSI</vt:lpstr>
      <vt:lpstr>Metas de Cumplimiento y cobertura del SG SST 2021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RENDICIÓN DE CUENTAS Plan de trabajo SG SST 2021</dc:title>
  <dc:creator>lenovo</dc:creator>
  <cp:lastModifiedBy>Jenny Adriana Bautista Bohorquez</cp:lastModifiedBy>
  <cp:revision>14</cp:revision>
  <dcterms:modified xsi:type="dcterms:W3CDTF">2022-06-04T02:19:39Z</dcterms:modified>
</cp:coreProperties>
</file>