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3" r:id="rId2"/>
    <p:sldMasterId id="2147483734" r:id="rId3"/>
    <p:sldMasterId id="2147483738" r:id="rId4"/>
  </p:sldMasterIdLst>
  <p:notesMasterIdLst>
    <p:notesMasterId r:id="rId6"/>
  </p:notesMasterIdLst>
  <p:sldIdLst>
    <p:sldId id="312" r:id="rId5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rlando Carrillo Rodriguez" initials="OCR" lastIdx="16" clrIdx="0"/>
  <p:cmAuthor id="1" name="juan carlos perez" initials="jcp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C3C3C"/>
    <a:srgbClr val="156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2276" autoAdjust="0"/>
  </p:normalViewPr>
  <p:slideViewPr>
    <p:cSldViewPr showGuides="1">
      <p:cViewPr varScale="1">
        <p:scale>
          <a:sx n="116" d="100"/>
          <a:sy n="116" d="100"/>
        </p:scale>
        <p:origin x="390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8DE408-5E3E-4558-BF1C-B23DF03CCD6F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FBDB2800-3666-4478-B290-A1B470B8310E}">
      <dgm:prSet phldrT="[Texto]" custT="1"/>
      <dgm:spPr/>
      <dgm:t>
        <a:bodyPr/>
        <a:lstStyle/>
        <a:p>
          <a:r>
            <a:rPr lang="es-CO" sz="1400" dirty="0">
              <a:solidFill>
                <a:schemeClr val="tx1"/>
              </a:solidFill>
            </a:rPr>
            <a:t>1. Articular la política de Seguridad y Salud en el Trabajo (SST), con el Plan Sectorial de Desarrollo de la Rama Judicial, con el Sistema de Gestión de la Calidad y el Medio Ambiente (SIGCMA) y con los demás procesos de gestión.</a:t>
          </a:r>
        </a:p>
      </dgm:t>
    </dgm:pt>
    <dgm:pt modelId="{BD5EC5B0-197E-4415-9E26-46090C411AAB}" type="parTrans" cxnId="{A2FF215D-1C81-408C-83F3-647286C7BF96}">
      <dgm:prSet/>
      <dgm:spPr/>
      <dgm:t>
        <a:bodyPr/>
        <a:lstStyle/>
        <a:p>
          <a:endParaRPr lang="es-CO" sz="2400">
            <a:solidFill>
              <a:schemeClr val="tx1"/>
            </a:solidFill>
          </a:endParaRPr>
        </a:p>
      </dgm:t>
    </dgm:pt>
    <dgm:pt modelId="{6D8A10FF-B76A-41E2-9CF4-355A7B97706E}" type="sibTrans" cxnId="{A2FF215D-1C81-408C-83F3-647286C7BF96}">
      <dgm:prSet/>
      <dgm:spPr/>
      <dgm:t>
        <a:bodyPr/>
        <a:lstStyle/>
        <a:p>
          <a:endParaRPr lang="es-CO" sz="2400">
            <a:solidFill>
              <a:schemeClr val="tx1"/>
            </a:solidFill>
          </a:endParaRPr>
        </a:p>
      </dgm:t>
    </dgm:pt>
    <dgm:pt modelId="{33100AFD-6A08-4950-970F-99423DE2A34B}">
      <dgm:prSet phldrT="[Texto]" custT="1"/>
      <dgm:spPr/>
      <dgm:t>
        <a:bodyPr/>
        <a:lstStyle/>
        <a:p>
          <a:r>
            <a:rPr lang="es-CO" sz="1400" dirty="0">
              <a:solidFill>
                <a:schemeClr val="tx1"/>
              </a:solidFill>
            </a:rPr>
            <a:t>2. Asignar los recursos financieros, técnicos y humanos requeridos para el diseño, implementación, revisión, evaluación y mejora continua de las medidas de prevención y control eficaz de los peligros y riesgos en los lugares de trabajo.</a:t>
          </a:r>
        </a:p>
      </dgm:t>
    </dgm:pt>
    <dgm:pt modelId="{6AEFAE14-FE9B-45BD-B3C1-A1319280967E}" type="parTrans" cxnId="{EFA43920-F186-4479-9EF9-7D9BE14B984F}">
      <dgm:prSet/>
      <dgm:spPr/>
      <dgm:t>
        <a:bodyPr/>
        <a:lstStyle/>
        <a:p>
          <a:endParaRPr lang="es-CO" sz="2400">
            <a:solidFill>
              <a:schemeClr val="tx1"/>
            </a:solidFill>
          </a:endParaRPr>
        </a:p>
      </dgm:t>
    </dgm:pt>
    <dgm:pt modelId="{93ED34FA-F5ED-4002-BD60-846270B45502}" type="sibTrans" cxnId="{EFA43920-F186-4479-9EF9-7D9BE14B984F}">
      <dgm:prSet/>
      <dgm:spPr/>
      <dgm:t>
        <a:bodyPr/>
        <a:lstStyle/>
        <a:p>
          <a:endParaRPr lang="es-CO" sz="2400">
            <a:solidFill>
              <a:schemeClr val="tx1"/>
            </a:solidFill>
          </a:endParaRPr>
        </a:p>
      </dgm:t>
    </dgm:pt>
    <dgm:pt modelId="{AA8BDFB7-5262-4074-949C-B21C3E52A1BB}">
      <dgm:prSet phldrT="[Texto]" custT="1"/>
      <dgm:spPr/>
      <dgm:t>
        <a:bodyPr/>
        <a:lstStyle/>
        <a:p>
          <a:r>
            <a:rPr lang="es-CO" sz="1400" dirty="0">
              <a:solidFill>
                <a:schemeClr val="tx1"/>
              </a:solidFill>
            </a:rPr>
            <a:t> 3. Establecer un estímulo académico para aquellos Magistrados y Jueces que coadyuven, promuevan e incentiven la participación propia y la de sus colaboradores en las capacitaciones en temas de SST.</a:t>
          </a:r>
        </a:p>
      </dgm:t>
    </dgm:pt>
    <dgm:pt modelId="{7D3BF041-F2B3-41D5-9799-F86D11CD9993}" type="parTrans" cxnId="{07C0811A-978E-4F14-B480-0E6B51A4D0EB}">
      <dgm:prSet/>
      <dgm:spPr/>
      <dgm:t>
        <a:bodyPr/>
        <a:lstStyle/>
        <a:p>
          <a:endParaRPr lang="es-CO" sz="2400">
            <a:solidFill>
              <a:schemeClr val="tx1"/>
            </a:solidFill>
          </a:endParaRPr>
        </a:p>
      </dgm:t>
    </dgm:pt>
    <dgm:pt modelId="{8B62DB74-8288-4B1E-A65E-9167BC79DFA9}" type="sibTrans" cxnId="{07C0811A-978E-4F14-B480-0E6B51A4D0EB}">
      <dgm:prSet/>
      <dgm:spPr/>
      <dgm:t>
        <a:bodyPr/>
        <a:lstStyle/>
        <a:p>
          <a:endParaRPr lang="es-CO" sz="2400">
            <a:solidFill>
              <a:schemeClr val="tx1"/>
            </a:solidFill>
          </a:endParaRPr>
        </a:p>
      </dgm:t>
    </dgm:pt>
    <dgm:pt modelId="{739F0AEB-C044-4A16-AE28-1173B015AE0E}">
      <dgm:prSet phldrT="[Texto]" custT="1"/>
      <dgm:spPr/>
      <dgm:t>
        <a:bodyPr/>
        <a:lstStyle/>
        <a:p>
          <a:r>
            <a:rPr lang="es-CO" sz="1400" dirty="0">
              <a:solidFill>
                <a:schemeClr val="tx1"/>
              </a:solidFill>
            </a:rPr>
            <a:t>4. Fomentar el autocuidado en los funcionarios y empleados, y promover estilos de vida y trabajo saludables.</a:t>
          </a:r>
        </a:p>
      </dgm:t>
    </dgm:pt>
    <dgm:pt modelId="{7F2F0D63-AF7F-408B-9EE3-626CBEB7B0CC}" type="parTrans" cxnId="{F9CF5BC8-63BB-4D9E-9612-12805604082E}">
      <dgm:prSet/>
      <dgm:spPr/>
      <dgm:t>
        <a:bodyPr/>
        <a:lstStyle/>
        <a:p>
          <a:endParaRPr lang="es-CO" sz="2400">
            <a:solidFill>
              <a:schemeClr val="tx1"/>
            </a:solidFill>
          </a:endParaRPr>
        </a:p>
      </dgm:t>
    </dgm:pt>
    <dgm:pt modelId="{2108FD47-B9B7-405E-8D18-CCDBFF626C83}" type="sibTrans" cxnId="{F9CF5BC8-63BB-4D9E-9612-12805604082E}">
      <dgm:prSet/>
      <dgm:spPr/>
      <dgm:t>
        <a:bodyPr/>
        <a:lstStyle/>
        <a:p>
          <a:endParaRPr lang="es-CO" sz="2400">
            <a:solidFill>
              <a:schemeClr val="tx1"/>
            </a:solidFill>
          </a:endParaRPr>
        </a:p>
      </dgm:t>
    </dgm:pt>
    <dgm:pt modelId="{4DCEB70A-7A41-49C4-B5A0-883CB2539AF6}">
      <dgm:prSet phldrT="[Texto]" custT="1"/>
      <dgm:spPr/>
      <dgm:t>
        <a:bodyPr/>
        <a:lstStyle/>
        <a:p>
          <a:r>
            <a:rPr lang="es-CO" sz="1400" dirty="0">
              <a:solidFill>
                <a:schemeClr val="tx1"/>
              </a:solidFill>
            </a:rPr>
            <a:t>5. Fomentar el respeto y buen trato entre los funcionarios y empleados, independientemente de su nivel jerárquico y  de la forma de provisión del cargo.</a:t>
          </a:r>
        </a:p>
      </dgm:t>
    </dgm:pt>
    <dgm:pt modelId="{871C7849-3BDF-4AF0-8832-DB5A6C398459}" type="parTrans" cxnId="{E01175CB-CB78-4478-BAAB-9746D6E69099}">
      <dgm:prSet/>
      <dgm:spPr/>
      <dgm:t>
        <a:bodyPr/>
        <a:lstStyle/>
        <a:p>
          <a:endParaRPr lang="es-CO" sz="2400">
            <a:solidFill>
              <a:schemeClr val="tx1"/>
            </a:solidFill>
          </a:endParaRPr>
        </a:p>
      </dgm:t>
    </dgm:pt>
    <dgm:pt modelId="{4816B364-F36D-465E-AE02-2E27753809D1}" type="sibTrans" cxnId="{E01175CB-CB78-4478-BAAB-9746D6E69099}">
      <dgm:prSet/>
      <dgm:spPr/>
      <dgm:t>
        <a:bodyPr/>
        <a:lstStyle/>
        <a:p>
          <a:endParaRPr lang="es-CO" sz="2400">
            <a:solidFill>
              <a:schemeClr val="tx1"/>
            </a:solidFill>
          </a:endParaRPr>
        </a:p>
      </dgm:t>
    </dgm:pt>
    <dgm:pt modelId="{39BC9945-B9FB-4F99-931B-56CE3263DD31}">
      <dgm:prSet phldrT="[Texto]" custT="1"/>
      <dgm:spPr/>
      <dgm:t>
        <a:bodyPr/>
        <a:lstStyle/>
        <a:p>
          <a:r>
            <a:rPr lang="es-CO" sz="1400" dirty="0">
              <a:solidFill>
                <a:schemeClr val="tx1"/>
              </a:solidFill>
            </a:rPr>
            <a:t>6. Cumplir la normatividad nacional vigente aplicable en materia de riesgos laborales.</a:t>
          </a:r>
        </a:p>
      </dgm:t>
    </dgm:pt>
    <dgm:pt modelId="{867B16C1-75D6-49FF-8147-705D9425BFC1}" type="parTrans" cxnId="{AAC4D660-8582-4460-8BDB-D4044B228C0D}">
      <dgm:prSet/>
      <dgm:spPr/>
      <dgm:t>
        <a:bodyPr/>
        <a:lstStyle/>
        <a:p>
          <a:endParaRPr lang="es-CO" sz="2400">
            <a:solidFill>
              <a:schemeClr val="tx1"/>
            </a:solidFill>
          </a:endParaRPr>
        </a:p>
      </dgm:t>
    </dgm:pt>
    <dgm:pt modelId="{57BD9F6C-5F5E-4E41-A95F-DF081DA530EF}" type="sibTrans" cxnId="{AAC4D660-8582-4460-8BDB-D4044B228C0D}">
      <dgm:prSet/>
      <dgm:spPr/>
      <dgm:t>
        <a:bodyPr/>
        <a:lstStyle/>
        <a:p>
          <a:endParaRPr lang="es-CO" sz="2400">
            <a:solidFill>
              <a:schemeClr val="tx1"/>
            </a:solidFill>
          </a:endParaRPr>
        </a:p>
      </dgm:t>
    </dgm:pt>
    <dgm:pt modelId="{3ABCA5BE-03F9-40E6-9C2F-D9D69155FBD4}">
      <dgm:prSet phldrT="[Texto]" custT="1"/>
      <dgm:spPr/>
      <dgm:t>
        <a:bodyPr/>
        <a:lstStyle/>
        <a:p>
          <a:r>
            <a:rPr lang="es-CO" sz="1400" dirty="0">
              <a:solidFill>
                <a:schemeClr val="tx1"/>
              </a:solidFill>
            </a:rPr>
            <a:t>7. Propender por la mejora continua en la gestión y desempeño de la Seguridad y la Salud en el Trabajo. </a:t>
          </a:r>
        </a:p>
      </dgm:t>
    </dgm:pt>
    <dgm:pt modelId="{F26C220C-083B-453C-B248-DE102B84E6EE}" type="parTrans" cxnId="{016435A3-7C21-47DA-8863-6AAE0E28C501}">
      <dgm:prSet/>
      <dgm:spPr/>
      <dgm:t>
        <a:bodyPr/>
        <a:lstStyle/>
        <a:p>
          <a:endParaRPr lang="es-CO" sz="2400">
            <a:solidFill>
              <a:schemeClr val="tx1"/>
            </a:solidFill>
          </a:endParaRPr>
        </a:p>
      </dgm:t>
    </dgm:pt>
    <dgm:pt modelId="{82181951-34DA-4AC4-8487-310CD74CD3B8}" type="sibTrans" cxnId="{016435A3-7C21-47DA-8863-6AAE0E28C501}">
      <dgm:prSet/>
      <dgm:spPr/>
      <dgm:t>
        <a:bodyPr/>
        <a:lstStyle/>
        <a:p>
          <a:endParaRPr lang="es-CO" sz="2400">
            <a:solidFill>
              <a:schemeClr val="tx1"/>
            </a:solidFill>
          </a:endParaRPr>
        </a:p>
      </dgm:t>
    </dgm:pt>
    <dgm:pt modelId="{4EF8B2D5-956B-4D6A-86F7-5D7E34818B04}" type="pres">
      <dgm:prSet presAssocID="{2A8DE408-5E3E-4558-BF1C-B23DF03CCD6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FB4B8C0F-814E-42DC-8A37-EBEB8953A8A6}" type="pres">
      <dgm:prSet presAssocID="{FBDB2800-3666-4478-B290-A1B470B8310E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FC67E44-806B-4D7E-8068-7C40E8426FB5}" type="pres">
      <dgm:prSet presAssocID="{6D8A10FF-B76A-41E2-9CF4-355A7B97706E}" presName="sibTrans" presStyleCnt="0"/>
      <dgm:spPr/>
    </dgm:pt>
    <dgm:pt modelId="{DCA16669-5B51-4F51-A8C2-6D1562FD0C95}" type="pres">
      <dgm:prSet presAssocID="{33100AFD-6A08-4950-970F-99423DE2A34B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2D4AB82-99F7-4349-8887-DBC899389A3E}" type="pres">
      <dgm:prSet presAssocID="{93ED34FA-F5ED-4002-BD60-846270B45502}" presName="sibTrans" presStyleCnt="0"/>
      <dgm:spPr/>
    </dgm:pt>
    <dgm:pt modelId="{4E366EFD-E072-4256-85C1-6A5A90AF21FF}" type="pres">
      <dgm:prSet presAssocID="{AA8BDFB7-5262-4074-949C-B21C3E52A1BB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E7A1E52-26E5-4707-83E5-E379CDF99C0E}" type="pres">
      <dgm:prSet presAssocID="{8B62DB74-8288-4B1E-A65E-9167BC79DFA9}" presName="sibTrans" presStyleCnt="0"/>
      <dgm:spPr/>
    </dgm:pt>
    <dgm:pt modelId="{A62F5DC4-FDD8-42BA-857C-630C099F355F}" type="pres">
      <dgm:prSet presAssocID="{739F0AEB-C044-4A16-AE28-1173B015AE0E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9624BCC-22B6-4D06-837B-715181955398}" type="pres">
      <dgm:prSet presAssocID="{2108FD47-B9B7-405E-8D18-CCDBFF626C83}" presName="sibTrans" presStyleCnt="0"/>
      <dgm:spPr/>
    </dgm:pt>
    <dgm:pt modelId="{28067C1C-2EE2-400A-BD8E-C24D5BA0F91D}" type="pres">
      <dgm:prSet presAssocID="{4DCEB70A-7A41-49C4-B5A0-883CB2539AF6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6BA0BA4-7BDB-42AE-AFB3-0ECF6CE74622}" type="pres">
      <dgm:prSet presAssocID="{4816B364-F36D-465E-AE02-2E27753809D1}" presName="sibTrans" presStyleCnt="0"/>
      <dgm:spPr/>
    </dgm:pt>
    <dgm:pt modelId="{10BB3AA0-6F5C-4884-A9D0-4864112DBB63}" type="pres">
      <dgm:prSet presAssocID="{39BC9945-B9FB-4F99-931B-56CE3263DD31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4E8D032-4662-403A-98B8-0975E359C509}" type="pres">
      <dgm:prSet presAssocID="{57BD9F6C-5F5E-4E41-A95F-DF081DA530EF}" presName="sibTrans" presStyleCnt="0"/>
      <dgm:spPr/>
    </dgm:pt>
    <dgm:pt modelId="{590FFA79-3A0C-4304-AFEC-0FD7918D1E17}" type="pres">
      <dgm:prSet presAssocID="{3ABCA5BE-03F9-40E6-9C2F-D9D69155FBD4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07C0811A-978E-4F14-B480-0E6B51A4D0EB}" srcId="{2A8DE408-5E3E-4558-BF1C-B23DF03CCD6F}" destId="{AA8BDFB7-5262-4074-949C-B21C3E52A1BB}" srcOrd="2" destOrd="0" parTransId="{7D3BF041-F2B3-41D5-9799-F86D11CD9993}" sibTransId="{8B62DB74-8288-4B1E-A65E-9167BC79DFA9}"/>
    <dgm:cxn modelId="{E01175CB-CB78-4478-BAAB-9746D6E69099}" srcId="{2A8DE408-5E3E-4558-BF1C-B23DF03CCD6F}" destId="{4DCEB70A-7A41-49C4-B5A0-883CB2539AF6}" srcOrd="4" destOrd="0" parTransId="{871C7849-3BDF-4AF0-8832-DB5A6C398459}" sibTransId="{4816B364-F36D-465E-AE02-2E27753809D1}"/>
    <dgm:cxn modelId="{A2FF215D-1C81-408C-83F3-647286C7BF96}" srcId="{2A8DE408-5E3E-4558-BF1C-B23DF03CCD6F}" destId="{FBDB2800-3666-4478-B290-A1B470B8310E}" srcOrd="0" destOrd="0" parTransId="{BD5EC5B0-197E-4415-9E26-46090C411AAB}" sibTransId="{6D8A10FF-B76A-41E2-9CF4-355A7B97706E}"/>
    <dgm:cxn modelId="{0C5EAEF9-B15E-4B29-A16E-8617315485EC}" type="presOf" srcId="{4DCEB70A-7A41-49C4-B5A0-883CB2539AF6}" destId="{28067C1C-2EE2-400A-BD8E-C24D5BA0F91D}" srcOrd="0" destOrd="0" presId="urn:microsoft.com/office/officeart/2005/8/layout/default"/>
    <dgm:cxn modelId="{5087F2A3-92D4-464B-A351-CFD1893088C7}" type="presOf" srcId="{2A8DE408-5E3E-4558-BF1C-B23DF03CCD6F}" destId="{4EF8B2D5-956B-4D6A-86F7-5D7E34818B04}" srcOrd="0" destOrd="0" presId="urn:microsoft.com/office/officeart/2005/8/layout/default"/>
    <dgm:cxn modelId="{12EDA966-1B8D-4D4F-917C-2D0D7B7130F9}" type="presOf" srcId="{739F0AEB-C044-4A16-AE28-1173B015AE0E}" destId="{A62F5DC4-FDD8-42BA-857C-630C099F355F}" srcOrd="0" destOrd="0" presId="urn:microsoft.com/office/officeart/2005/8/layout/default"/>
    <dgm:cxn modelId="{1575A57F-E01D-48D6-BFDA-1AB9BBA45009}" type="presOf" srcId="{3ABCA5BE-03F9-40E6-9C2F-D9D69155FBD4}" destId="{590FFA79-3A0C-4304-AFEC-0FD7918D1E17}" srcOrd="0" destOrd="0" presId="urn:microsoft.com/office/officeart/2005/8/layout/default"/>
    <dgm:cxn modelId="{92569FA5-D3A6-43DF-88BB-A28088D5B6D2}" type="presOf" srcId="{FBDB2800-3666-4478-B290-A1B470B8310E}" destId="{FB4B8C0F-814E-42DC-8A37-EBEB8953A8A6}" srcOrd="0" destOrd="0" presId="urn:microsoft.com/office/officeart/2005/8/layout/default"/>
    <dgm:cxn modelId="{F9CF5BC8-63BB-4D9E-9612-12805604082E}" srcId="{2A8DE408-5E3E-4558-BF1C-B23DF03CCD6F}" destId="{739F0AEB-C044-4A16-AE28-1173B015AE0E}" srcOrd="3" destOrd="0" parTransId="{7F2F0D63-AF7F-408B-9EE3-626CBEB7B0CC}" sibTransId="{2108FD47-B9B7-405E-8D18-CCDBFF626C83}"/>
    <dgm:cxn modelId="{016435A3-7C21-47DA-8863-6AAE0E28C501}" srcId="{2A8DE408-5E3E-4558-BF1C-B23DF03CCD6F}" destId="{3ABCA5BE-03F9-40E6-9C2F-D9D69155FBD4}" srcOrd="6" destOrd="0" parTransId="{F26C220C-083B-453C-B248-DE102B84E6EE}" sibTransId="{82181951-34DA-4AC4-8487-310CD74CD3B8}"/>
    <dgm:cxn modelId="{DFE17B55-8624-43BE-9FFD-B7F857B86E3E}" type="presOf" srcId="{AA8BDFB7-5262-4074-949C-B21C3E52A1BB}" destId="{4E366EFD-E072-4256-85C1-6A5A90AF21FF}" srcOrd="0" destOrd="0" presId="urn:microsoft.com/office/officeart/2005/8/layout/default"/>
    <dgm:cxn modelId="{3A92CEC2-9973-40AC-A4F5-6AB31F6DCF33}" type="presOf" srcId="{33100AFD-6A08-4950-970F-99423DE2A34B}" destId="{DCA16669-5B51-4F51-A8C2-6D1562FD0C95}" srcOrd="0" destOrd="0" presId="urn:microsoft.com/office/officeart/2005/8/layout/default"/>
    <dgm:cxn modelId="{7BA7B69A-EB02-483C-8448-D632BD5F964F}" type="presOf" srcId="{39BC9945-B9FB-4F99-931B-56CE3263DD31}" destId="{10BB3AA0-6F5C-4884-A9D0-4864112DBB63}" srcOrd="0" destOrd="0" presId="urn:microsoft.com/office/officeart/2005/8/layout/default"/>
    <dgm:cxn modelId="{EFA43920-F186-4479-9EF9-7D9BE14B984F}" srcId="{2A8DE408-5E3E-4558-BF1C-B23DF03CCD6F}" destId="{33100AFD-6A08-4950-970F-99423DE2A34B}" srcOrd="1" destOrd="0" parTransId="{6AEFAE14-FE9B-45BD-B3C1-A1319280967E}" sibTransId="{93ED34FA-F5ED-4002-BD60-846270B45502}"/>
    <dgm:cxn modelId="{AAC4D660-8582-4460-8BDB-D4044B228C0D}" srcId="{2A8DE408-5E3E-4558-BF1C-B23DF03CCD6F}" destId="{39BC9945-B9FB-4F99-931B-56CE3263DD31}" srcOrd="5" destOrd="0" parTransId="{867B16C1-75D6-49FF-8147-705D9425BFC1}" sibTransId="{57BD9F6C-5F5E-4E41-A95F-DF081DA530EF}"/>
    <dgm:cxn modelId="{606D0285-F012-4B8D-833A-5B87F0CAE1A0}" type="presParOf" srcId="{4EF8B2D5-956B-4D6A-86F7-5D7E34818B04}" destId="{FB4B8C0F-814E-42DC-8A37-EBEB8953A8A6}" srcOrd="0" destOrd="0" presId="urn:microsoft.com/office/officeart/2005/8/layout/default"/>
    <dgm:cxn modelId="{B1E9D58E-3A4B-42BF-8CE7-38F3B172B988}" type="presParOf" srcId="{4EF8B2D5-956B-4D6A-86F7-5D7E34818B04}" destId="{9FC67E44-806B-4D7E-8068-7C40E8426FB5}" srcOrd="1" destOrd="0" presId="urn:microsoft.com/office/officeart/2005/8/layout/default"/>
    <dgm:cxn modelId="{9E68ACE5-2359-4A16-ACD5-62C1A8539108}" type="presParOf" srcId="{4EF8B2D5-956B-4D6A-86F7-5D7E34818B04}" destId="{DCA16669-5B51-4F51-A8C2-6D1562FD0C95}" srcOrd="2" destOrd="0" presId="urn:microsoft.com/office/officeart/2005/8/layout/default"/>
    <dgm:cxn modelId="{C94A5371-C7E2-42E9-BE56-DE9A5DE7CEB9}" type="presParOf" srcId="{4EF8B2D5-956B-4D6A-86F7-5D7E34818B04}" destId="{22D4AB82-99F7-4349-8887-DBC899389A3E}" srcOrd="3" destOrd="0" presId="urn:microsoft.com/office/officeart/2005/8/layout/default"/>
    <dgm:cxn modelId="{37E44285-A3F4-4FEA-842A-303DD432E795}" type="presParOf" srcId="{4EF8B2D5-956B-4D6A-86F7-5D7E34818B04}" destId="{4E366EFD-E072-4256-85C1-6A5A90AF21FF}" srcOrd="4" destOrd="0" presId="urn:microsoft.com/office/officeart/2005/8/layout/default"/>
    <dgm:cxn modelId="{5A04C4C6-24B4-4CC2-AA43-D6FB8BA01A59}" type="presParOf" srcId="{4EF8B2D5-956B-4D6A-86F7-5D7E34818B04}" destId="{1E7A1E52-26E5-4707-83E5-E379CDF99C0E}" srcOrd="5" destOrd="0" presId="urn:microsoft.com/office/officeart/2005/8/layout/default"/>
    <dgm:cxn modelId="{CBEE579E-78CB-439C-A82C-D8FA2C800B43}" type="presParOf" srcId="{4EF8B2D5-956B-4D6A-86F7-5D7E34818B04}" destId="{A62F5DC4-FDD8-42BA-857C-630C099F355F}" srcOrd="6" destOrd="0" presId="urn:microsoft.com/office/officeart/2005/8/layout/default"/>
    <dgm:cxn modelId="{E6B282F1-B084-4983-9587-651E328B340A}" type="presParOf" srcId="{4EF8B2D5-956B-4D6A-86F7-5D7E34818B04}" destId="{09624BCC-22B6-4D06-837B-715181955398}" srcOrd="7" destOrd="0" presId="urn:microsoft.com/office/officeart/2005/8/layout/default"/>
    <dgm:cxn modelId="{823229EE-DC6C-407F-8050-B0A70ACFECFA}" type="presParOf" srcId="{4EF8B2D5-956B-4D6A-86F7-5D7E34818B04}" destId="{28067C1C-2EE2-400A-BD8E-C24D5BA0F91D}" srcOrd="8" destOrd="0" presId="urn:microsoft.com/office/officeart/2005/8/layout/default"/>
    <dgm:cxn modelId="{5E1B98CE-4D47-4445-87A8-185A6AEC5D12}" type="presParOf" srcId="{4EF8B2D5-956B-4D6A-86F7-5D7E34818B04}" destId="{56BA0BA4-7BDB-42AE-AFB3-0ECF6CE74622}" srcOrd="9" destOrd="0" presId="urn:microsoft.com/office/officeart/2005/8/layout/default"/>
    <dgm:cxn modelId="{49915120-EC6F-4A94-80EC-0951FA40C733}" type="presParOf" srcId="{4EF8B2D5-956B-4D6A-86F7-5D7E34818B04}" destId="{10BB3AA0-6F5C-4884-A9D0-4864112DBB63}" srcOrd="10" destOrd="0" presId="urn:microsoft.com/office/officeart/2005/8/layout/default"/>
    <dgm:cxn modelId="{29AE26B8-1F01-44C1-BC1D-AAE79617B029}" type="presParOf" srcId="{4EF8B2D5-956B-4D6A-86F7-5D7E34818B04}" destId="{04E8D032-4662-403A-98B8-0975E359C509}" srcOrd="11" destOrd="0" presId="urn:microsoft.com/office/officeart/2005/8/layout/default"/>
    <dgm:cxn modelId="{67657E64-852F-48ED-9F77-DDDE5BD91C2F}" type="presParOf" srcId="{4EF8B2D5-956B-4D6A-86F7-5D7E34818B04}" destId="{590FFA79-3A0C-4304-AFEC-0FD7918D1E17}" srcOrd="12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4B8C0F-814E-42DC-8A37-EBEB8953A8A6}">
      <dsp:nvSpPr>
        <dsp:cNvPr id="0" name=""/>
        <dsp:cNvSpPr/>
      </dsp:nvSpPr>
      <dsp:spPr>
        <a:xfrm>
          <a:off x="228625" y="1422"/>
          <a:ext cx="2714926" cy="162895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>
              <a:solidFill>
                <a:schemeClr val="tx1"/>
              </a:solidFill>
            </a:rPr>
            <a:t>1. Articular la política de Seguridad y Salud en el Trabajo (SST), con el Plan Sectorial de Desarrollo de la Rama Judicial, con el Sistema de Gestión de la Calidad y el Medio Ambiente (SIGCMA) y con los demás procesos de gestión.</a:t>
          </a:r>
        </a:p>
      </dsp:txBody>
      <dsp:txXfrm>
        <a:off x="228625" y="1422"/>
        <a:ext cx="2714926" cy="1628955"/>
      </dsp:txXfrm>
    </dsp:sp>
    <dsp:sp modelId="{DCA16669-5B51-4F51-A8C2-6D1562FD0C95}">
      <dsp:nvSpPr>
        <dsp:cNvPr id="0" name=""/>
        <dsp:cNvSpPr/>
      </dsp:nvSpPr>
      <dsp:spPr>
        <a:xfrm>
          <a:off x="3215044" y="1422"/>
          <a:ext cx="2714926" cy="1628955"/>
        </a:xfrm>
        <a:prstGeom prst="rect">
          <a:avLst/>
        </a:prstGeom>
        <a:solidFill>
          <a:schemeClr val="accent5">
            <a:hueOff val="-1655646"/>
            <a:satOff val="6635"/>
            <a:lumOff val="14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>
              <a:solidFill>
                <a:schemeClr val="tx1"/>
              </a:solidFill>
            </a:rPr>
            <a:t>2. Asignar los recursos financieros, técnicos y humanos requeridos para el diseño, implementación, revisión, evaluación y mejora continua de las medidas de prevención y control eficaz de los peligros y riesgos en los lugares de trabajo.</a:t>
          </a:r>
        </a:p>
      </dsp:txBody>
      <dsp:txXfrm>
        <a:off x="3215044" y="1422"/>
        <a:ext cx="2714926" cy="1628955"/>
      </dsp:txXfrm>
    </dsp:sp>
    <dsp:sp modelId="{4E366EFD-E072-4256-85C1-6A5A90AF21FF}">
      <dsp:nvSpPr>
        <dsp:cNvPr id="0" name=""/>
        <dsp:cNvSpPr/>
      </dsp:nvSpPr>
      <dsp:spPr>
        <a:xfrm>
          <a:off x="6201463" y="1422"/>
          <a:ext cx="2714926" cy="1628955"/>
        </a:xfrm>
        <a:prstGeom prst="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>
              <a:solidFill>
                <a:schemeClr val="tx1"/>
              </a:solidFill>
            </a:rPr>
            <a:t> 3. Establecer un estímulo académico para aquellos Magistrados y Jueces que coadyuven, promuevan e incentiven la participación propia y la de sus colaboradores en las capacitaciones en temas de SST.</a:t>
          </a:r>
        </a:p>
      </dsp:txBody>
      <dsp:txXfrm>
        <a:off x="6201463" y="1422"/>
        <a:ext cx="2714926" cy="1628955"/>
      </dsp:txXfrm>
    </dsp:sp>
    <dsp:sp modelId="{A62F5DC4-FDD8-42BA-857C-630C099F355F}">
      <dsp:nvSpPr>
        <dsp:cNvPr id="0" name=""/>
        <dsp:cNvSpPr/>
      </dsp:nvSpPr>
      <dsp:spPr>
        <a:xfrm>
          <a:off x="228625" y="1901871"/>
          <a:ext cx="2714926" cy="1628955"/>
        </a:xfrm>
        <a:prstGeom prst="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>
              <a:solidFill>
                <a:schemeClr val="tx1"/>
              </a:solidFill>
            </a:rPr>
            <a:t>4. Fomentar el autocuidado en los funcionarios y empleados, y promover estilos de vida y trabajo saludables.</a:t>
          </a:r>
        </a:p>
      </dsp:txBody>
      <dsp:txXfrm>
        <a:off x="228625" y="1901871"/>
        <a:ext cx="2714926" cy="1628955"/>
      </dsp:txXfrm>
    </dsp:sp>
    <dsp:sp modelId="{28067C1C-2EE2-400A-BD8E-C24D5BA0F91D}">
      <dsp:nvSpPr>
        <dsp:cNvPr id="0" name=""/>
        <dsp:cNvSpPr/>
      </dsp:nvSpPr>
      <dsp:spPr>
        <a:xfrm>
          <a:off x="3215044" y="1901871"/>
          <a:ext cx="2714926" cy="1628955"/>
        </a:xfrm>
        <a:prstGeom prst="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>
              <a:solidFill>
                <a:schemeClr val="tx1"/>
              </a:solidFill>
            </a:rPr>
            <a:t>5. Fomentar el respeto y buen trato entre los funcionarios y empleados, independientemente de su nivel jerárquico y  de la forma de provisión del cargo.</a:t>
          </a:r>
        </a:p>
      </dsp:txBody>
      <dsp:txXfrm>
        <a:off x="3215044" y="1901871"/>
        <a:ext cx="2714926" cy="1628955"/>
      </dsp:txXfrm>
    </dsp:sp>
    <dsp:sp modelId="{10BB3AA0-6F5C-4884-A9D0-4864112DBB63}">
      <dsp:nvSpPr>
        <dsp:cNvPr id="0" name=""/>
        <dsp:cNvSpPr/>
      </dsp:nvSpPr>
      <dsp:spPr>
        <a:xfrm>
          <a:off x="6201463" y="1901871"/>
          <a:ext cx="2714926" cy="1628955"/>
        </a:xfrm>
        <a:prstGeom prst="rect">
          <a:avLst/>
        </a:prstGeom>
        <a:solidFill>
          <a:schemeClr val="accent5">
            <a:hueOff val="-8278230"/>
            <a:satOff val="33176"/>
            <a:lumOff val="71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>
              <a:solidFill>
                <a:schemeClr val="tx1"/>
              </a:solidFill>
            </a:rPr>
            <a:t>6. Cumplir la normatividad nacional vigente aplicable en materia de riesgos laborales.</a:t>
          </a:r>
        </a:p>
      </dsp:txBody>
      <dsp:txXfrm>
        <a:off x="6201463" y="1901871"/>
        <a:ext cx="2714926" cy="1628955"/>
      </dsp:txXfrm>
    </dsp:sp>
    <dsp:sp modelId="{590FFA79-3A0C-4304-AFEC-0FD7918D1E17}">
      <dsp:nvSpPr>
        <dsp:cNvPr id="0" name=""/>
        <dsp:cNvSpPr/>
      </dsp:nvSpPr>
      <dsp:spPr>
        <a:xfrm>
          <a:off x="3215044" y="3802320"/>
          <a:ext cx="2714926" cy="1628955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>
              <a:solidFill>
                <a:schemeClr val="tx1"/>
              </a:solidFill>
            </a:rPr>
            <a:t>7. Propender por la mejora continua en la gestión y desempeño de la Seguridad y la Salud en el Trabajo. </a:t>
          </a:r>
        </a:p>
      </dsp:txBody>
      <dsp:txXfrm>
        <a:off x="3215044" y="3802320"/>
        <a:ext cx="2714926" cy="16289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5DDF2C-26ED-4527-A2C1-885CF9BCBF5F}" type="datetimeFigureOut">
              <a:rPr lang="es-CO" smtClean="0"/>
              <a:t>22/04/2019</a:t>
            </a:fld>
            <a:endParaRPr lang="es-C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84B85B-EBE0-4A57-B237-3B164B3F960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3540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O" altLang="es-ES" dirty="0"/>
          </a:p>
          <a:p>
            <a:endParaRPr lang="es-ES" altLang="es-ES" dirty="0"/>
          </a:p>
        </p:txBody>
      </p:sp>
      <p:sp>
        <p:nvSpPr>
          <p:cNvPr id="122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41375" indent="-322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93813" indent="-2587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811338" indent="-2587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330450" indent="-2587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87650" indent="-2587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44850" indent="-2587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02050" indent="-2587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59250" indent="-2587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5F564F-8D27-4CB8-B264-3EB5494E96CC}" type="slidenum">
              <a:rPr kumimoji="0" lang="es-CO" altLang="es-E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CO" altLang="es-E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802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0871200" y="6705600"/>
            <a:ext cx="1320800" cy="1524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000000"/>
                </a:solidFill>
              </a:defRPr>
            </a:lvl1pPr>
          </a:lstStyle>
          <a:p>
            <a:r>
              <a:rPr lang="es-CO" dirty="0"/>
              <a:t>VN-AX-PPI-02</a:t>
            </a:r>
          </a:p>
        </p:txBody>
      </p:sp>
    </p:spTree>
    <p:extLst>
      <p:ext uri="{BB962C8B-B14F-4D97-AF65-F5344CB8AC3E}">
        <p14:creationId xmlns:p14="http://schemas.microsoft.com/office/powerpoint/2010/main" val="3150356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39349" y="7020"/>
            <a:ext cx="9753600" cy="5524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500" b="1" i="0" spc="-15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3500" b="1" dirty="0"/>
              <a:t>TITULO LARGO</a:t>
            </a:r>
            <a:endParaRPr lang="es-CO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39349" y="540420"/>
            <a:ext cx="9753600" cy="3683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500" b="1" i="0" spc="-150">
                <a:solidFill>
                  <a:srgbClr val="52525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1500" b="1" dirty="0"/>
              <a:t>SUBTITULO</a:t>
            </a:r>
            <a:endParaRPr lang="es-CO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527382" y="1196752"/>
            <a:ext cx="11137237" cy="475252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s-CO" sz="1400" kern="1200" dirty="0">
                <a:solidFill>
                  <a:schemeClr val="accent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es-CO" dirty="0" err="1"/>
              <a:t>Lorem</a:t>
            </a:r>
            <a:r>
              <a:rPr lang="es-CO" dirty="0"/>
              <a:t> </a:t>
            </a:r>
            <a:r>
              <a:rPr lang="es-CO" dirty="0" err="1"/>
              <a:t>ipsum</a:t>
            </a:r>
            <a:r>
              <a:rPr lang="es-CO" dirty="0"/>
              <a:t> dolor </a:t>
            </a:r>
            <a:r>
              <a:rPr lang="es-CO" dirty="0" err="1"/>
              <a:t>sit</a:t>
            </a:r>
            <a:r>
              <a:rPr lang="es-CO" dirty="0"/>
              <a:t> </a:t>
            </a:r>
            <a:r>
              <a:rPr lang="es-CO" dirty="0" err="1"/>
              <a:t>amet</a:t>
            </a:r>
            <a:r>
              <a:rPr lang="es-CO" dirty="0"/>
              <a:t>, </a:t>
            </a:r>
            <a:r>
              <a:rPr lang="es-CO" dirty="0" err="1"/>
              <a:t>consectetuer</a:t>
            </a:r>
            <a:r>
              <a:rPr lang="es-CO" dirty="0"/>
              <a:t> </a:t>
            </a:r>
            <a:r>
              <a:rPr lang="es-CO" dirty="0" err="1"/>
              <a:t>adipiscing</a:t>
            </a:r>
            <a:r>
              <a:rPr lang="es-CO" dirty="0"/>
              <a:t> </a:t>
            </a:r>
            <a:r>
              <a:rPr lang="es-CO" dirty="0" err="1"/>
              <a:t>elit</a:t>
            </a:r>
            <a:r>
              <a:rPr lang="es-CO" dirty="0"/>
              <a:t>, sed </a:t>
            </a:r>
            <a:r>
              <a:rPr lang="es-CO" dirty="0" err="1"/>
              <a:t>diam</a:t>
            </a:r>
            <a:r>
              <a:rPr lang="es-CO" dirty="0"/>
              <a:t> </a:t>
            </a:r>
            <a:r>
              <a:rPr lang="es-CO" dirty="0" err="1"/>
              <a:t>nonummy</a:t>
            </a:r>
            <a:r>
              <a:rPr lang="es-CO" dirty="0"/>
              <a:t> </a:t>
            </a:r>
            <a:r>
              <a:rPr lang="es-CO" dirty="0" err="1"/>
              <a:t>nibh</a:t>
            </a:r>
            <a:r>
              <a:rPr lang="es-CO" dirty="0"/>
              <a:t> </a:t>
            </a:r>
            <a:r>
              <a:rPr lang="es-CO" dirty="0" err="1"/>
              <a:t>euismod</a:t>
            </a:r>
            <a:r>
              <a:rPr lang="es-CO" dirty="0"/>
              <a:t> </a:t>
            </a:r>
            <a:r>
              <a:rPr lang="es-CO" dirty="0" err="1"/>
              <a:t>tincidunt</a:t>
            </a:r>
            <a:r>
              <a:rPr lang="es-CO" dirty="0"/>
              <a:t> ut </a:t>
            </a:r>
            <a:r>
              <a:rPr lang="es-CO" dirty="0" err="1"/>
              <a:t>laoreet</a:t>
            </a:r>
            <a:r>
              <a:rPr lang="es-CO" dirty="0"/>
              <a:t> </a:t>
            </a:r>
            <a:r>
              <a:rPr lang="es-CO" dirty="0" err="1"/>
              <a:t>dolore</a:t>
            </a:r>
            <a:r>
              <a:rPr lang="es-CO" dirty="0"/>
              <a:t> magna </a:t>
            </a:r>
            <a:r>
              <a:rPr lang="es-CO" dirty="0" err="1"/>
              <a:t>aliquam</a:t>
            </a:r>
            <a:r>
              <a:rPr lang="es-CO" dirty="0"/>
              <a:t> </a:t>
            </a:r>
            <a:r>
              <a:rPr lang="es-CO" dirty="0" err="1"/>
              <a:t>erat</a:t>
            </a:r>
            <a:r>
              <a:rPr lang="es-CO" dirty="0"/>
              <a:t> </a:t>
            </a:r>
            <a:r>
              <a:rPr lang="es-CO" dirty="0" err="1"/>
              <a:t>volutpat</a:t>
            </a:r>
            <a:r>
              <a:rPr lang="es-CO" dirty="0"/>
              <a:t>. Ut </a:t>
            </a:r>
            <a:r>
              <a:rPr lang="es-CO" dirty="0" err="1"/>
              <a:t>wisi</a:t>
            </a:r>
            <a:r>
              <a:rPr lang="es-CO" dirty="0"/>
              <a:t> </a:t>
            </a:r>
            <a:r>
              <a:rPr lang="es-CO" dirty="0" err="1"/>
              <a:t>enim</a:t>
            </a:r>
            <a:r>
              <a:rPr lang="es-CO" dirty="0"/>
              <a:t> ad </a:t>
            </a:r>
            <a:r>
              <a:rPr lang="es-CO" dirty="0" err="1"/>
              <a:t>minim</a:t>
            </a:r>
            <a:r>
              <a:rPr lang="es-CO" dirty="0"/>
              <a:t> </a:t>
            </a:r>
            <a:r>
              <a:rPr lang="es-CO" dirty="0" err="1"/>
              <a:t>veniam</a:t>
            </a:r>
            <a:r>
              <a:rPr lang="es-CO" dirty="0"/>
              <a:t>, </a:t>
            </a:r>
            <a:r>
              <a:rPr lang="es-CO" dirty="0" err="1"/>
              <a:t>quis</a:t>
            </a:r>
            <a:r>
              <a:rPr lang="es-CO" dirty="0"/>
              <a:t> </a:t>
            </a:r>
            <a:r>
              <a:rPr lang="es-CO" dirty="0" err="1"/>
              <a:t>nostrud</a:t>
            </a:r>
            <a:r>
              <a:rPr lang="es-CO" dirty="0"/>
              <a:t> </a:t>
            </a:r>
            <a:r>
              <a:rPr lang="es-CO" dirty="0" err="1"/>
              <a:t>exerci</a:t>
            </a:r>
            <a:r>
              <a:rPr lang="es-CO" dirty="0"/>
              <a:t> </a:t>
            </a:r>
            <a:r>
              <a:rPr lang="es-CO" dirty="0" err="1"/>
              <a:t>tation</a:t>
            </a:r>
            <a:r>
              <a:rPr lang="es-CO" dirty="0"/>
              <a:t> </a:t>
            </a:r>
            <a:r>
              <a:rPr lang="es-CO" dirty="0" err="1"/>
              <a:t>ullamcorper</a:t>
            </a:r>
            <a:r>
              <a:rPr lang="es-CO" dirty="0"/>
              <a:t> </a:t>
            </a:r>
            <a:r>
              <a:rPr lang="es-CO" dirty="0" err="1"/>
              <a:t>suscipit</a:t>
            </a:r>
            <a:r>
              <a:rPr lang="es-CO" dirty="0"/>
              <a:t> </a:t>
            </a:r>
            <a:r>
              <a:rPr lang="es-CO" dirty="0" err="1"/>
              <a:t>lobortis</a:t>
            </a:r>
            <a:r>
              <a:rPr lang="es-CO" dirty="0"/>
              <a:t> </a:t>
            </a:r>
            <a:r>
              <a:rPr lang="es-CO" dirty="0" err="1"/>
              <a:t>nisl</a:t>
            </a:r>
            <a:r>
              <a:rPr lang="es-CO" dirty="0"/>
              <a:t> ut </a:t>
            </a:r>
            <a:r>
              <a:rPr lang="es-CO" dirty="0" err="1"/>
              <a:t>aliquip</a:t>
            </a:r>
            <a:r>
              <a:rPr lang="es-CO" dirty="0"/>
              <a:t> ex </a:t>
            </a:r>
            <a:r>
              <a:rPr lang="es-CO" dirty="0" err="1"/>
              <a:t>ea</a:t>
            </a:r>
            <a:r>
              <a:rPr lang="es-CO" dirty="0"/>
              <a:t> </a:t>
            </a:r>
            <a:r>
              <a:rPr lang="es-CO" dirty="0" err="1"/>
              <a:t>commodo</a:t>
            </a:r>
            <a:r>
              <a:rPr lang="es-CO" dirty="0"/>
              <a:t> </a:t>
            </a:r>
            <a:r>
              <a:rPr lang="es-CO" dirty="0" err="1"/>
              <a:t>consequat</a:t>
            </a:r>
            <a:r>
              <a:rPr lang="es-CO" dirty="0"/>
              <a:t>. </a:t>
            </a:r>
            <a:r>
              <a:rPr lang="es-CO" dirty="0" err="1"/>
              <a:t>Duis</a:t>
            </a:r>
            <a:r>
              <a:rPr lang="es-CO" dirty="0"/>
              <a:t> </a:t>
            </a:r>
            <a:r>
              <a:rPr lang="es-CO" dirty="0" err="1"/>
              <a:t>autem</a:t>
            </a:r>
            <a:r>
              <a:rPr lang="es-CO" dirty="0"/>
              <a:t> </a:t>
            </a:r>
            <a:r>
              <a:rPr lang="es-CO" dirty="0" err="1"/>
              <a:t>vel</a:t>
            </a:r>
            <a:r>
              <a:rPr lang="es-CO" dirty="0"/>
              <a:t> </a:t>
            </a:r>
            <a:r>
              <a:rPr lang="es-CO" dirty="0" err="1"/>
              <a:t>eum</a:t>
            </a:r>
            <a:r>
              <a:rPr lang="es-CO" dirty="0"/>
              <a:t> </a:t>
            </a:r>
            <a:r>
              <a:rPr lang="es-CO" dirty="0" err="1"/>
              <a:t>iriure</a:t>
            </a:r>
            <a:r>
              <a:rPr lang="es-CO" dirty="0"/>
              <a:t> dolor in </a:t>
            </a:r>
            <a:r>
              <a:rPr lang="es-CO" dirty="0" err="1"/>
              <a:t>hendrerit</a:t>
            </a:r>
            <a:r>
              <a:rPr lang="es-CO" dirty="0"/>
              <a:t> in </a:t>
            </a:r>
            <a:r>
              <a:rPr lang="es-CO" dirty="0" err="1"/>
              <a:t>vulputate</a:t>
            </a:r>
            <a:r>
              <a:rPr lang="es-CO" dirty="0"/>
              <a:t> </a:t>
            </a:r>
            <a:r>
              <a:rPr lang="es-CO" dirty="0" err="1"/>
              <a:t>velit</a:t>
            </a:r>
            <a:r>
              <a:rPr lang="es-CO" dirty="0"/>
              <a:t> </a:t>
            </a:r>
            <a:r>
              <a:rPr lang="es-CO" dirty="0" err="1"/>
              <a:t>esse</a:t>
            </a:r>
            <a:r>
              <a:rPr lang="es-CO" dirty="0"/>
              <a:t> </a:t>
            </a:r>
            <a:r>
              <a:rPr lang="es-CO" dirty="0" err="1"/>
              <a:t>molestie</a:t>
            </a:r>
            <a:r>
              <a:rPr lang="es-CO" dirty="0"/>
              <a:t> </a:t>
            </a:r>
            <a:r>
              <a:rPr lang="es-CO" dirty="0" err="1"/>
              <a:t>consequat</a:t>
            </a:r>
            <a:r>
              <a:rPr lang="es-CO" dirty="0"/>
              <a:t>, </a:t>
            </a:r>
            <a:r>
              <a:rPr lang="es-CO" dirty="0" err="1"/>
              <a:t>vel</a:t>
            </a:r>
            <a:r>
              <a:rPr lang="es-CO" dirty="0"/>
              <a:t> </a:t>
            </a:r>
            <a:r>
              <a:rPr lang="es-CO" dirty="0" err="1"/>
              <a:t>illum</a:t>
            </a:r>
            <a:r>
              <a:rPr lang="es-CO" dirty="0"/>
              <a:t> </a:t>
            </a:r>
            <a:r>
              <a:rPr lang="es-CO" dirty="0" err="1"/>
              <a:t>dolore</a:t>
            </a:r>
            <a:r>
              <a:rPr lang="es-CO" dirty="0"/>
              <a:t> </a:t>
            </a:r>
            <a:r>
              <a:rPr lang="es-CO" dirty="0" err="1"/>
              <a:t>eu</a:t>
            </a:r>
            <a:r>
              <a:rPr lang="es-CO" dirty="0"/>
              <a:t> </a:t>
            </a:r>
            <a:r>
              <a:rPr lang="es-CO" dirty="0" err="1"/>
              <a:t>feugiat</a:t>
            </a:r>
            <a:r>
              <a:rPr lang="es-CO" dirty="0"/>
              <a:t> </a:t>
            </a:r>
            <a:r>
              <a:rPr lang="es-CO" dirty="0" err="1"/>
              <a:t>nulla</a:t>
            </a:r>
            <a:r>
              <a:rPr lang="es-CO" dirty="0"/>
              <a:t> </a:t>
            </a:r>
            <a:r>
              <a:rPr lang="es-CO" dirty="0" err="1"/>
              <a:t>facilisis</a:t>
            </a:r>
            <a:r>
              <a:rPr lang="es-CO" dirty="0"/>
              <a:t> at vero eros et </a:t>
            </a:r>
            <a:r>
              <a:rPr lang="es-CO" dirty="0" err="1"/>
              <a:t>accumsan</a:t>
            </a:r>
            <a:r>
              <a:rPr lang="es-CO" dirty="0"/>
              <a:t> et </a:t>
            </a:r>
            <a:r>
              <a:rPr lang="es-CO" dirty="0" err="1"/>
              <a:t>iusto</a:t>
            </a:r>
            <a:r>
              <a:rPr lang="es-CO" dirty="0"/>
              <a:t> odio </a:t>
            </a:r>
            <a:r>
              <a:rPr lang="es-CO" dirty="0" err="1"/>
              <a:t>dignissim</a:t>
            </a:r>
            <a:r>
              <a:rPr lang="es-CO" dirty="0"/>
              <a:t> </a:t>
            </a:r>
            <a:r>
              <a:rPr lang="es-CO" dirty="0" err="1"/>
              <a:t>qui</a:t>
            </a:r>
            <a:r>
              <a:rPr lang="es-CO" dirty="0"/>
              <a:t> </a:t>
            </a:r>
            <a:r>
              <a:rPr lang="es-CO" dirty="0" err="1"/>
              <a:t>blandit</a:t>
            </a:r>
            <a:r>
              <a:rPr lang="es-CO" dirty="0"/>
              <a:t> </a:t>
            </a:r>
            <a:r>
              <a:rPr lang="es-CO" dirty="0" err="1"/>
              <a:t>praesent</a:t>
            </a:r>
            <a:r>
              <a:rPr lang="es-CO" dirty="0"/>
              <a:t> </a:t>
            </a:r>
            <a:r>
              <a:rPr lang="es-CO" dirty="0" err="1"/>
              <a:t>luptatum</a:t>
            </a:r>
            <a:r>
              <a:rPr lang="es-CO" dirty="0"/>
              <a:t> </a:t>
            </a:r>
            <a:r>
              <a:rPr lang="es-CO" dirty="0" err="1"/>
              <a:t>zzril</a:t>
            </a:r>
            <a:r>
              <a:rPr lang="es-CO" dirty="0"/>
              <a:t> </a:t>
            </a:r>
            <a:r>
              <a:rPr lang="es-CO" dirty="0" err="1"/>
              <a:t>delenit</a:t>
            </a:r>
            <a:r>
              <a:rPr lang="es-CO" dirty="0"/>
              <a:t> </a:t>
            </a:r>
            <a:r>
              <a:rPr lang="es-CO" dirty="0" err="1"/>
              <a:t>augue</a:t>
            </a:r>
            <a:r>
              <a:rPr lang="es-CO" dirty="0"/>
              <a:t> </a:t>
            </a:r>
            <a:r>
              <a:rPr lang="es-CO" dirty="0" err="1"/>
              <a:t>duis</a:t>
            </a:r>
            <a:r>
              <a:rPr lang="es-CO" dirty="0"/>
              <a:t> </a:t>
            </a:r>
            <a:r>
              <a:rPr lang="es-CO" dirty="0" err="1"/>
              <a:t>dolore</a:t>
            </a:r>
            <a:r>
              <a:rPr lang="es-CO" dirty="0"/>
              <a:t> te </a:t>
            </a:r>
            <a:r>
              <a:rPr lang="es-CO" dirty="0" err="1"/>
              <a:t>feugait</a:t>
            </a:r>
            <a:r>
              <a:rPr lang="es-CO" dirty="0"/>
              <a:t> </a:t>
            </a:r>
            <a:r>
              <a:rPr lang="es-CO" dirty="0" err="1"/>
              <a:t>nulla</a:t>
            </a:r>
            <a:r>
              <a:rPr lang="es-CO" dirty="0"/>
              <a:t> </a:t>
            </a:r>
            <a:r>
              <a:rPr lang="es-CO" dirty="0" err="1"/>
              <a:t>facilisi</a:t>
            </a:r>
            <a:r>
              <a:rPr lang="es-CO" dirty="0"/>
              <a:t>. </a:t>
            </a:r>
            <a:r>
              <a:rPr lang="es-CO" dirty="0" err="1"/>
              <a:t>Nam</a:t>
            </a:r>
            <a:r>
              <a:rPr lang="es-CO" dirty="0"/>
              <a:t> </a:t>
            </a:r>
            <a:r>
              <a:rPr lang="es-CO" dirty="0" err="1"/>
              <a:t>liber</a:t>
            </a:r>
            <a:r>
              <a:rPr lang="es-CO" dirty="0"/>
              <a:t> </a:t>
            </a:r>
            <a:r>
              <a:rPr lang="es-CO" dirty="0" err="1"/>
              <a:t>tempor</a:t>
            </a:r>
            <a:r>
              <a:rPr lang="es-CO" dirty="0"/>
              <a:t> cum </a:t>
            </a:r>
            <a:r>
              <a:rPr lang="es-CO" dirty="0" err="1"/>
              <a:t>soluta</a:t>
            </a:r>
            <a:r>
              <a:rPr lang="es-CO" dirty="0"/>
              <a:t> </a:t>
            </a:r>
            <a:r>
              <a:rPr lang="es-CO" dirty="0" err="1"/>
              <a:t>nobis</a:t>
            </a:r>
            <a:r>
              <a:rPr lang="es-CO" dirty="0"/>
              <a:t> </a:t>
            </a:r>
            <a:r>
              <a:rPr lang="es-CO" dirty="0" err="1"/>
              <a:t>eleifend</a:t>
            </a:r>
            <a:r>
              <a:rPr lang="es-CO" dirty="0"/>
              <a:t> </a:t>
            </a:r>
            <a:r>
              <a:rPr lang="es-CO" dirty="0" err="1"/>
              <a:t>option</a:t>
            </a:r>
            <a:r>
              <a:rPr lang="es-CO" dirty="0"/>
              <a:t> </a:t>
            </a:r>
            <a:r>
              <a:rPr lang="es-CO" dirty="0" err="1"/>
              <a:t>congue</a:t>
            </a:r>
            <a:r>
              <a:rPr lang="es-CO" dirty="0"/>
              <a:t> nihil </a:t>
            </a:r>
            <a:r>
              <a:rPr lang="es-CO" dirty="0" err="1"/>
              <a:t>imperdiet</a:t>
            </a:r>
            <a:r>
              <a:rPr lang="es-CO" dirty="0"/>
              <a:t> </a:t>
            </a:r>
            <a:r>
              <a:rPr lang="es-CO" dirty="0" err="1"/>
              <a:t>doming</a:t>
            </a:r>
            <a:r>
              <a:rPr lang="es-CO" dirty="0"/>
              <a:t> id </a:t>
            </a:r>
            <a:r>
              <a:rPr lang="es-CO" dirty="0" err="1"/>
              <a:t>quod</a:t>
            </a:r>
            <a:r>
              <a:rPr lang="es-CO" dirty="0"/>
              <a:t> </a:t>
            </a:r>
            <a:r>
              <a:rPr lang="es-CO" dirty="0" err="1"/>
              <a:t>mazim</a:t>
            </a:r>
            <a:r>
              <a:rPr lang="es-CO" dirty="0"/>
              <a:t> </a:t>
            </a:r>
            <a:r>
              <a:rPr lang="es-CO" dirty="0" err="1"/>
              <a:t>placerat</a:t>
            </a:r>
            <a:r>
              <a:rPr lang="es-CO" dirty="0"/>
              <a:t> </a:t>
            </a:r>
            <a:r>
              <a:rPr lang="es-CO" dirty="0" err="1"/>
              <a:t>facer</a:t>
            </a:r>
            <a:r>
              <a:rPr lang="es-CO" dirty="0"/>
              <a:t> </a:t>
            </a:r>
            <a:r>
              <a:rPr lang="es-CO" dirty="0" err="1"/>
              <a:t>possim</a:t>
            </a:r>
            <a:r>
              <a:rPr lang="es-CO" dirty="0"/>
              <a:t> </a:t>
            </a:r>
            <a:r>
              <a:rPr lang="es-CO" dirty="0" err="1"/>
              <a:t>assum</a:t>
            </a:r>
            <a:r>
              <a:rPr lang="es-CO" dirty="0"/>
              <a:t>. </a:t>
            </a:r>
            <a:r>
              <a:rPr lang="es-CO" dirty="0" err="1"/>
              <a:t>Typi</a:t>
            </a:r>
            <a:r>
              <a:rPr lang="es-CO" dirty="0"/>
              <a:t> non </a:t>
            </a:r>
            <a:r>
              <a:rPr lang="es-CO" dirty="0" err="1"/>
              <a:t>habent</a:t>
            </a:r>
            <a:r>
              <a:rPr lang="es-CO" dirty="0"/>
              <a:t> </a:t>
            </a:r>
            <a:r>
              <a:rPr lang="es-CO" dirty="0" err="1"/>
              <a:t>claritatem</a:t>
            </a:r>
            <a:r>
              <a:rPr lang="es-CO" dirty="0"/>
              <a:t> </a:t>
            </a:r>
            <a:r>
              <a:rPr lang="es-CO" dirty="0" err="1"/>
              <a:t>insitam</a:t>
            </a:r>
            <a:r>
              <a:rPr lang="es-CO" dirty="0"/>
              <a:t>; </a:t>
            </a:r>
            <a:r>
              <a:rPr lang="es-CO" dirty="0" err="1"/>
              <a:t>est</a:t>
            </a:r>
            <a:r>
              <a:rPr lang="es-CO" dirty="0"/>
              <a:t> </a:t>
            </a:r>
            <a:r>
              <a:rPr lang="es-CO" dirty="0" err="1"/>
              <a:t>usus</a:t>
            </a:r>
            <a:r>
              <a:rPr lang="es-CO" dirty="0"/>
              <a:t> </a:t>
            </a:r>
            <a:r>
              <a:rPr lang="es-CO" dirty="0" err="1"/>
              <a:t>legentis</a:t>
            </a:r>
            <a:r>
              <a:rPr lang="es-CO" dirty="0"/>
              <a:t> in </a:t>
            </a:r>
            <a:r>
              <a:rPr lang="es-CO" dirty="0" err="1"/>
              <a:t>iis</a:t>
            </a:r>
            <a:r>
              <a:rPr lang="es-CO" dirty="0"/>
              <a:t> </a:t>
            </a:r>
            <a:r>
              <a:rPr lang="es-CO" dirty="0" err="1"/>
              <a:t>qui</a:t>
            </a:r>
            <a:r>
              <a:rPr lang="es-CO" dirty="0"/>
              <a:t> </a:t>
            </a:r>
            <a:r>
              <a:rPr lang="es-CO" dirty="0" err="1"/>
              <a:t>facit</a:t>
            </a:r>
            <a:r>
              <a:rPr lang="es-CO" dirty="0"/>
              <a:t> </a:t>
            </a:r>
            <a:r>
              <a:rPr lang="es-CO" dirty="0" err="1"/>
              <a:t>eorum</a:t>
            </a:r>
            <a:r>
              <a:rPr lang="es-CO" dirty="0"/>
              <a:t> </a:t>
            </a:r>
            <a:r>
              <a:rPr lang="es-CO" dirty="0" err="1"/>
              <a:t>claritatem</a:t>
            </a:r>
            <a:r>
              <a:rPr lang="es-CO" dirty="0"/>
              <a:t>.</a:t>
            </a: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0871200" y="6705600"/>
            <a:ext cx="1320800" cy="1524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000000"/>
                </a:solidFill>
              </a:defRPr>
            </a:lvl1pPr>
          </a:lstStyle>
          <a:p>
            <a:r>
              <a:rPr lang="es-CO" dirty="0"/>
              <a:t>VN-AX-PPI-02</a:t>
            </a:r>
          </a:p>
        </p:txBody>
      </p:sp>
    </p:spTree>
    <p:extLst>
      <p:ext uri="{BB962C8B-B14F-4D97-AF65-F5344CB8AC3E}">
        <p14:creationId xmlns:p14="http://schemas.microsoft.com/office/powerpoint/2010/main" val="1414393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335360" y="1052736"/>
            <a:ext cx="11521280" cy="4786064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0871200" y="6705600"/>
            <a:ext cx="1320800" cy="1524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000000"/>
                </a:solidFill>
              </a:defRPr>
            </a:lvl1pPr>
          </a:lstStyle>
          <a:p>
            <a:r>
              <a:rPr lang="es-CO" dirty="0"/>
              <a:t>VN-AX-PPI-02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39349" y="7020"/>
            <a:ext cx="9753600" cy="5524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500" b="1" i="0" spc="-15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3500" b="1" dirty="0"/>
              <a:t>TITULO LARGO</a:t>
            </a:r>
            <a:endParaRPr lang="es-CO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239349" y="540420"/>
            <a:ext cx="9753600" cy="3683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500" b="1" i="0" spc="-150">
                <a:solidFill>
                  <a:srgbClr val="52525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1500" b="1" dirty="0"/>
              <a:t>SUBTITULO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235338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556000" y="3124200"/>
            <a:ext cx="5080000" cy="609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000" b="1" spc="-150">
                <a:solidFill>
                  <a:schemeClr val="accent1">
                    <a:lumMod val="75000"/>
                    <a:lumOff val="25000"/>
                  </a:schemeClr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n-US" b="1" dirty="0">
                <a:latin typeface="Helvetica LT Std" pitchFamily="34" charset="0"/>
              </a:rPr>
              <a:t>CIERRE</a:t>
            </a:r>
            <a:endParaRPr lang="es-CO" dirty="0"/>
          </a:p>
        </p:txBody>
      </p:sp>
      <p:sp>
        <p:nvSpPr>
          <p:cNvPr id="6" name="CuadroTexto 5"/>
          <p:cNvSpPr txBox="1"/>
          <p:nvPr userDrawn="1"/>
        </p:nvSpPr>
        <p:spPr>
          <a:xfrm>
            <a:off x="6096000" y="6239054"/>
            <a:ext cx="2645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" dirty="0">
                <a:solidFill>
                  <a:srgbClr val="191919">
                    <a:lumMod val="75000"/>
                    <a:lumOff val="25000"/>
                  </a:srgbClr>
                </a:solidFill>
              </a:rPr>
              <a:t>Estrategia, diseño, comercialización y administración de seguros de personas, control y seguimiento de la prestación del servicio en Riesgos Laborales, Salud Ocupacional y servicios de promoción y prevención, en Casa Matriz, Regionales Centro y Oriente y Sucursales Santander y Cundinamarca .</a:t>
            </a:r>
          </a:p>
        </p:txBody>
      </p:sp>
      <p:pic>
        <p:nvPicPr>
          <p:cNvPr id="10" name="Imagen 9" descr="ICONTEC-02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862" y="6239848"/>
            <a:ext cx="2053149" cy="645537"/>
          </a:xfrm>
          <a:prstGeom prst="rect">
            <a:avLst/>
          </a:prstGeom>
        </p:spPr>
      </p:pic>
      <p:pic>
        <p:nvPicPr>
          <p:cNvPr id="12" name="Imagen 11" descr="ICONTEC-1-03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199" y="6254940"/>
            <a:ext cx="825599" cy="615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219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1E487-A1A2-4840-A48A-5A7D2CE8D152}" type="datetime1">
              <a:rPr lang="es-CO"/>
              <a:pPr>
                <a:defRPr/>
              </a:pPr>
              <a:t>22/04/2019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18553-6D95-481F-AE2C-17CC0A5EE9F2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41174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473AE-DCFA-4C05-A42D-70FD672E5B0D}" type="datetime1">
              <a:rPr lang="es-CO"/>
              <a:pPr>
                <a:defRPr/>
              </a:pPr>
              <a:t>22/04/2019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9AB9C-7ACB-47C8-9329-B60E283D54A5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913992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68835-9F01-42FB-A4A6-1020834A89EC}" type="datetime1">
              <a:rPr lang="es-CO"/>
              <a:pPr>
                <a:defRPr/>
              </a:pPr>
              <a:t>22/04/2019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4B246-1AB2-430D-9FDD-A65C26F83E56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48045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E0A42-EFE6-469D-BD9E-EC1BB32FF797}" type="datetime1">
              <a:rPr lang="es-CO"/>
              <a:pPr>
                <a:defRPr/>
              </a:pPr>
              <a:t>22/04/2019</a:t>
            </a:fld>
            <a:endParaRPr lang="es-CO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C0737-9373-43D6-9834-3594E31500C4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084984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381F1-5A05-4D2A-876F-ED210C08D8E1}" type="datetime1">
              <a:rPr lang="es-CO"/>
              <a:pPr>
                <a:defRPr/>
              </a:pPr>
              <a:t>22/04/2019</a:t>
            </a:fld>
            <a:endParaRPr lang="es-CO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3E7ED-7B5B-4CE7-BF33-00DEA4254C35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688186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F380D-711D-4207-BFAA-4700137DF92B}" type="datetime1">
              <a:rPr lang="es-CO"/>
              <a:pPr>
                <a:defRPr/>
              </a:pPr>
              <a:t>22/04/2019</a:t>
            </a:fld>
            <a:endParaRPr lang="es-CO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276E8-32C2-4954-BDF0-F2C2FB2BE0D9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000403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E0539-61F7-46AE-B946-4F1D36838E27}" type="datetime1">
              <a:rPr lang="es-CO"/>
              <a:pPr>
                <a:defRPr/>
              </a:pPr>
              <a:t>22/04/2019</a:t>
            </a:fld>
            <a:endParaRPr lang="es-CO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B2BB4-7DE5-4AD0-A193-227CBC71833F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52975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quarter" idx="10" hasCustomPrompt="1"/>
          </p:nvPr>
        </p:nvSpPr>
        <p:spPr>
          <a:xfrm>
            <a:off x="335360" y="5106888"/>
            <a:ext cx="11521280" cy="9144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3600" b="1" i="0" baseline="0">
                <a:solidFill>
                  <a:srgbClr val="3C3C3C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" dirty="0"/>
              <a:t>TITULO DE LA PRESENTACION</a:t>
            </a:r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1" hasCustomPrompt="1"/>
          </p:nvPr>
        </p:nvSpPr>
        <p:spPr>
          <a:xfrm>
            <a:off x="2831638" y="5805265"/>
            <a:ext cx="6529023" cy="43127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 b="0" i="0" baseline="0">
                <a:latin typeface="Arial"/>
                <a:cs typeface="Arial"/>
              </a:defRPr>
            </a:lvl1pPr>
          </a:lstStyle>
          <a:p>
            <a:pPr lvl="0"/>
            <a:r>
              <a:rPr lang="es-ES" dirty="0"/>
              <a:t>SUBTITULO DE LA PRESENTACIÓN</a:t>
            </a:r>
          </a:p>
        </p:txBody>
      </p:sp>
    </p:spTree>
    <p:extLst>
      <p:ext uri="{BB962C8B-B14F-4D97-AF65-F5344CB8AC3E}">
        <p14:creationId xmlns:p14="http://schemas.microsoft.com/office/powerpoint/2010/main" val="41943476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14664-8BDA-4712-B759-4CBA92E5C390}" type="datetime1">
              <a:rPr lang="es-CO"/>
              <a:pPr>
                <a:defRPr/>
              </a:pPr>
              <a:t>22/04/2019</a:t>
            </a:fld>
            <a:endParaRPr lang="es-CO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BD39A-AEBB-4E6E-80ED-AEACBB406D2F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168210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s-CO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225BC-9B87-4E6D-999B-3129E2C87C16}" type="datetime1">
              <a:rPr lang="es-CO"/>
              <a:pPr>
                <a:defRPr/>
              </a:pPr>
              <a:t>22/04/2019</a:t>
            </a:fld>
            <a:endParaRPr lang="es-CO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D99F5-0DA8-4C52-8DE3-460DE46734B2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866647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72835-CA1F-4116-8DC0-4760FC85D372}" type="datetime1">
              <a:rPr lang="es-CO"/>
              <a:pPr>
                <a:defRPr/>
              </a:pPr>
              <a:t>22/04/2019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67C6D-9728-46C5-9924-88D5B2627653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769926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8612B-9AEB-4807-858F-D4B5F14F8692}" type="datetime1">
              <a:rPr lang="es-CO"/>
              <a:pPr>
                <a:defRPr/>
              </a:pPr>
              <a:t>22/04/2019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80408-00E7-4CB1-932B-986DBEAC740F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37902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1620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Diseño personalizado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quarter" idx="10" hasCustomPrompt="1"/>
          </p:nvPr>
        </p:nvSpPr>
        <p:spPr>
          <a:xfrm>
            <a:off x="239349" y="476673"/>
            <a:ext cx="8737632" cy="43170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="0" baseline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s-ES" dirty="0"/>
              <a:t>INSERTAR NOMBRE REGIONAL</a:t>
            </a:r>
          </a:p>
        </p:txBody>
      </p:sp>
    </p:spTree>
    <p:extLst>
      <p:ext uri="{BB962C8B-B14F-4D97-AF65-F5344CB8AC3E}">
        <p14:creationId xmlns:p14="http://schemas.microsoft.com/office/powerpoint/2010/main" val="2413535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Diseño personalizado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3"/>
          <p:cNvSpPr>
            <a:spLocks noGrp="1"/>
          </p:cNvSpPr>
          <p:nvPr>
            <p:ph type="body" sz="quarter" idx="10" hasCustomPrompt="1"/>
          </p:nvPr>
        </p:nvSpPr>
        <p:spPr>
          <a:xfrm>
            <a:off x="239349" y="476673"/>
            <a:ext cx="8737632" cy="43170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="0" baseline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s-ES" dirty="0"/>
              <a:t>INSERTAR NOMBRE REGIONAL</a:t>
            </a:r>
          </a:p>
        </p:txBody>
      </p:sp>
    </p:spTree>
    <p:extLst>
      <p:ext uri="{BB962C8B-B14F-4D97-AF65-F5344CB8AC3E}">
        <p14:creationId xmlns:p14="http://schemas.microsoft.com/office/powerpoint/2010/main" val="3563848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ianza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0871200" y="6705600"/>
            <a:ext cx="1320800" cy="1524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000000"/>
                </a:solidFill>
              </a:defRPr>
            </a:lvl1pPr>
          </a:lstStyle>
          <a:p>
            <a:r>
              <a:rPr lang="es-CO" dirty="0"/>
              <a:t>VN-AX-PPI-02</a:t>
            </a:r>
          </a:p>
        </p:txBody>
      </p:sp>
      <p:sp>
        <p:nvSpPr>
          <p:cNvPr id="6" name="Marcador de texto 3"/>
          <p:cNvSpPr>
            <a:spLocks noGrp="1"/>
          </p:cNvSpPr>
          <p:nvPr>
            <p:ph type="body" sz="quarter" idx="10" hasCustomPrompt="1"/>
          </p:nvPr>
        </p:nvSpPr>
        <p:spPr>
          <a:xfrm>
            <a:off x="335360" y="3717032"/>
            <a:ext cx="11521280" cy="9144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3600" b="1" i="0" baseline="0">
                <a:solidFill>
                  <a:srgbClr val="3C3C3C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" dirty="0"/>
              <a:t>TITULO DEL TEMA</a:t>
            </a:r>
          </a:p>
        </p:txBody>
      </p:sp>
      <p:sp>
        <p:nvSpPr>
          <p:cNvPr id="7" name="Marcador de texto 7"/>
          <p:cNvSpPr>
            <a:spLocks noGrp="1"/>
          </p:cNvSpPr>
          <p:nvPr>
            <p:ph type="body" sz="quarter" idx="11" hasCustomPrompt="1"/>
          </p:nvPr>
        </p:nvSpPr>
        <p:spPr>
          <a:xfrm>
            <a:off x="2831638" y="4415409"/>
            <a:ext cx="6529023" cy="43127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 b="0" i="0" baseline="0">
                <a:latin typeface="Arial"/>
                <a:cs typeface="Arial"/>
              </a:defRPr>
            </a:lvl1pPr>
          </a:lstStyle>
          <a:p>
            <a:pPr lvl="0"/>
            <a:r>
              <a:rPr lang="es-ES" dirty="0"/>
              <a:t>SUBTITULO DEL TEMA</a:t>
            </a: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2" hasCustomPrompt="1"/>
          </p:nvPr>
        </p:nvSpPr>
        <p:spPr>
          <a:xfrm>
            <a:off x="5135893" y="764704"/>
            <a:ext cx="2017184" cy="237626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600" b="1" i="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/>
              <a:t>1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24513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39349" y="7020"/>
            <a:ext cx="9753600" cy="5524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500" b="1" i="0" spc="-15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3500" b="1" dirty="0"/>
              <a:t>TITULO LARGO</a:t>
            </a:r>
            <a:endParaRPr lang="es-CO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39349" y="540420"/>
            <a:ext cx="9753600" cy="3683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500" b="1" i="0" spc="-150">
                <a:solidFill>
                  <a:srgbClr val="52525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1500" b="1" dirty="0"/>
              <a:t>SUBTITULO</a:t>
            </a:r>
            <a:endParaRPr lang="es-CO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527382" y="1196752"/>
            <a:ext cx="11137237" cy="475252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s-CO" sz="1400" kern="1200" dirty="0">
                <a:solidFill>
                  <a:schemeClr val="accent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es-CO" dirty="0" err="1"/>
              <a:t>Lorem</a:t>
            </a:r>
            <a:r>
              <a:rPr lang="es-CO" dirty="0"/>
              <a:t> </a:t>
            </a:r>
            <a:r>
              <a:rPr lang="es-CO" dirty="0" err="1"/>
              <a:t>ipsum</a:t>
            </a:r>
            <a:r>
              <a:rPr lang="es-CO" dirty="0"/>
              <a:t> dolor </a:t>
            </a:r>
            <a:r>
              <a:rPr lang="es-CO" dirty="0" err="1"/>
              <a:t>sit</a:t>
            </a:r>
            <a:r>
              <a:rPr lang="es-CO" dirty="0"/>
              <a:t> </a:t>
            </a:r>
            <a:r>
              <a:rPr lang="es-CO" dirty="0" err="1"/>
              <a:t>amet</a:t>
            </a:r>
            <a:r>
              <a:rPr lang="es-CO" dirty="0"/>
              <a:t>, </a:t>
            </a:r>
            <a:r>
              <a:rPr lang="es-CO" dirty="0" err="1"/>
              <a:t>consectetuer</a:t>
            </a:r>
            <a:r>
              <a:rPr lang="es-CO" dirty="0"/>
              <a:t> </a:t>
            </a:r>
            <a:r>
              <a:rPr lang="es-CO" dirty="0" err="1"/>
              <a:t>adipiscing</a:t>
            </a:r>
            <a:r>
              <a:rPr lang="es-CO" dirty="0"/>
              <a:t> </a:t>
            </a:r>
            <a:r>
              <a:rPr lang="es-CO" dirty="0" err="1"/>
              <a:t>elit</a:t>
            </a:r>
            <a:r>
              <a:rPr lang="es-CO" dirty="0"/>
              <a:t>, sed </a:t>
            </a:r>
            <a:r>
              <a:rPr lang="es-CO" dirty="0" err="1"/>
              <a:t>diam</a:t>
            </a:r>
            <a:r>
              <a:rPr lang="es-CO" dirty="0"/>
              <a:t> </a:t>
            </a:r>
            <a:r>
              <a:rPr lang="es-CO" dirty="0" err="1"/>
              <a:t>nonummy</a:t>
            </a:r>
            <a:r>
              <a:rPr lang="es-CO" dirty="0"/>
              <a:t> </a:t>
            </a:r>
            <a:r>
              <a:rPr lang="es-CO" dirty="0" err="1"/>
              <a:t>nibh</a:t>
            </a:r>
            <a:r>
              <a:rPr lang="es-CO" dirty="0"/>
              <a:t> </a:t>
            </a:r>
            <a:r>
              <a:rPr lang="es-CO" dirty="0" err="1"/>
              <a:t>euismod</a:t>
            </a:r>
            <a:r>
              <a:rPr lang="es-CO" dirty="0"/>
              <a:t> </a:t>
            </a:r>
            <a:r>
              <a:rPr lang="es-CO" dirty="0" err="1"/>
              <a:t>tincidunt</a:t>
            </a:r>
            <a:r>
              <a:rPr lang="es-CO" dirty="0"/>
              <a:t> ut </a:t>
            </a:r>
            <a:r>
              <a:rPr lang="es-CO" dirty="0" err="1"/>
              <a:t>laoreet</a:t>
            </a:r>
            <a:r>
              <a:rPr lang="es-CO" dirty="0"/>
              <a:t> </a:t>
            </a:r>
            <a:r>
              <a:rPr lang="es-CO" dirty="0" err="1"/>
              <a:t>dolore</a:t>
            </a:r>
            <a:r>
              <a:rPr lang="es-CO" dirty="0"/>
              <a:t> magna </a:t>
            </a:r>
            <a:r>
              <a:rPr lang="es-CO" dirty="0" err="1"/>
              <a:t>aliquam</a:t>
            </a:r>
            <a:r>
              <a:rPr lang="es-CO" dirty="0"/>
              <a:t> </a:t>
            </a:r>
            <a:r>
              <a:rPr lang="es-CO" dirty="0" err="1"/>
              <a:t>erat</a:t>
            </a:r>
            <a:r>
              <a:rPr lang="es-CO" dirty="0"/>
              <a:t> </a:t>
            </a:r>
            <a:r>
              <a:rPr lang="es-CO" dirty="0" err="1"/>
              <a:t>volutpat</a:t>
            </a:r>
            <a:r>
              <a:rPr lang="es-CO" dirty="0"/>
              <a:t>. Ut </a:t>
            </a:r>
            <a:r>
              <a:rPr lang="es-CO" dirty="0" err="1"/>
              <a:t>wisi</a:t>
            </a:r>
            <a:r>
              <a:rPr lang="es-CO" dirty="0"/>
              <a:t> </a:t>
            </a:r>
            <a:r>
              <a:rPr lang="es-CO" dirty="0" err="1"/>
              <a:t>enim</a:t>
            </a:r>
            <a:r>
              <a:rPr lang="es-CO" dirty="0"/>
              <a:t> ad </a:t>
            </a:r>
            <a:r>
              <a:rPr lang="es-CO" dirty="0" err="1"/>
              <a:t>minim</a:t>
            </a:r>
            <a:r>
              <a:rPr lang="es-CO" dirty="0"/>
              <a:t> </a:t>
            </a:r>
            <a:r>
              <a:rPr lang="es-CO" dirty="0" err="1"/>
              <a:t>veniam</a:t>
            </a:r>
            <a:r>
              <a:rPr lang="es-CO" dirty="0"/>
              <a:t>, </a:t>
            </a:r>
            <a:r>
              <a:rPr lang="es-CO" dirty="0" err="1"/>
              <a:t>quis</a:t>
            </a:r>
            <a:r>
              <a:rPr lang="es-CO" dirty="0"/>
              <a:t> </a:t>
            </a:r>
            <a:r>
              <a:rPr lang="es-CO" dirty="0" err="1"/>
              <a:t>nostrud</a:t>
            </a:r>
            <a:r>
              <a:rPr lang="es-CO" dirty="0"/>
              <a:t> </a:t>
            </a:r>
            <a:r>
              <a:rPr lang="es-CO" dirty="0" err="1"/>
              <a:t>exerci</a:t>
            </a:r>
            <a:r>
              <a:rPr lang="es-CO" dirty="0"/>
              <a:t> </a:t>
            </a:r>
            <a:r>
              <a:rPr lang="es-CO" dirty="0" err="1"/>
              <a:t>tation</a:t>
            </a:r>
            <a:r>
              <a:rPr lang="es-CO" dirty="0"/>
              <a:t> </a:t>
            </a:r>
            <a:r>
              <a:rPr lang="es-CO" dirty="0" err="1"/>
              <a:t>ullamcorper</a:t>
            </a:r>
            <a:r>
              <a:rPr lang="es-CO" dirty="0"/>
              <a:t> </a:t>
            </a:r>
            <a:r>
              <a:rPr lang="es-CO" dirty="0" err="1"/>
              <a:t>suscipit</a:t>
            </a:r>
            <a:r>
              <a:rPr lang="es-CO" dirty="0"/>
              <a:t> </a:t>
            </a:r>
            <a:r>
              <a:rPr lang="es-CO" dirty="0" err="1"/>
              <a:t>lobortis</a:t>
            </a:r>
            <a:r>
              <a:rPr lang="es-CO" dirty="0"/>
              <a:t> </a:t>
            </a:r>
            <a:r>
              <a:rPr lang="es-CO" dirty="0" err="1"/>
              <a:t>nisl</a:t>
            </a:r>
            <a:r>
              <a:rPr lang="es-CO" dirty="0"/>
              <a:t> ut </a:t>
            </a:r>
            <a:r>
              <a:rPr lang="es-CO" dirty="0" err="1"/>
              <a:t>aliquip</a:t>
            </a:r>
            <a:r>
              <a:rPr lang="es-CO" dirty="0"/>
              <a:t> ex </a:t>
            </a:r>
            <a:r>
              <a:rPr lang="es-CO" dirty="0" err="1"/>
              <a:t>ea</a:t>
            </a:r>
            <a:r>
              <a:rPr lang="es-CO" dirty="0"/>
              <a:t> </a:t>
            </a:r>
            <a:r>
              <a:rPr lang="es-CO" dirty="0" err="1"/>
              <a:t>commodo</a:t>
            </a:r>
            <a:r>
              <a:rPr lang="es-CO" dirty="0"/>
              <a:t> </a:t>
            </a:r>
            <a:r>
              <a:rPr lang="es-CO" dirty="0" err="1"/>
              <a:t>consequat</a:t>
            </a:r>
            <a:r>
              <a:rPr lang="es-CO" dirty="0"/>
              <a:t>. </a:t>
            </a:r>
            <a:r>
              <a:rPr lang="es-CO" dirty="0" err="1"/>
              <a:t>Duis</a:t>
            </a:r>
            <a:r>
              <a:rPr lang="es-CO" dirty="0"/>
              <a:t> </a:t>
            </a:r>
            <a:r>
              <a:rPr lang="es-CO" dirty="0" err="1"/>
              <a:t>autem</a:t>
            </a:r>
            <a:r>
              <a:rPr lang="es-CO" dirty="0"/>
              <a:t> </a:t>
            </a:r>
            <a:r>
              <a:rPr lang="es-CO" dirty="0" err="1"/>
              <a:t>vel</a:t>
            </a:r>
            <a:r>
              <a:rPr lang="es-CO" dirty="0"/>
              <a:t> </a:t>
            </a:r>
            <a:r>
              <a:rPr lang="es-CO" dirty="0" err="1"/>
              <a:t>eum</a:t>
            </a:r>
            <a:r>
              <a:rPr lang="es-CO" dirty="0"/>
              <a:t> </a:t>
            </a:r>
            <a:r>
              <a:rPr lang="es-CO" dirty="0" err="1"/>
              <a:t>iriure</a:t>
            </a:r>
            <a:r>
              <a:rPr lang="es-CO" dirty="0"/>
              <a:t> dolor in </a:t>
            </a:r>
            <a:r>
              <a:rPr lang="es-CO" dirty="0" err="1"/>
              <a:t>hendrerit</a:t>
            </a:r>
            <a:r>
              <a:rPr lang="es-CO" dirty="0"/>
              <a:t> in </a:t>
            </a:r>
            <a:r>
              <a:rPr lang="es-CO" dirty="0" err="1"/>
              <a:t>vulputate</a:t>
            </a:r>
            <a:r>
              <a:rPr lang="es-CO" dirty="0"/>
              <a:t> </a:t>
            </a:r>
            <a:r>
              <a:rPr lang="es-CO" dirty="0" err="1"/>
              <a:t>velit</a:t>
            </a:r>
            <a:r>
              <a:rPr lang="es-CO" dirty="0"/>
              <a:t> </a:t>
            </a:r>
            <a:r>
              <a:rPr lang="es-CO" dirty="0" err="1"/>
              <a:t>esse</a:t>
            </a:r>
            <a:r>
              <a:rPr lang="es-CO" dirty="0"/>
              <a:t> </a:t>
            </a:r>
            <a:r>
              <a:rPr lang="es-CO" dirty="0" err="1"/>
              <a:t>molestie</a:t>
            </a:r>
            <a:r>
              <a:rPr lang="es-CO" dirty="0"/>
              <a:t> </a:t>
            </a:r>
            <a:r>
              <a:rPr lang="es-CO" dirty="0" err="1"/>
              <a:t>consequat</a:t>
            </a:r>
            <a:r>
              <a:rPr lang="es-CO" dirty="0"/>
              <a:t>, </a:t>
            </a:r>
            <a:r>
              <a:rPr lang="es-CO" dirty="0" err="1"/>
              <a:t>vel</a:t>
            </a:r>
            <a:r>
              <a:rPr lang="es-CO" dirty="0"/>
              <a:t> </a:t>
            </a:r>
            <a:r>
              <a:rPr lang="es-CO" dirty="0" err="1"/>
              <a:t>illum</a:t>
            </a:r>
            <a:r>
              <a:rPr lang="es-CO" dirty="0"/>
              <a:t> </a:t>
            </a:r>
            <a:r>
              <a:rPr lang="es-CO" dirty="0" err="1"/>
              <a:t>dolore</a:t>
            </a:r>
            <a:r>
              <a:rPr lang="es-CO" dirty="0"/>
              <a:t> </a:t>
            </a:r>
            <a:r>
              <a:rPr lang="es-CO" dirty="0" err="1"/>
              <a:t>eu</a:t>
            </a:r>
            <a:r>
              <a:rPr lang="es-CO" dirty="0"/>
              <a:t> </a:t>
            </a:r>
            <a:r>
              <a:rPr lang="es-CO" dirty="0" err="1"/>
              <a:t>feugiat</a:t>
            </a:r>
            <a:r>
              <a:rPr lang="es-CO" dirty="0"/>
              <a:t> </a:t>
            </a:r>
            <a:r>
              <a:rPr lang="es-CO" dirty="0" err="1"/>
              <a:t>nulla</a:t>
            </a:r>
            <a:r>
              <a:rPr lang="es-CO" dirty="0"/>
              <a:t> </a:t>
            </a:r>
            <a:r>
              <a:rPr lang="es-CO" dirty="0" err="1"/>
              <a:t>facilisis</a:t>
            </a:r>
            <a:r>
              <a:rPr lang="es-CO" dirty="0"/>
              <a:t> at vero eros et </a:t>
            </a:r>
            <a:r>
              <a:rPr lang="es-CO" dirty="0" err="1"/>
              <a:t>accumsan</a:t>
            </a:r>
            <a:r>
              <a:rPr lang="es-CO" dirty="0"/>
              <a:t> et </a:t>
            </a:r>
            <a:r>
              <a:rPr lang="es-CO" dirty="0" err="1"/>
              <a:t>iusto</a:t>
            </a:r>
            <a:r>
              <a:rPr lang="es-CO" dirty="0"/>
              <a:t> odio </a:t>
            </a:r>
            <a:r>
              <a:rPr lang="es-CO" dirty="0" err="1"/>
              <a:t>dignissim</a:t>
            </a:r>
            <a:r>
              <a:rPr lang="es-CO" dirty="0"/>
              <a:t> </a:t>
            </a:r>
            <a:r>
              <a:rPr lang="es-CO" dirty="0" err="1"/>
              <a:t>qui</a:t>
            </a:r>
            <a:r>
              <a:rPr lang="es-CO" dirty="0"/>
              <a:t> </a:t>
            </a:r>
            <a:r>
              <a:rPr lang="es-CO" dirty="0" err="1"/>
              <a:t>blandit</a:t>
            </a:r>
            <a:r>
              <a:rPr lang="es-CO" dirty="0"/>
              <a:t> </a:t>
            </a:r>
            <a:r>
              <a:rPr lang="es-CO" dirty="0" err="1"/>
              <a:t>praesent</a:t>
            </a:r>
            <a:r>
              <a:rPr lang="es-CO" dirty="0"/>
              <a:t> </a:t>
            </a:r>
            <a:r>
              <a:rPr lang="es-CO" dirty="0" err="1"/>
              <a:t>luptatum</a:t>
            </a:r>
            <a:r>
              <a:rPr lang="es-CO" dirty="0"/>
              <a:t> </a:t>
            </a:r>
            <a:r>
              <a:rPr lang="es-CO" dirty="0" err="1"/>
              <a:t>zzril</a:t>
            </a:r>
            <a:r>
              <a:rPr lang="es-CO" dirty="0"/>
              <a:t> </a:t>
            </a:r>
            <a:r>
              <a:rPr lang="es-CO" dirty="0" err="1"/>
              <a:t>delenit</a:t>
            </a:r>
            <a:r>
              <a:rPr lang="es-CO" dirty="0"/>
              <a:t> </a:t>
            </a:r>
            <a:r>
              <a:rPr lang="es-CO" dirty="0" err="1"/>
              <a:t>augue</a:t>
            </a:r>
            <a:r>
              <a:rPr lang="es-CO" dirty="0"/>
              <a:t> </a:t>
            </a:r>
            <a:r>
              <a:rPr lang="es-CO" dirty="0" err="1"/>
              <a:t>duis</a:t>
            </a:r>
            <a:r>
              <a:rPr lang="es-CO" dirty="0"/>
              <a:t> </a:t>
            </a:r>
            <a:r>
              <a:rPr lang="es-CO" dirty="0" err="1"/>
              <a:t>dolore</a:t>
            </a:r>
            <a:r>
              <a:rPr lang="es-CO" dirty="0"/>
              <a:t> te </a:t>
            </a:r>
            <a:r>
              <a:rPr lang="es-CO" dirty="0" err="1"/>
              <a:t>feugait</a:t>
            </a:r>
            <a:r>
              <a:rPr lang="es-CO" dirty="0"/>
              <a:t> </a:t>
            </a:r>
            <a:r>
              <a:rPr lang="es-CO" dirty="0" err="1"/>
              <a:t>nulla</a:t>
            </a:r>
            <a:r>
              <a:rPr lang="es-CO" dirty="0"/>
              <a:t> </a:t>
            </a:r>
            <a:r>
              <a:rPr lang="es-CO" dirty="0" err="1"/>
              <a:t>facilisi</a:t>
            </a:r>
            <a:r>
              <a:rPr lang="es-CO" dirty="0"/>
              <a:t>. </a:t>
            </a:r>
            <a:r>
              <a:rPr lang="es-CO" dirty="0" err="1"/>
              <a:t>Nam</a:t>
            </a:r>
            <a:r>
              <a:rPr lang="es-CO" dirty="0"/>
              <a:t> </a:t>
            </a:r>
            <a:r>
              <a:rPr lang="es-CO" dirty="0" err="1"/>
              <a:t>liber</a:t>
            </a:r>
            <a:r>
              <a:rPr lang="es-CO" dirty="0"/>
              <a:t> </a:t>
            </a:r>
            <a:r>
              <a:rPr lang="es-CO" dirty="0" err="1"/>
              <a:t>tempor</a:t>
            </a:r>
            <a:r>
              <a:rPr lang="es-CO" dirty="0"/>
              <a:t> cum </a:t>
            </a:r>
            <a:r>
              <a:rPr lang="es-CO" dirty="0" err="1"/>
              <a:t>soluta</a:t>
            </a:r>
            <a:r>
              <a:rPr lang="es-CO" dirty="0"/>
              <a:t> </a:t>
            </a:r>
            <a:r>
              <a:rPr lang="es-CO" dirty="0" err="1"/>
              <a:t>nobis</a:t>
            </a:r>
            <a:r>
              <a:rPr lang="es-CO" dirty="0"/>
              <a:t> </a:t>
            </a:r>
            <a:r>
              <a:rPr lang="es-CO" dirty="0" err="1"/>
              <a:t>eleifend</a:t>
            </a:r>
            <a:r>
              <a:rPr lang="es-CO" dirty="0"/>
              <a:t> </a:t>
            </a:r>
            <a:r>
              <a:rPr lang="es-CO" dirty="0" err="1"/>
              <a:t>option</a:t>
            </a:r>
            <a:r>
              <a:rPr lang="es-CO" dirty="0"/>
              <a:t> </a:t>
            </a:r>
            <a:r>
              <a:rPr lang="es-CO" dirty="0" err="1"/>
              <a:t>congue</a:t>
            </a:r>
            <a:r>
              <a:rPr lang="es-CO" dirty="0"/>
              <a:t> nihil </a:t>
            </a:r>
            <a:r>
              <a:rPr lang="es-CO" dirty="0" err="1"/>
              <a:t>imperdiet</a:t>
            </a:r>
            <a:r>
              <a:rPr lang="es-CO" dirty="0"/>
              <a:t> </a:t>
            </a:r>
            <a:r>
              <a:rPr lang="es-CO" dirty="0" err="1"/>
              <a:t>doming</a:t>
            </a:r>
            <a:r>
              <a:rPr lang="es-CO" dirty="0"/>
              <a:t> id </a:t>
            </a:r>
            <a:r>
              <a:rPr lang="es-CO" dirty="0" err="1"/>
              <a:t>quod</a:t>
            </a:r>
            <a:r>
              <a:rPr lang="es-CO" dirty="0"/>
              <a:t> </a:t>
            </a:r>
            <a:r>
              <a:rPr lang="es-CO" dirty="0" err="1"/>
              <a:t>mazim</a:t>
            </a:r>
            <a:r>
              <a:rPr lang="es-CO" dirty="0"/>
              <a:t> </a:t>
            </a:r>
            <a:r>
              <a:rPr lang="es-CO" dirty="0" err="1"/>
              <a:t>placerat</a:t>
            </a:r>
            <a:r>
              <a:rPr lang="es-CO" dirty="0"/>
              <a:t> </a:t>
            </a:r>
            <a:r>
              <a:rPr lang="es-CO" dirty="0" err="1"/>
              <a:t>facer</a:t>
            </a:r>
            <a:r>
              <a:rPr lang="es-CO" dirty="0"/>
              <a:t> </a:t>
            </a:r>
            <a:r>
              <a:rPr lang="es-CO" dirty="0" err="1"/>
              <a:t>possim</a:t>
            </a:r>
            <a:r>
              <a:rPr lang="es-CO" dirty="0"/>
              <a:t> </a:t>
            </a:r>
            <a:r>
              <a:rPr lang="es-CO" dirty="0" err="1"/>
              <a:t>assum</a:t>
            </a:r>
            <a:r>
              <a:rPr lang="es-CO" dirty="0"/>
              <a:t>. </a:t>
            </a:r>
            <a:r>
              <a:rPr lang="es-CO" dirty="0" err="1"/>
              <a:t>Typi</a:t>
            </a:r>
            <a:r>
              <a:rPr lang="es-CO" dirty="0"/>
              <a:t> non </a:t>
            </a:r>
            <a:r>
              <a:rPr lang="es-CO" dirty="0" err="1"/>
              <a:t>habent</a:t>
            </a:r>
            <a:r>
              <a:rPr lang="es-CO" dirty="0"/>
              <a:t> </a:t>
            </a:r>
            <a:r>
              <a:rPr lang="es-CO" dirty="0" err="1"/>
              <a:t>claritatem</a:t>
            </a:r>
            <a:r>
              <a:rPr lang="es-CO" dirty="0"/>
              <a:t> </a:t>
            </a:r>
            <a:r>
              <a:rPr lang="es-CO" dirty="0" err="1"/>
              <a:t>insitam</a:t>
            </a:r>
            <a:r>
              <a:rPr lang="es-CO" dirty="0"/>
              <a:t>; </a:t>
            </a:r>
            <a:r>
              <a:rPr lang="es-CO" dirty="0" err="1"/>
              <a:t>est</a:t>
            </a:r>
            <a:r>
              <a:rPr lang="es-CO" dirty="0"/>
              <a:t> </a:t>
            </a:r>
            <a:r>
              <a:rPr lang="es-CO" dirty="0" err="1"/>
              <a:t>usus</a:t>
            </a:r>
            <a:r>
              <a:rPr lang="es-CO" dirty="0"/>
              <a:t> </a:t>
            </a:r>
            <a:r>
              <a:rPr lang="es-CO" dirty="0" err="1"/>
              <a:t>legentis</a:t>
            </a:r>
            <a:r>
              <a:rPr lang="es-CO" dirty="0"/>
              <a:t> in </a:t>
            </a:r>
            <a:r>
              <a:rPr lang="es-CO" dirty="0" err="1"/>
              <a:t>iis</a:t>
            </a:r>
            <a:r>
              <a:rPr lang="es-CO" dirty="0"/>
              <a:t> </a:t>
            </a:r>
            <a:r>
              <a:rPr lang="es-CO" dirty="0" err="1"/>
              <a:t>qui</a:t>
            </a:r>
            <a:r>
              <a:rPr lang="es-CO" dirty="0"/>
              <a:t> </a:t>
            </a:r>
            <a:r>
              <a:rPr lang="es-CO" dirty="0" err="1"/>
              <a:t>facit</a:t>
            </a:r>
            <a:r>
              <a:rPr lang="es-CO" dirty="0"/>
              <a:t> </a:t>
            </a:r>
            <a:r>
              <a:rPr lang="es-CO" dirty="0" err="1"/>
              <a:t>eorum</a:t>
            </a:r>
            <a:r>
              <a:rPr lang="es-CO" dirty="0"/>
              <a:t> </a:t>
            </a:r>
            <a:r>
              <a:rPr lang="es-CO" dirty="0" err="1"/>
              <a:t>claritatem</a:t>
            </a:r>
            <a:r>
              <a:rPr lang="es-CO" dirty="0"/>
              <a:t>.</a:t>
            </a: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0871200" y="6705600"/>
            <a:ext cx="1320800" cy="1524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000000"/>
                </a:solidFill>
              </a:defRPr>
            </a:lvl1pPr>
          </a:lstStyle>
          <a:p>
            <a:r>
              <a:rPr lang="es-CO" dirty="0"/>
              <a:t>VN-AX-PPI-02</a:t>
            </a:r>
          </a:p>
        </p:txBody>
      </p:sp>
    </p:spTree>
    <p:extLst>
      <p:ext uri="{BB962C8B-B14F-4D97-AF65-F5344CB8AC3E}">
        <p14:creationId xmlns:p14="http://schemas.microsoft.com/office/powerpoint/2010/main" val="2297201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335360" y="1052736"/>
            <a:ext cx="11521280" cy="4786064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0871200" y="6705600"/>
            <a:ext cx="1320800" cy="1524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000000"/>
                </a:solidFill>
              </a:defRPr>
            </a:lvl1pPr>
          </a:lstStyle>
          <a:p>
            <a:r>
              <a:rPr lang="es-CO" dirty="0"/>
              <a:t>VN-AX-PPI-02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39349" y="7020"/>
            <a:ext cx="9753600" cy="5524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500" b="1" i="0" spc="-15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3500" b="1" dirty="0"/>
              <a:t>TITULO LARGO</a:t>
            </a:r>
            <a:endParaRPr lang="es-CO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239349" y="540420"/>
            <a:ext cx="9753600" cy="3683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500" b="1" i="0" spc="-150">
                <a:solidFill>
                  <a:srgbClr val="52525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1500" b="1" dirty="0"/>
              <a:t>SUBTITULO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06948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556000" y="3124200"/>
            <a:ext cx="5080000" cy="609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000" b="1" spc="-150">
                <a:solidFill>
                  <a:schemeClr val="accent1">
                    <a:lumMod val="75000"/>
                    <a:lumOff val="25000"/>
                  </a:schemeClr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n-US" b="1" dirty="0">
                <a:latin typeface="Helvetica LT Std" pitchFamily="34" charset="0"/>
              </a:rPr>
              <a:t>CIERRE</a:t>
            </a:r>
            <a:endParaRPr lang="es-CO" dirty="0"/>
          </a:p>
        </p:txBody>
      </p:sp>
      <p:sp>
        <p:nvSpPr>
          <p:cNvPr id="6" name="CuadroTexto 5"/>
          <p:cNvSpPr txBox="1"/>
          <p:nvPr userDrawn="1"/>
        </p:nvSpPr>
        <p:spPr>
          <a:xfrm>
            <a:off x="6096000" y="6239054"/>
            <a:ext cx="2645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" kern="1200" dirty="0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Estrategia, diseño, comercialización y administración de seguros de personas, control y seguimiento de la</a:t>
            </a:r>
            <a:r>
              <a:rPr lang="es-ES" sz="600" kern="1200" baseline="0" dirty="0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600" kern="1200" dirty="0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prestación del servicio en Riesgos Laborales, Salud Ocupacional y servicios de promoción y prevención, en Casa Matriz, Regionales Centro y Oriente y Sucursales</a:t>
            </a:r>
            <a:r>
              <a:rPr lang="es-ES" sz="600" kern="1200" baseline="0" dirty="0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600" kern="1200" dirty="0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Santander y Cundinamarca .</a:t>
            </a:r>
            <a:endParaRPr lang="es-ES" sz="600" dirty="0">
              <a:solidFill>
                <a:schemeClr val="accent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Imagen 9" descr="ICONTEC-02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862" y="6239848"/>
            <a:ext cx="2053149" cy="645537"/>
          </a:xfrm>
          <a:prstGeom prst="rect">
            <a:avLst/>
          </a:prstGeom>
        </p:spPr>
      </p:pic>
      <p:pic>
        <p:nvPicPr>
          <p:cNvPr id="12" name="Imagen 11" descr="ICONTEC-1-03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199" y="6254940"/>
            <a:ext cx="825599" cy="615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927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4265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93" r:id="rId2"/>
    <p:sldLayoutId id="2147483728" r:id="rId3"/>
    <p:sldLayoutId id="2147483726" r:id="rId4"/>
    <p:sldLayoutId id="2147483727" r:id="rId5"/>
    <p:sldLayoutId id="2147483686" r:id="rId6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0851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8" r:id="rId2"/>
    <p:sldLayoutId id="2147483685" r:id="rId3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5825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  <a:endParaRPr lang="es-CO" altLang="es-ES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  <a:endParaRPr lang="es-CO" alt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10C4483-9D99-4F05-8EF2-AE7A65735D58}" type="datetime1">
              <a:rPr lang="es-CO"/>
              <a:pPr>
                <a:defRPr/>
              </a:pPr>
              <a:t>22/04/2019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D3D95C1-65A4-47F2-91CF-E99762052316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33685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notesSlide" Target="../notesSlides/notesSlide1.xml"/><Relationship Id="rId7" Type="http://schemas.openxmlformats.org/officeDocument/2006/relationships/diagramLayout" Target="../diagrams/layout1.xml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.xml"/><Relationship Id="rId6" Type="http://schemas.openxmlformats.org/officeDocument/2006/relationships/diagramData" Target="../diagrams/data1.xml"/><Relationship Id="rId11" Type="http://schemas.openxmlformats.org/officeDocument/2006/relationships/image" Target="../media/image12.gif"/><Relationship Id="rId5" Type="http://schemas.openxmlformats.org/officeDocument/2006/relationships/image" Target="../media/image11.png"/><Relationship Id="rId10" Type="http://schemas.microsoft.com/office/2007/relationships/diagramDrawing" Target="../diagrams/drawing1.xml"/><Relationship Id="rId4" Type="http://schemas.openxmlformats.org/officeDocument/2006/relationships/image" Target="../media/image10.jpeg"/><Relationship Id="rId9" Type="http://schemas.openxmlformats.org/officeDocument/2006/relationships/diagramColors" Target="../diagrams/colors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Imagen 1" descr="cid:image001.png@01D208D8.A09EB74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171450"/>
            <a:ext cx="23907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Diagrama 9">
            <a:extLst>
              <a:ext uri="{FF2B5EF4-FFF2-40B4-BE49-F238E27FC236}">
                <a16:creationId xmlns="" xmlns:a16="http://schemas.microsoft.com/office/drawing/2014/main" id="{2D1FAC67-40D4-4BC1-8AB7-4784FC12EF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7254733"/>
              </p:ext>
            </p:extLst>
          </p:nvPr>
        </p:nvGraphicFramePr>
        <p:xfrm>
          <a:off x="1566862" y="1236661"/>
          <a:ext cx="9145016" cy="54326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026" name="Picture 2" descr="Imagen relacionada">
            <a:extLst>
              <a:ext uri="{FF2B5EF4-FFF2-40B4-BE49-F238E27FC236}">
                <a16:creationId xmlns="" xmlns:a16="http://schemas.microsoft.com/office/drawing/2014/main" id="{49050C1A-2C27-42FA-BF3D-25F06F33E17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688" y="4646736"/>
            <a:ext cx="2627641" cy="1970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BE6B22D8-4666-4891-A2BB-1D7460358670}"/>
              </a:ext>
            </a:extLst>
          </p:cNvPr>
          <p:cNvSpPr/>
          <p:nvPr/>
        </p:nvSpPr>
        <p:spPr>
          <a:xfrm>
            <a:off x="2711624" y="188640"/>
            <a:ext cx="923840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Política SST  - Acuerdo PSAA16-10560 de 2016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="" xmlns:a16="http://schemas.microsoft.com/office/drawing/2014/main" id="{72D9DC5E-41F9-419A-B1BD-50CB3758E45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138" y="5294067"/>
            <a:ext cx="1324892" cy="121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4122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15705">
    <p:circle/>
  </p:transition>
</p:sld>
</file>

<file path=ppt/theme/theme1.xml><?xml version="1.0" encoding="utf-8"?>
<a:theme xmlns:a="http://schemas.openxmlformats.org/drawingml/2006/main" name="Positiva Master Slides 4-3">
  <a:themeElements>
    <a:clrScheme name="Positiva">
      <a:dk1>
        <a:srgbClr val="F99D1C"/>
      </a:dk1>
      <a:lt1>
        <a:srgbClr val="B03B28"/>
      </a:lt1>
      <a:dk2>
        <a:srgbClr val="FFC20E"/>
      </a:dk2>
      <a:lt2>
        <a:srgbClr val="FFFFFF"/>
      </a:lt2>
      <a:accent1>
        <a:srgbClr val="191919"/>
      </a:accent1>
      <a:accent2>
        <a:srgbClr val="A13F22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sitiva Master Slides 4-3" id="{E273BF55-4765-4C44-88E3-2D9162EC5177}" vid="{49EFD7E1-FF04-4C4B-B09D-B4A11DE5D809}"/>
    </a:ext>
  </a:extLst>
</a:theme>
</file>

<file path=ppt/theme/theme2.xml><?xml version="1.0" encoding="utf-8"?>
<a:theme xmlns:a="http://schemas.openxmlformats.org/drawingml/2006/main" name="Blank">
  <a:themeElements>
    <a:clrScheme name="Positiva">
      <a:dk1>
        <a:srgbClr val="F99D1C"/>
      </a:dk1>
      <a:lt1>
        <a:srgbClr val="B03B28"/>
      </a:lt1>
      <a:dk2>
        <a:srgbClr val="FFC20E"/>
      </a:dk2>
      <a:lt2>
        <a:srgbClr val="FFFFFF"/>
      </a:lt2>
      <a:accent1>
        <a:srgbClr val="191919"/>
      </a:accent1>
      <a:accent2>
        <a:srgbClr val="A13F22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sitiva Master Slides 4-3" id="{E273BF55-4765-4C44-88E3-2D9162EC5177}" vid="{906EF05A-50B7-402A-AF64-83EC7544B3BF}"/>
    </a:ext>
  </a:extLst>
</a:theme>
</file>

<file path=ppt/theme/theme3.xml><?xml version="1.0" encoding="utf-8"?>
<a:theme xmlns:a="http://schemas.openxmlformats.org/drawingml/2006/main" name="1_Blank">
  <a:themeElements>
    <a:clrScheme name="Positiva">
      <a:dk1>
        <a:srgbClr val="F99D1C"/>
      </a:dk1>
      <a:lt1>
        <a:srgbClr val="B03B28"/>
      </a:lt1>
      <a:dk2>
        <a:srgbClr val="FFC20E"/>
      </a:dk2>
      <a:lt2>
        <a:srgbClr val="FFFFFF"/>
      </a:lt2>
      <a:accent1>
        <a:srgbClr val="191919"/>
      </a:accent1>
      <a:accent2>
        <a:srgbClr val="A13F22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sitiva Master Slides 4-3" id="{E273BF55-4765-4C44-88E3-2D9162EC5177}" vid="{906EF05A-50B7-402A-AF64-83EC7544B3BF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4708</TotalTime>
  <Words>217</Words>
  <Application>Microsoft Office PowerPoint</Application>
  <PresentationFormat>Panorámica</PresentationFormat>
  <Paragraphs>9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Arial</vt:lpstr>
      <vt:lpstr>Calibri</vt:lpstr>
      <vt:lpstr>Helvetica LT Std</vt:lpstr>
      <vt:lpstr>Positiva Master Slides 4-3</vt:lpstr>
      <vt:lpstr>Blank</vt:lpstr>
      <vt:lpstr>1_Blank</vt:lpstr>
      <vt:lpstr>Tema de Office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Hermida, Carlos (BOG-MEW)</dc:creator>
  <cp:lastModifiedBy>Andrea Camila Antivar Quintero</cp:lastModifiedBy>
  <cp:revision>224</cp:revision>
  <dcterms:created xsi:type="dcterms:W3CDTF">2013-11-01T20:23:55Z</dcterms:created>
  <dcterms:modified xsi:type="dcterms:W3CDTF">2019-04-22T16:22:20Z</dcterms:modified>
</cp:coreProperties>
</file>