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08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22CD-53EC-4397-92AC-6778077D7C7B}" type="datetimeFigureOut">
              <a:rPr lang="es-CO" smtClean="0"/>
              <a:t>21/08/2020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2EFA-B3E7-4A70-860F-DC65C49B84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217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22CD-53EC-4397-92AC-6778077D7C7B}" type="datetimeFigureOut">
              <a:rPr lang="es-CO" smtClean="0"/>
              <a:t>21/08/2020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2EFA-B3E7-4A70-860F-DC65C49B84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888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22CD-53EC-4397-92AC-6778077D7C7B}" type="datetimeFigureOut">
              <a:rPr lang="es-CO" smtClean="0"/>
              <a:t>21/08/2020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2EFA-B3E7-4A70-860F-DC65C49B84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610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22CD-53EC-4397-92AC-6778077D7C7B}" type="datetimeFigureOut">
              <a:rPr lang="es-CO" smtClean="0"/>
              <a:t>21/08/2020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2EFA-B3E7-4A70-860F-DC65C49B84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7429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22CD-53EC-4397-92AC-6778077D7C7B}" type="datetimeFigureOut">
              <a:rPr lang="es-CO" smtClean="0"/>
              <a:t>21/08/2020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2EFA-B3E7-4A70-860F-DC65C49B84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233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22CD-53EC-4397-92AC-6778077D7C7B}" type="datetimeFigureOut">
              <a:rPr lang="es-CO" smtClean="0"/>
              <a:t>21/08/2020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2EFA-B3E7-4A70-860F-DC65C49B84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7044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22CD-53EC-4397-92AC-6778077D7C7B}" type="datetimeFigureOut">
              <a:rPr lang="es-CO" smtClean="0"/>
              <a:t>21/08/2020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2EFA-B3E7-4A70-860F-DC65C49B84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0472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22CD-53EC-4397-92AC-6778077D7C7B}" type="datetimeFigureOut">
              <a:rPr lang="es-CO" smtClean="0"/>
              <a:t>21/08/2020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2EFA-B3E7-4A70-860F-DC65C49B84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151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22CD-53EC-4397-92AC-6778077D7C7B}" type="datetimeFigureOut">
              <a:rPr lang="es-CO" smtClean="0"/>
              <a:t>21/08/2020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2EFA-B3E7-4A70-860F-DC65C49B84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548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22CD-53EC-4397-92AC-6778077D7C7B}" type="datetimeFigureOut">
              <a:rPr lang="es-CO" smtClean="0"/>
              <a:t>21/08/2020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2EFA-B3E7-4A70-860F-DC65C49B84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2032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22CD-53EC-4397-92AC-6778077D7C7B}" type="datetimeFigureOut">
              <a:rPr lang="es-CO" smtClean="0"/>
              <a:t>21/08/2020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2EFA-B3E7-4A70-860F-DC65C49B84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36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922CD-53EC-4397-92AC-6778077D7C7B}" type="datetimeFigureOut">
              <a:rPr lang="es-CO" smtClean="0"/>
              <a:t>21/08/2020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B2EFA-B3E7-4A70-860F-DC65C49B84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1027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5995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SISTEMAS</dc:creator>
  <cp:lastModifiedBy>SISTEMAS</cp:lastModifiedBy>
  <cp:revision>1</cp:revision>
  <dcterms:created xsi:type="dcterms:W3CDTF">2020-08-21T17:48:59Z</dcterms:created>
  <dcterms:modified xsi:type="dcterms:W3CDTF">2020-08-21T17:55:41Z</dcterms:modified>
</cp:coreProperties>
</file>