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7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FAA"/>
    <a:srgbClr val="83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92" d="100"/>
          <a:sy n="92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7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1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6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9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9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5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9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6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7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iscer.wordpress.com/2011/02/23/windows-7-service-pack-1-kb976932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nl.wikipedia.org/wiki/OS_X_10.11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adm04ibague@cendoj.ramajudicial.gov.c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F076F1-2005-9446-8BA2-BB21834EF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7"/>
            <a:ext cx="7315200" cy="4101891"/>
          </a:xfrm>
        </p:spPr>
        <p:txBody>
          <a:bodyPr>
            <a:normAutofit/>
          </a:bodyPr>
          <a:lstStyle/>
          <a:p>
            <a:pPr algn="just"/>
            <a:r>
              <a:rPr lang="es-CO" b="1" dirty="0"/>
              <a:t>TUTORIAL BÁSICO MANEJO DE TEAMS</a:t>
            </a:r>
            <a:br>
              <a:rPr lang="es-CO" b="1" dirty="0"/>
            </a:br>
            <a:r>
              <a:rPr lang="es-CO" b="1" dirty="0"/>
              <a:t/>
            </a:r>
            <a:br>
              <a:rPr lang="es-CO" b="1" dirty="0"/>
            </a:br>
            <a:endParaRPr lang="es-CO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1F1B04F-805F-3A44-925B-FAB60E190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566" y="1554480"/>
            <a:ext cx="7315200" cy="914400"/>
          </a:xfrm>
        </p:spPr>
        <p:txBody>
          <a:bodyPr/>
          <a:lstStyle/>
          <a:p>
            <a:pPr algn="ctr"/>
            <a:r>
              <a:rPr lang="es-CO" b="1" dirty="0"/>
              <a:t>JUZGADO CUARTO ADMINISTRATIVO ORAL DEL CIRCUITO DE IBAGUÉ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5EE21E94-5B3A-B24B-9932-104B5C48FA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15" y="403098"/>
            <a:ext cx="287289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29639CE7-8067-BA43-A496-3843E7ADAE3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910" y="4173732"/>
            <a:ext cx="1545763" cy="112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1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F3B8F7-2840-A149-AE59-90A163A2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071194" cy="4601183"/>
          </a:xfrm>
        </p:spPr>
        <p:txBody>
          <a:bodyPr/>
          <a:lstStyle/>
          <a:p>
            <a:r>
              <a:rPr lang="es-CO" dirty="0"/>
              <a:t>Requerimientos Técnicos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xmlns="" id="{6AAEDA28-703E-4D49-BCFA-39F35BD15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Para acceder a </a:t>
            </a:r>
            <a:r>
              <a:rPr lang="es-CO" i="1" dirty="0"/>
              <a:t>Microsoft Teams</a:t>
            </a:r>
            <a:r>
              <a:rPr lang="es-CO" dirty="0"/>
              <a:t> usted deberá contar con un Equipo de Computo, Tableta o Dispositivo Móvil que reúna las siguientes especificaciones:</a:t>
            </a:r>
          </a:p>
          <a:p>
            <a:pPr marL="457200" indent="-457200" algn="just">
              <a:buAutoNum type="arabicPeriod"/>
            </a:pPr>
            <a:r>
              <a:rPr lang="es-CO" dirty="0"/>
              <a:t>En el caso de los equipos de cómputo que cuente con Windows 7 en adelante y/o con Mac OS X 10.11 en adelante y para los dispositivos móviles  que tengan iOS o Android.</a:t>
            </a:r>
          </a:p>
          <a:p>
            <a:pPr marL="457200" indent="-457200" algn="just">
              <a:buAutoNum type="arabicPeriod"/>
            </a:pPr>
            <a:r>
              <a:rPr lang="es-CO" dirty="0"/>
              <a:t>Que el equipo cuente con cámara y micrófono en perfecto funcionamiento, que le permitan visualizar la diligencia e intervenir en la misma, a fin de garantizar la participación de todos los interesados</a:t>
            </a:r>
          </a:p>
          <a:p>
            <a:pPr marL="457200" indent="-457200" algn="just">
              <a:buAutoNum type="arabicPeriod"/>
            </a:pPr>
            <a:r>
              <a:rPr lang="es-CO" dirty="0"/>
              <a:t>Una conexión de internet con ancho de banda de mínimo 5 megas.</a:t>
            </a:r>
          </a:p>
          <a:p>
            <a:pPr marL="457200" indent="-457200" algn="just">
              <a:buAutoNum type="arabicPeriod"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E642CF87-D8CD-D54C-AFA8-BD7CEAEE0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822821" y="4779888"/>
            <a:ext cx="1431470" cy="124822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50BF01B9-0FBA-2F42-B84F-65EA70F0AC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7526868" y="4779888"/>
            <a:ext cx="1731434" cy="124822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2FC1725-70E2-A945-9FAA-CA344B15E6B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9" y="416433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31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6119CF-EF20-2740-9F6F-427E5A3BB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Citación a la diligencia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DF2C594-62E5-E34B-9F91-FB8933359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La citación a las audiencias se hará mediante providencia, que se notificará por estado y/o por correo electrónico, según corresponda, en la cual, se remitirá a los convocados el link para ingresar a la diligencia y la correspondiente convocatoria que se verá así: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8E2930B-3E55-A644-91E9-FB809B3ED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171" y="2162630"/>
            <a:ext cx="7837715" cy="4267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83150D5-3F9D-0441-8625-B7761FE626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6" y="237630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14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F3C11D-7744-B34E-8143-ACEB947C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Acceso a la diligencia a través del vínculo o correo electrónico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9310E85-9DB1-4D45-B57A-CEA020563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Para acceder a la audiencia usted deberá dar clic en  </a:t>
            </a:r>
            <a:r>
              <a:rPr lang="es-CO" i="1" dirty="0"/>
              <a:t>Unirse a reunión de Microsoft Teams</a:t>
            </a:r>
            <a:r>
              <a:rPr lang="es-CO" dirty="0"/>
              <a:t> y la reunión se abrirá automáticamente en la aplicación Teams (se recomienda al usuario tener instalada previamente la aplicación Teams en su equipo de cómputo, tableta o dispositivo móvil y haber creado una cuenta con el correo electrónico que repose en el expediente).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DA75BD0-4C67-3143-817F-AFF4E3A255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8" y="2743200"/>
            <a:ext cx="7315200" cy="3556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D609545-599F-2A4B-AC87-50CF612FB1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12" y="338552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478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xmlns="" id="{30F98B65-7028-FD4D-A676-4FD35588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Acceder a la diligencia</a:t>
            </a: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xmlns="" id="{810FF051-0094-8644-ABBB-E458AF3CA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Ahora deberá de especificar su nombre (nombre y apellidos), así como la parte que representa, para unirse a la reunión como invitado.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E90E917D-8713-CB49-8EAB-9FF51E88A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0" y="2017487"/>
            <a:ext cx="7120469" cy="396726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067F925-8F27-8548-AC41-F34FF23A0D9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6" y="237630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2064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385F32-28A7-7F4F-9B55-1C083B72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54738" cy="4601183"/>
          </a:xfrm>
        </p:spPr>
        <p:txBody>
          <a:bodyPr/>
          <a:lstStyle/>
          <a:p>
            <a:r>
              <a:rPr lang="es-CO" dirty="0"/>
              <a:t>Acceder a la diligencia sin tener una cuenta en Teams.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F697519-EC77-EA41-9F8C-019DD12F1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Si no tiene una cuenta de Teams ni descargada la aplicación en su dispositivo equipo de computo, tableta o dispositivo móvil, una vez seleccionada la opción de </a:t>
            </a:r>
            <a:r>
              <a:rPr lang="es-CO" i="1" dirty="0"/>
              <a:t>Unirse a reunión de Microsoft Teams</a:t>
            </a:r>
            <a:r>
              <a:rPr lang="es-CO" dirty="0"/>
              <a:t> , deberá seleccionar </a:t>
            </a:r>
            <a:r>
              <a:rPr lang="es-CO" i="1" dirty="0"/>
              <a:t>Unirse por internet en su lugar, </a:t>
            </a:r>
            <a:r>
              <a:rPr lang="es-CO" dirty="0"/>
              <a:t>así: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8C32D33-E324-B342-BA95-CDE633232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2380343"/>
            <a:ext cx="7315200" cy="361354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3BDECE2-EA65-A542-AA33-0B54E3835E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62" y="237630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82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xmlns="" id="{30F98B65-7028-FD4D-A676-4FD35588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Acceder a la diligencia</a:t>
            </a: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xmlns="" id="{810FF051-0094-8644-ABBB-E458AF3CA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Ahora deberá de especificar igualmente su nombre (nombre y apellidos), así como la parte que representa, para unirse a la reunión como invitado.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E90E917D-8713-CB49-8EAB-9FF51E88A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0" y="2017487"/>
            <a:ext cx="7120469" cy="396726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067F925-8F27-8548-AC41-F34FF23A0D9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6" y="237630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526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89F29DD-5F0D-C345-9CB3-9F531B95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Acceso a la diligencia a través del calendario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6A101E-1762-324B-9FA7-3A93418A0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/>
              <a:t>Para ello deberá ingresar a la aplicación Microsoft Teams desde su ordenador o teléfono movil, seleccionar calendario en la parte izquierda en el caso del ordenador o en la parte inferior en el teléfono móvil, ubicar la diligencia y darle unirse o join.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48479CF-9C70-7E41-9178-53B522811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00" y="2462892"/>
            <a:ext cx="7315200" cy="35218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CE59221-E1C4-DF49-B177-67F039F70F6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9" y="294914"/>
            <a:ext cx="2872895" cy="89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977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054B8C-B5C2-D247-B4FF-3419A78C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Canales de comunicación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6B0BE2-9D8C-6442-B148-E58D3793A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/>
              <a:t>Los canales virtuales estarán habilitados 30 minutos antes del inicio de la diligencia, con el propósito de que los intervinientes accedan a la plataforma y reporten al secretario ad - hoc, los inconvenientes  de conectividad que presenten, a afectos de superarlos antes del inicio de la diligencia, para lo cual podrán hacer uso de los siguientes canales de comunicación:</a:t>
            </a:r>
          </a:p>
          <a:p>
            <a:r>
              <a:rPr lang="es-CO" dirty="0"/>
              <a:t> Teléfono del Despacho 2719337</a:t>
            </a:r>
          </a:p>
          <a:p>
            <a:r>
              <a:rPr lang="es-CO" dirty="0"/>
              <a:t>WhatsApp 3155365413</a:t>
            </a:r>
          </a:p>
          <a:p>
            <a:r>
              <a:rPr lang="es-CO" dirty="0"/>
              <a:t>Correo electrónico </a:t>
            </a:r>
            <a:r>
              <a:rPr lang="es-CO" dirty="0">
                <a:hlinkClick r:id="rId2"/>
              </a:rPr>
              <a:t>adm04ibague@cendoj.ramajudicial.gov.co</a:t>
            </a:r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5A03DF8-3989-1E43-938B-92677CE3504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68" y="2486690"/>
            <a:ext cx="631621" cy="55751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2FD6CD57-CC75-8247-807F-C1CB4B3A0A1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6798353" y="3008962"/>
            <a:ext cx="478884" cy="54936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2214EDAE-366D-8E4B-84C4-091358EBE0B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6" y="416433"/>
            <a:ext cx="287289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A238372-5F19-5E47-92EA-0B8CD1960B3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590" y="3424428"/>
            <a:ext cx="978144" cy="564529"/>
          </a:xfrm>
          <a:prstGeom prst="rect">
            <a:avLst/>
          </a:prstGeom>
        </p:spPr>
      </p:pic>
      <p:sp>
        <p:nvSpPr>
          <p:cNvPr id="11" name="Llamada rectangular redondeada 10">
            <a:extLst>
              <a:ext uri="{FF2B5EF4-FFF2-40B4-BE49-F238E27FC236}">
                <a16:creationId xmlns:a16="http://schemas.microsoft.com/office/drawing/2014/main" xmlns="" id="{E5D7710C-A4C1-844A-9A81-C8C6EA42DAEC}"/>
              </a:ext>
            </a:extLst>
          </p:cNvPr>
          <p:cNvSpPr/>
          <p:nvPr/>
        </p:nvSpPr>
        <p:spPr>
          <a:xfrm>
            <a:off x="4036650" y="4100441"/>
            <a:ext cx="6980435" cy="1504084"/>
          </a:xfrm>
          <a:prstGeom prst="wedgeRoundRectCallout">
            <a:avLst>
              <a:gd name="adj1" fmla="val 35387"/>
              <a:gd name="adj2" fmla="val 66657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s-CO" dirty="0">
              <a:solidFill>
                <a:schemeClr val="bg1"/>
              </a:solidFill>
            </a:endParaRPr>
          </a:p>
          <a:p>
            <a:pPr algn="just"/>
            <a:r>
              <a:rPr lang="es-CO" dirty="0">
                <a:solidFill>
                  <a:schemeClr val="bg1"/>
                </a:solidFill>
              </a:rPr>
              <a:t>Se recuerda a los usuarios que el WhatsApp estará habilitado ÚNICAMENTE para resolver dudas, inquietudes y solicitudes relativas a la realización de las Audiencias Virtuales y en NINGÚN caso se recepcionaran documentos por dicho canal.</a:t>
            </a:r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08354709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{F1226F58-EB89-DC4C-B84E-B2D6E611CC21}tf10001124</Template>
  <TotalTime>6146</TotalTime>
  <Words>532</Words>
  <Application>Microsoft Office PowerPoint</Application>
  <PresentationFormat>Panorámica</PresentationFormat>
  <Paragraphs>78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Marco</vt:lpstr>
      <vt:lpstr>TUTORIAL BÁSICO MANEJO DE TEAMS  </vt:lpstr>
      <vt:lpstr>Requerimientos Técnicos</vt:lpstr>
      <vt:lpstr>Citación a la diligencia</vt:lpstr>
      <vt:lpstr>Acceso a la diligencia a través del vínculo o correo electrónico</vt:lpstr>
      <vt:lpstr>Acceder a la diligencia</vt:lpstr>
      <vt:lpstr>Acceder a la diligencia sin tener una cuenta en Teams.</vt:lpstr>
      <vt:lpstr>Acceder a la diligencia</vt:lpstr>
      <vt:lpstr>Acceso a la diligencia a través del calendario</vt:lpstr>
      <vt:lpstr>Canales de comunicación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AUDIENCIAS VIRTUALES</dc:title>
  <dc:creator>Lopez Ceron Daniela Estefania</dc:creator>
  <cp:lastModifiedBy>Secretario Juzgado 4o Administrativo</cp:lastModifiedBy>
  <cp:revision>27</cp:revision>
  <dcterms:created xsi:type="dcterms:W3CDTF">2020-07-01T18:58:59Z</dcterms:created>
  <dcterms:modified xsi:type="dcterms:W3CDTF">2020-07-14T16:31:21Z</dcterms:modified>
</cp:coreProperties>
</file>