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08A562-F864-4475-84FD-26373419F6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61E65F4-F3EA-4703-ABB0-07455824F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ED634E-EA07-4455-8844-A030D0E81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ED1A-3A82-45A4-88FB-BF46F7A15EC0}" type="datetimeFigureOut">
              <a:rPr lang="es-CO" smtClean="0"/>
              <a:t>19/02/2021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1B8F61-BB58-4065-BEA9-B20CFF460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3728AE-5823-4AB9-8ACF-63F4297BF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B3C43-1B7F-4870-983F-A9B2BB3609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6604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D04851-38A9-4F0D-9EDB-3FA4B3809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5AB512D-8AEE-4C7C-A80B-60838CF816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D1A228-361D-41DB-94EF-200128737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ED1A-3A82-45A4-88FB-BF46F7A15EC0}" type="datetimeFigureOut">
              <a:rPr lang="es-CO" smtClean="0"/>
              <a:t>19/02/2021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9A38D0-DB22-4A73-AB68-21D47CB9B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8DB64E-19A3-4053-966F-CBB90761A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B3C43-1B7F-4870-983F-A9B2BB3609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142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184D259-1AC5-4048-99DD-9FDC503A06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5ED25FA-72FC-4BF2-B0C3-F1A70703E6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8914E4-A613-43B3-B476-B6D5DE7E3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ED1A-3A82-45A4-88FB-BF46F7A15EC0}" type="datetimeFigureOut">
              <a:rPr lang="es-CO" smtClean="0"/>
              <a:t>19/02/2021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6617B1-EC7A-4079-B5BC-BB9ACB7C3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B71D6B-D03C-4C09-8B62-B1BC7E172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B3C43-1B7F-4870-983F-A9B2BB3609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121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41295B-3EEA-4FC0-B4D3-7E4326093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33B8D2-DD1C-4376-82EE-8903D6EE1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9F6993-DFD5-466D-B460-F4F888F81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ED1A-3A82-45A4-88FB-BF46F7A15EC0}" type="datetimeFigureOut">
              <a:rPr lang="es-CO" smtClean="0"/>
              <a:t>19/02/2021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D53BFD-27DF-451E-9428-6E8C5021E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2714AA-9672-4179-B24C-694B59305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B3C43-1B7F-4870-983F-A9B2BB3609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7527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2D69F4-CA76-41DC-9BCA-21FA0365D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B8FB66-66EC-43A4-B397-950398E3E2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79D115-1025-4F84-B63C-64BE7407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ED1A-3A82-45A4-88FB-BF46F7A15EC0}" type="datetimeFigureOut">
              <a:rPr lang="es-CO" smtClean="0"/>
              <a:t>19/02/2021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184B20-4F28-4CAE-87BB-B5476B034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DF9AA2-85AD-48D2-B4ED-A33FEA0F5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B3C43-1B7F-4870-983F-A9B2BB3609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5600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53984A-EB04-4515-B4CC-0F2741A4C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905125-63AE-41F4-8257-A35CBE6CDF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BB85750-6BF0-4C05-A481-8CE2C88CC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35E1C2-458F-47EC-BD51-6D6415DE2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ED1A-3A82-45A4-88FB-BF46F7A15EC0}" type="datetimeFigureOut">
              <a:rPr lang="es-CO" smtClean="0"/>
              <a:t>19/02/2021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1692B2-080E-4FA4-9AFD-2FC8A09BD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75C20B-F36F-40F7-B2D4-1739FADB3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B3C43-1B7F-4870-983F-A9B2BB3609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7492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FCA331-B86F-466F-ADBD-354A3B488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C0FC5E-8B51-43C4-A05C-486226125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298F70D-2C05-4AC3-B5FA-36CDC3756D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328AC54-5305-48B8-BF6A-4522DD4026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A09D53C-232D-4B7B-AC1A-4142508C04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D10C2AE-E62F-4568-84C8-A3135CF5D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ED1A-3A82-45A4-88FB-BF46F7A15EC0}" type="datetimeFigureOut">
              <a:rPr lang="es-CO" smtClean="0"/>
              <a:t>19/02/2021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E54DD3F-ECA0-4834-A76E-F26299D75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CD5EF46-3EA6-4161-87E2-1831C598C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B3C43-1B7F-4870-983F-A9B2BB3609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9522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D70C2-60D5-4DEB-84CD-6D19E1292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5B3DC42-4860-4F53-A997-C1B253BB3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ED1A-3A82-45A4-88FB-BF46F7A15EC0}" type="datetimeFigureOut">
              <a:rPr lang="es-CO" smtClean="0"/>
              <a:t>19/02/2021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7E41F6C-2360-47A6-BCC6-2569F56B9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0F4932C-8B27-4CEB-A3B7-0B5677F84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B3C43-1B7F-4870-983F-A9B2BB3609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5609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F438912-F9E8-4206-9798-C2549F192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ED1A-3A82-45A4-88FB-BF46F7A15EC0}" type="datetimeFigureOut">
              <a:rPr lang="es-CO" smtClean="0"/>
              <a:t>19/02/2021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7CFBF3E-C92F-4698-B513-B66D4D844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65764C-67EC-408C-B9C9-78C1FCC17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B3C43-1B7F-4870-983F-A9B2BB3609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5558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E8BEBC-1B13-4722-B4F6-856C61887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6BD69E-2E99-4263-A63D-62314751D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39AC538-BCBD-4F4C-B059-60FD816D89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12931D-2823-4119-9640-F34276D36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ED1A-3A82-45A4-88FB-BF46F7A15EC0}" type="datetimeFigureOut">
              <a:rPr lang="es-CO" smtClean="0"/>
              <a:t>19/02/2021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CDAB923-E728-46D7-901F-7305AD26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78850B-C6DF-471B-8816-90A1CCE0D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B3C43-1B7F-4870-983F-A9B2BB3609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339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108B95-71AB-4F63-AE48-D1D8256CB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952C9EF-9C61-4EC8-80F2-C512FF7B28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E040D30-923B-46AE-8FDD-C1E7C60341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036815D-AF01-4612-AF0A-9C8F30092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CED1A-3A82-45A4-88FB-BF46F7A15EC0}" type="datetimeFigureOut">
              <a:rPr lang="es-CO" smtClean="0"/>
              <a:t>19/02/2021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BBD9D6-EF91-44F8-AE15-1CE1132FE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017706-C3E4-42C8-B4B4-7DABA69EB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B3C43-1B7F-4870-983F-A9B2BB3609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985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426EE4E-C907-481B-8D24-3FD3A5C83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AD84F12-4FBF-4A52-B38C-DE927E970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E3D1A7-816D-49B8-9A89-4557DC7F97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CED1A-3A82-45A4-88FB-BF46F7A15EC0}" type="datetimeFigureOut">
              <a:rPr lang="es-CO" smtClean="0"/>
              <a:t>19/02/2021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21874A-3DFE-450B-BED8-211D99939B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5C71CD-AC69-459B-8DC0-5095EB1393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B3C43-1B7F-4870-983F-A9B2BB36093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417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rocjudadm105@procuraduria.gov.co" TargetMode="External"/><Relationship Id="rId2" Type="http://schemas.openxmlformats.org/officeDocument/2006/relationships/hyperlink" Target="mailto:adm06ibague@cendoj.ramajudicial.gov.co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procesosnacionales@defensajuridica.gov.c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grama de flujo: retraso 4">
            <a:extLst>
              <a:ext uri="{FF2B5EF4-FFF2-40B4-BE49-F238E27FC236}">
                <a16:creationId xmlns:a16="http://schemas.microsoft.com/office/drawing/2014/main" id="{D1DD68D9-5FF8-486F-AF4C-7E926E0A3AF2}"/>
              </a:ext>
            </a:extLst>
          </p:cNvPr>
          <p:cNvSpPr/>
          <p:nvPr/>
        </p:nvSpPr>
        <p:spPr>
          <a:xfrm>
            <a:off x="836611" y="744278"/>
            <a:ext cx="4936867" cy="5116771"/>
          </a:xfrm>
          <a:prstGeom prst="flowChartDelay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CORREOS ELECTRÓNICOS</a:t>
            </a:r>
            <a:endParaRPr lang="es-CO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8731539-4F49-4F7C-A1A5-1FBA605C7D36}"/>
              </a:ext>
            </a:extLst>
          </p:cNvPr>
          <p:cNvSpPr txBox="1"/>
          <p:nvPr/>
        </p:nvSpPr>
        <p:spPr>
          <a:xfrm>
            <a:off x="6096000" y="1637414"/>
            <a:ext cx="5259389" cy="4293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b="1" dirty="0"/>
              <a:t>Juzgado Sexto Administrativo del Circuito de Ibagué: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1800" dirty="0"/>
              <a:t>      </a:t>
            </a:r>
            <a:r>
              <a:rPr lang="es-ES" sz="1800" dirty="0">
                <a:hlinkClick r:id="rId2"/>
              </a:rPr>
              <a:t>adm06ibague@cendoj.ramajudicial.gov.co</a:t>
            </a:r>
            <a:endParaRPr lang="es-ES" sz="18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b="1" dirty="0"/>
              <a:t>Procuraduría 105 Judicial I Administrativo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1800" dirty="0"/>
              <a:t>      </a:t>
            </a:r>
            <a:r>
              <a:rPr lang="es-ES" sz="1800" dirty="0">
                <a:hlinkClick r:id="rId3"/>
              </a:rPr>
              <a:t>procjudadm105@procuraduria.gov.co</a:t>
            </a:r>
            <a:endParaRPr lang="es-ES" sz="18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b="1" dirty="0"/>
              <a:t>ANDJE (Asuntos Nacionales)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1800" dirty="0"/>
              <a:t>      </a:t>
            </a:r>
            <a:r>
              <a:rPr lang="es-ES" sz="1800" dirty="0">
                <a:hlinkClick r:id="rId4"/>
              </a:rPr>
              <a:t>procesosnacionales@defensajuridica.gov.co</a:t>
            </a:r>
            <a:endParaRPr lang="es-ES" sz="1800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sz="1800" dirty="0"/>
          </a:p>
          <a:p>
            <a:pPr marL="0" indent="0">
              <a:buNone/>
            </a:pPr>
            <a:endParaRPr lang="es-ES" sz="1800" dirty="0"/>
          </a:p>
          <a:p>
            <a:pPr marL="0" indent="0">
              <a:buNone/>
            </a:pPr>
            <a:endParaRPr lang="es-CO" sz="1800" dirty="0"/>
          </a:p>
        </p:txBody>
      </p:sp>
    </p:spTree>
    <p:extLst>
      <p:ext uri="{BB962C8B-B14F-4D97-AF65-F5344CB8AC3E}">
        <p14:creationId xmlns:p14="http://schemas.microsoft.com/office/powerpoint/2010/main" val="21441763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46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MONICA</dc:creator>
  <cp:lastModifiedBy>Audiencias Juzgado 06 Administrativo - Tolima - Ibague</cp:lastModifiedBy>
  <cp:revision>8</cp:revision>
  <dcterms:created xsi:type="dcterms:W3CDTF">2021-02-19T16:32:13Z</dcterms:created>
  <dcterms:modified xsi:type="dcterms:W3CDTF">2021-02-19T21:32:42Z</dcterms:modified>
</cp:coreProperties>
</file>