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rocesosfamiliasinc@cendoj.ramajudicial.gov.co" TargetMode="External"/><Relationship Id="rId2" Type="http://schemas.openxmlformats.org/officeDocument/2006/relationships/hyperlink" Target="mailto:procesoscontenciososinc@cendoj.ramajudicial.gov.co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rocesoscivilessinc@cendoj.ramajudicial.gov.co" TargetMode="External"/><Relationship Id="rId4" Type="http://schemas.openxmlformats.org/officeDocument/2006/relationships/hyperlink" Target="mailto:procesoslaboralessinc@cendoj.ramajudicial.gov.c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cesojudicial.ramajudicial.gov.co/TutelaEnLine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serpadsinc@cendoj.ramajudicial.gov.co" TargetMode="External"/><Relationship Id="rId2" Type="http://schemas.openxmlformats.org/officeDocument/2006/relationships/hyperlink" Target="mailto:censersinc@cendoj.ramajudicial.gov.co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jcp02sinc@Cendoj.Ramajudicial.gov.co" TargetMode="External"/><Relationship Id="rId4" Type="http://schemas.openxmlformats.org/officeDocument/2006/relationships/hyperlink" Target="mailto:ejcpsinc@cendoj.ramajudicial.gov.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qsfsinc@cendoj.ramajudicial.gov.co" TargetMode="External"/><Relationship Id="rId2" Type="http://schemas.openxmlformats.org/officeDocument/2006/relationships/hyperlink" Target="mailto:asuntosdisciplinariossinc@cendoj.ramajudicial.gov.co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ecepcionpcto2czl@cendoj.ramajudicial.gov.co" TargetMode="External"/><Relationship Id="rId2" Type="http://schemas.openxmlformats.org/officeDocument/2006/relationships/hyperlink" Target="mailto:recepcionpcto1czl@cendoj.ramajudicial.gov.c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cepcionpfamczl@cendoj.ramajudicial.gov.c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ecepcionpmpl2czl@cendoj.ramajudicial.gov.co" TargetMode="External"/><Relationship Id="rId2" Type="http://schemas.openxmlformats.org/officeDocument/2006/relationships/hyperlink" Target="mailto:recepcionpmpl1czl@cendoj.ramajudicial.gov.c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cepcionpmpl3czl@cendoj.ramajudicial.gov.c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majudicial.gov.co/web/consejo-seccional-de-la-judicatura-de-sucre/corporacio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12889" y="2472267"/>
            <a:ext cx="12931595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EL CONSEJO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SECCIONAL DE LA JUDICATURA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DE SUCRE Y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LA DIRECCION DE ADMINISTRACION JUDICIAL </a:t>
            </a:r>
            <a:endParaRPr lang="es-CO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DE  SINCELEJO INFORMA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QUE APARTIR DEL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1º 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de JULIO DEL PRESENTE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LA PRESENTACIÓN DE DEMANDAS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TUTELAS Y HABEAS CORPUS SE REALIZARÁ A TRAVÉS DE LOS SIGUIENTES CORREOS ELECTRÓNCIOS</a:t>
            </a:r>
            <a:endParaRPr lang="es-ES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16" y="254577"/>
            <a:ext cx="13525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5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80272" y="1545254"/>
            <a:ext cx="104732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Atención al publico presencial solamente previa autorización del Juez desde el 1 de julio de 2020:</a:t>
            </a:r>
          </a:p>
          <a:p>
            <a:endParaRPr lang="es-CO" sz="2800" dirty="0"/>
          </a:p>
          <a:p>
            <a:r>
              <a:rPr lang="es-CO" sz="2800" dirty="0"/>
              <a:t>Mañana: 9:00 a 11:00 a.m.</a:t>
            </a:r>
          </a:p>
          <a:p>
            <a:r>
              <a:rPr lang="es-CO" sz="2800" dirty="0"/>
              <a:t>Tarde 2:00 a 4:00 p.m.</a:t>
            </a:r>
          </a:p>
          <a:p>
            <a:endParaRPr lang="es-CO" sz="2800" dirty="0"/>
          </a:p>
          <a:p>
            <a:pPr algn="just"/>
            <a:r>
              <a:rPr lang="es-CO" sz="2800" dirty="0"/>
              <a:t>A través de los correos electrónicos institucionales los usuarios pueden radicar solicitudes dirigidas a los</a:t>
            </a:r>
          </a:p>
          <a:p>
            <a:pPr algn="just"/>
            <a:r>
              <a:rPr lang="es-CO" sz="2800" dirty="0"/>
              <a:t>Despachos Judiciales durante las 8 horas de la jornada laboral. </a:t>
            </a:r>
          </a:p>
        </p:txBody>
      </p:sp>
    </p:spTree>
    <p:extLst>
      <p:ext uri="{BB962C8B-B14F-4D97-AF65-F5344CB8AC3E}">
        <p14:creationId xmlns:p14="http://schemas.microsoft.com/office/powerpoint/2010/main" val="297016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8352" y="0"/>
            <a:ext cx="11229278" cy="592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C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600" dirty="0" smtClean="0">
                <a:solidFill>
                  <a:srgbClr val="FF000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EN SINCELEJO </a:t>
            </a:r>
            <a:endParaRPr lang="es-CO" dirty="0">
              <a:solidFill>
                <a:srgbClr val="FF0000"/>
              </a:solidFill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ANTE LA JURIDICCION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CONTENCIOSO ADMINISTRATIVA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procesoscontenciososinc@cendoj.ramajudicial.gov.co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FAMILIA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procesosfamiliasinc@cendoj.ramajudicial.gov.co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LABORALES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procesoslaboralessinc@cendoj.ramajudicial.gov.co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CIVILES Y SOLICITUDES ANTE JUZGADOS CIVILES ESP RESTITUCION DE TIERRAS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procesoscivilessinc@cendoj.ramajudicial.gov.co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87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8576" y="2033746"/>
            <a:ext cx="7995424" cy="2236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LA PRESENTACION DE TUTELAS </a:t>
            </a:r>
            <a:r>
              <a:rPr lang="es-CO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HABEAS CORPUS</a:t>
            </a:r>
            <a:endParaRPr lang="es-E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Estará habilitado en la página web de la Rama Judicial la aplicación web “Recepción de Tutelas y Habeas Corpus en Línea”  Solo debe ingresar así: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https://procesojudicial.ramajudicial.gov.co/TutelaEnLinea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332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3442" y="441248"/>
            <a:ext cx="87202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                                                   ASUNTOS PENALES</a:t>
            </a:r>
          </a:p>
          <a:p>
            <a:endParaRPr lang="es-CO" b="1" u="sng" dirty="0" smtClean="0">
              <a:solidFill>
                <a:srgbClr val="FF0000"/>
              </a:solidFill>
            </a:endParaRPr>
          </a:p>
          <a:p>
            <a:r>
              <a:rPr lang="es-CO" b="1" u="sng" dirty="0" smtClean="0">
                <a:solidFill>
                  <a:srgbClr val="FF0000"/>
                </a:solidFill>
              </a:rPr>
              <a:t>RECEPCION </a:t>
            </a:r>
            <a:r>
              <a:rPr lang="es-CO" b="1" u="sng" dirty="0">
                <a:solidFill>
                  <a:srgbClr val="FF0000"/>
                </a:solidFill>
              </a:rPr>
              <a:t>DE DILIGENCIAS PARA LOS JUZGADOS PENALES </a:t>
            </a:r>
            <a:endParaRPr lang="es-ES" b="1" dirty="0">
              <a:solidFill>
                <a:srgbClr val="FF0000"/>
              </a:solidFill>
            </a:endParaRPr>
          </a:p>
          <a:p>
            <a:endParaRPr lang="es-ES" b="1" u="sng" dirty="0" smtClean="0">
              <a:solidFill>
                <a:srgbClr val="FF0000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es-ES" dirty="0"/>
              <a:t>Centro de Servicios Penales </a:t>
            </a:r>
            <a:r>
              <a:rPr lang="es-ES" dirty="0" smtClean="0"/>
              <a:t>SPA</a:t>
            </a:r>
            <a:endParaRPr lang="es-ES" u="sng" dirty="0">
              <a:solidFill>
                <a:srgbClr val="0000FF"/>
              </a:solidFill>
              <a:latin typeface="Arial" panose="020B0604020202020204" pitchFamily="34" charset="0"/>
              <a:hlinkClick r:id="rId2"/>
            </a:endParaRPr>
          </a:p>
          <a:p>
            <a:endParaRPr lang="es-ES" u="sng" dirty="0" smtClean="0">
              <a:solidFill>
                <a:srgbClr val="0000FF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es-ES" u="sng" dirty="0" smtClean="0">
                <a:solidFill>
                  <a:srgbClr val="0000FF"/>
                </a:solidFill>
                <a:latin typeface="Arial" panose="020B0604020202020204" pitchFamily="34" charset="0"/>
                <a:hlinkClick r:id="rId2"/>
              </a:rPr>
              <a:t>censersinc@cendoj.ramajudicial.gov.co</a:t>
            </a:r>
            <a:r>
              <a:rPr lang="es-ES" dirty="0" smtClean="0"/>
              <a:t> 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1083442" y="2759687"/>
            <a:ext cx="10560965" cy="195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RECEPCION </a:t>
            </a:r>
            <a:r>
              <a:rPr lang="es-CO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DILIGENCIAS PARA LOS JUZGADOS PENALES RESPONSABILIDAD PENAL PARA </a:t>
            </a:r>
            <a:r>
              <a:rPr lang="es-CO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ADOLESCENTES 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DE SERVICIOS PARA JUZGADOS PENALES RESPONSABILIDAD PENAL PARA ADOLESCENTES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ES" u="sng" dirty="0">
                <a:hlinkClick r:id="rId3"/>
              </a:rPr>
              <a:t>cserpadsinc@cendoj.ramajudicial.gov.co</a:t>
            </a:r>
            <a:r>
              <a:rPr lang="es-ES" dirty="0"/>
              <a:t> </a:t>
            </a:r>
            <a:endParaRPr lang="es-ES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47767" y="5000397"/>
            <a:ext cx="9735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>
              <a:defRPr/>
            </a:pPr>
            <a:r>
              <a:rPr lang="es-CO" b="1" u="sng" dirty="0">
                <a:solidFill>
                  <a:srgbClr val="FF0000"/>
                </a:solidFill>
              </a:rPr>
              <a:t>PETICIONES ANTE LOS JUZGADOS DE EJECUCION DE PENAS Y MEDIDAS DE SEGURIDAD</a:t>
            </a:r>
            <a:endParaRPr lang="es-ES" b="1" u="sng" dirty="0">
              <a:solidFill>
                <a:srgbClr val="FF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83442" y="5369729"/>
            <a:ext cx="5314275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u="sng" dirty="0" smtClean="0">
                <a:solidFill>
                  <a:srgbClr val="7030A0"/>
                </a:solidFill>
                <a:hlinkClick r:id="rId4"/>
              </a:rPr>
              <a:t>ejcpsinc@cendoj.ramajudicial.gov.co</a:t>
            </a:r>
            <a:endParaRPr lang="es-ES" sz="2000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endParaRPr lang="es-ES" sz="2000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s-ES" sz="2000" u="sng" dirty="0">
                <a:solidFill>
                  <a:schemeClr val="accent2"/>
                </a:solidFill>
                <a:hlinkClick r:id="rId5"/>
              </a:rPr>
              <a:t>ejcp02sinc@Cendoj.Ramajudicial.gov.co</a:t>
            </a:r>
            <a:endParaRPr lang="es-ES" sz="2000" u="sng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s-ES" sz="2000" u="sng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C00000"/>
                </a:solidFill>
              </a:rPr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534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50818" y="1585691"/>
            <a:ext cx="8967355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QUEJAS  DISCIPLINARIAS</a:t>
            </a:r>
            <a:endParaRPr lang="es-ES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asuntosdisciplinariossinc@cendoj.ramajudicial.gov.co</a:t>
            </a:r>
            <a:endParaRPr lang="es-CO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PQRS </a:t>
            </a:r>
            <a:r>
              <a:rPr lang="es-CO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SECCIONAL DE LA JUDICATURA</a:t>
            </a:r>
            <a:endParaRPr lang="es-ES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pqsfsinc@cendoj.ramajudicial.gov.co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1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5963" y="1147561"/>
            <a:ext cx="796197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CO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CORREOS DE RECEPCION DE DEMANDAS MUNICIPIO DE COROZAL</a:t>
            </a:r>
            <a:endParaRPr lang="es-E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</a:t>
            </a: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PRIMERO PROMICSUO DE CIRCUITO DE COROZAL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recepcionpcto1czl@cendoj.ramajudicial.gov.co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SEGUNDO PROMISCUO DE CIRCUITO DE COROZAL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recepcionpcto2czl@cendoj.ramajudicial.gov.co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PROMISCUO DE FAMILIA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recepcionpfamczl@cendoj.ramajudicial.gov.co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1464360"/>
            <a:ext cx="6096000" cy="39292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1º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recepcionpmpl1czl@cendoj.ramajudicial.gov.co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2º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recepcionpmpl2czl@cendoj.ramajudicial.gov.co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3º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recepcionpmpl3czl@cendoj.ramajudicial.gov.co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5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1298" y="2083486"/>
            <a:ext cx="76683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LOS DEMAS MUNICIPIOS </a:t>
            </a:r>
            <a:r>
              <a:rPr lang="es-CO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DEMANDAS SE </a:t>
            </a:r>
            <a:r>
              <a:rPr lang="es-CO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RECIBIRAN EN LOS CORREOS ELECTRONICOS DE CADA DESPACHO PUBLICADOS EN LA PAGINA WEB </a:t>
            </a:r>
            <a:r>
              <a:rPr lang="es-CO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RAMA JUDICIAL: </a:t>
            </a:r>
            <a:r>
              <a:rPr lang="es-CO" sz="2000" dirty="0" smtClean="0">
                <a:hlinkClick r:id="rId2"/>
              </a:rPr>
              <a:t>https</a:t>
            </a:r>
            <a:r>
              <a:rPr lang="es-CO" sz="2000" dirty="0">
                <a:hlinkClick r:id="rId2"/>
              </a:rPr>
              <a:t>://www.ramajudicial.gov.co/web/consejo-seccional-de-la-judicatura-de-sucre/corporacion</a:t>
            </a:r>
            <a:endParaRPr lang="es-E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9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452" y="452115"/>
            <a:ext cx="88511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s-CO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reitera que en cumplimiento a lo dispuesto en el Acuerdos PCSA20-11567 y  </a:t>
            </a:r>
            <a:r>
              <a:rPr lang="es-CO" sz="1600" b="1" dirty="0" smtClean="0">
                <a:latin typeface="+mj-lt"/>
              </a:rPr>
              <a:t>PCSJA20-11581, las </a:t>
            </a:r>
            <a:r>
              <a:rPr lang="es-CO" sz="1600" b="1" dirty="0">
                <a:latin typeface="+mj-lt"/>
              </a:rPr>
              <a:t>sedes judiciales y administrativas de la Rama Judicial no prestarán atención presencial al </a:t>
            </a:r>
            <a:r>
              <a:rPr lang="es-CO" sz="1600" b="1" dirty="0" smtClean="0">
                <a:latin typeface="+mj-lt"/>
              </a:rPr>
              <a:t>público </a:t>
            </a:r>
            <a:r>
              <a:rPr lang="es-CO" sz="1600" b="1" dirty="0">
                <a:latin typeface="+mj-lt"/>
              </a:rPr>
              <a:t>y los servidores de la Rama Judicial continuarán trabajando de manera preferente en su casa mediante el uso de las tecnologías de la información y las comunicaciones. Cuando para cumplir con las funciones o la prestación del servicio sea necesaria la </a:t>
            </a:r>
            <a:r>
              <a:rPr lang="es-CO" sz="1600" b="1" dirty="0" err="1">
                <a:latin typeface="+mj-lt"/>
              </a:rPr>
              <a:t>presencialidad</a:t>
            </a:r>
            <a:r>
              <a:rPr lang="es-CO" sz="1600" b="1" dirty="0">
                <a:latin typeface="+mj-lt"/>
              </a:rPr>
              <a:t> en la sede de trabajo se atenderán las disposiciones establecidas </a:t>
            </a:r>
            <a:r>
              <a:rPr lang="es-CO" sz="1600" b="1" dirty="0" smtClean="0">
                <a:latin typeface="+mj-lt"/>
              </a:rPr>
              <a:t>en el Acuerdo CSJSUA20-36 del 14 de junio de 2020. Únicamente </a:t>
            </a:r>
            <a:r>
              <a:rPr lang="es-CO" sz="1600" b="1" dirty="0">
                <a:latin typeface="+mj-lt"/>
              </a:rPr>
              <a:t>se podrá ingresar a los despachos judiciales para las actividades estrictamente necesarias y con autorización expresa de los funcionarios judiciales, de conformidad con las reglas indicadas en el Acuerdo </a:t>
            </a:r>
            <a:r>
              <a:rPr lang="es-CO" sz="1600" b="1" dirty="0" smtClean="0">
                <a:latin typeface="+mj-lt"/>
              </a:rPr>
              <a:t>PCSJA20-11567</a:t>
            </a:r>
            <a:endParaRPr lang="es-ES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08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</TotalTime>
  <Words>413</Words>
  <Application>Microsoft Office PowerPoint</Application>
  <PresentationFormat>Panorámica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Aharoni</vt:lpstr>
      <vt:lpstr>Arial</vt:lpstr>
      <vt:lpstr>Calibri</vt:lpstr>
      <vt:lpstr>Century Gothic</vt:lpstr>
      <vt:lpstr>Times New Roman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capacitacion-3</dc:creator>
  <cp:lastModifiedBy>mauricioarrietavargas@hotmail.com</cp:lastModifiedBy>
  <cp:revision>17</cp:revision>
  <dcterms:created xsi:type="dcterms:W3CDTF">2020-06-28T23:57:51Z</dcterms:created>
  <dcterms:modified xsi:type="dcterms:W3CDTF">2020-07-02T21:20:43Z</dcterms:modified>
</cp:coreProperties>
</file>