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A7D-D9FA-4BA0-8892-D06756950779}" type="datetimeFigureOut">
              <a:rPr lang="es-CO" smtClean="0"/>
              <a:t>31/08/2022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7731-B832-4BE7-A252-591BD56EA88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17585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A7D-D9FA-4BA0-8892-D06756950779}" type="datetimeFigureOut">
              <a:rPr lang="es-CO" smtClean="0"/>
              <a:t>31/08/2022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7731-B832-4BE7-A252-591BD56EA88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7340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A7D-D9FA-4BA0-8892-D06756950779}" type="datetimeFigureOut">
              <a:rPr lang="es-CO" smtClean="0"/>
              <a:t>31/08/2022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7731-B832-4BE7-A252-591BD56EA88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2794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A7D-D9FA-4BA0-8892-D06756950779}" type="datetimeFigureOut">
              <a:rPr lang="es-CO" smtClean="0"/>
              <a:t>31/08/2022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7731-B832-4BE7-A252-591BD56EA88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4234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A7D-D9FA-4BA0-8892-D06756950779}" type="datetimeFigureOut">
              <a:rPr lang="es-CO" smtClean="0"/>
              <a:t>31/08/2022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7731-B832-4BE7-A252-591BD56EA88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33633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A7D-D9FA-4BA0-8892-D06756950779}" type="datetimeFigureOut">
              <a:rPr lang="es-CO" smtClean="0"/>
              <a:t>31/08/2022</a:t>
            </a:fld>
            <a:endParaRPr lang="es-C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7731-B832-4BE7-A252-591BD56EA88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9540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A7D-D9FA-4BA0-8892-D06756950779}" type="datetimeFigureOut">
              <a:rPr lang="es-CO" smtClean="0"/>
              <a:t>31/08/2022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7731-B832-4BE7-A252-591BD56EA886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766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A7D-D9FA-4BA0-8892-D06756950779}" type="datetimeFigureOut">
              <a:rPr lang="es-CO" smtClean="0"/>
              <a:t>31/08/2022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7731-B832-4BE7-A252-591BD56EA88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0262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A7D-D9FA-4BA0-8892-D06756950779}" type="datetimeFigureOut">
              <a:rPr lang="es-CO" smtClean="0"/>
              <a:t>31/08/2022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7731-B832-4BE7-A252-591BD56EA88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8122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A7D-D9FA-4BA0-8892-D06756950779}" type="datetimeFigureOut">
              <a:rPr lang="es-CO" smtClean="0"/>
              <a:t>31/08/2022</a:t>
            </a:fld>
            <a:endParaRPr lang="es-C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CO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7731-B832-4BE7-A252-591BD56EA88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2301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11A9A7D-D9FA-4BA0-8892-D06756950779}" type="datetimeFigureOut">
              <a:rPr lang="es-CO" smtClean="0"/>
              <a:t>31/08/2022</a:t>
            </a:fld>
            <a:endParaRPr lang="es-C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CO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7731-B832-4BE7-A252-591BD56EA88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1554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11A9A7D-D9FA-4BA0-8892-D06756950779}" type="datetimeFigureOut">
              <a:rPr lang="es-CO" smtClean="0"/>
              <a:t>31/08/2022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20A7731-B832-4BE7-A252-591BD56EA88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5093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orms.office.com/Pages/ResponsePage.aspx?id=mLosYviA80GN9Y65mQFZi9cCriXCPcNLgNxr4hHKjONUMkY0WjdPVUVYTkhWTU9DMldNUEVDQVNWUi4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FDD19E-161F-4BD4-A173-36BCC9BD58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8442" y="1683977"/>
            <a:ext cx="9835115" cy="1473893"/>
          </a:xfrm>
        </p:spPr>
        <p:txBody>
          <a:bodyPr>
            <a:normAutofit fontScale="90000"/>
          </a:bodyPr>
          <a:lstStyle/>
          <a:p>
            <a:r>
              <a:rPr lang="es-CO" sz="4800" dirty="0">
                <a:latin typeface="Bahnschrift SemiCondensed" panose="020B0502040204020203" pitchFamily="34" charset="0"/>
              </a:rPr>
              <a:t>PIDE TU ENLACE PERMANENTE DE PROCESOS ELECTRÓNICOS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BDB5C3-9962-4E53-86E7-83888F4C01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2370" y="3777413"/>
            <a:ext cx="7464942" cy="1698354"/>
          </a:xfrm>
        </p:spPr>
        <p:txBody>
          <a:bodyPr>
            <a:normAutofit/>
          </a:bodyPr>
          <a:lstStyle/>
          <a:p>
            <a:pPr algn="just"/>
            <a:r>
              <a:rPr lang="es-CO" dirty="0">
                <a:latin typeface="Bahnschrift SemiCondensed" panose="020B0502040204020203" pitchFamily="34" charset="0"/>
              </a:rPr>
              <a:t>Si eres abogado y representas a algunas de las partes dentro de los procesos tramitados en este Despacho, pide el enlace para revisión a tiempo real del expediente electrónico, solo debes escanear el código QR en tu celular o da clic </a:t>
            </a:r>
            <a:r>
              <a:rPr lang="es-CO" dirty="0">
                <a:solidFill>
                  <a:srgbClr val="002060"/>
                </a:solidFill>
                <a:latin typeface="Bahnschrift SemiCondensed" panose="020B050204020402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Aquí</a:t>
            </a:r>
            <a:r>
              <a:rPr lang="es-CO" dirty="0">
                <a:latin typeface="Bahnschrift SemiCondensed" panose="020B0502040204020203" pitchFamily="34" charset="0"/>
              </a:rPr>
              <a:t> para hacer la solicitud.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6447D6C-FF13-4B6D-AE36-FA4B04BA33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8113" y="3777414"/>
            <a:ext cx="2045444" cy="204544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A46EC0B3-76B3-491D-9288-5B94F48B94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710" y="341717"/>
            <a:ext cx="1188681" cy="1145539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3C763C7-6C85-4BC1-B5AD-EE51CE792B16}"/>
              </a:ext>
            </a:extLst>
          </p:cNvPr>
          <p:cNvSpPr txBox="1"/>
          <p:nvPr/>
        </p:nvSpPr>
        <p:spPr>
          <a:xfrm>
            <a:off x="2169042" y="437434"/>
            <a:ext cx="88445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>
                <a:latin typeface="Bahnschrift SemiCondensed" panose="020B0502040204020203" pitchFamily="34" charset="0"/>
              </a:rPr>
              <a:t>JUZGADO PRIMERO CIVIL DEL CIRCUITO EN ORALIDAD DE VALLEDUPAR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003919F-B3A3-4C69-8DB3-32072B3511D2}"/>
              </a:ext>
            </a:extLst>
          </p:cNvPr>
          <p:cNvSpPr txBox="1"/>
          <p:nvPr/>
        </p:nvSpPr>
        <p:spPr>
          <a:xfrm>
            <a:off x="1178442" y="5361193"/>
            <a:ext cx="73488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solidFill>
                  <a:srgbClr val="002060"/>
                </a:solidFill>
              </a:rPr>
              <a:t>E-mail: J01ccvpar@cendoj.ramajudicial.gov.co Tel. 3016003001</a:t>
            </a:r>
          </a:p>
          <a:p>
            <a:r>
              <a:rPr lang="es-CO" dirty="0">
                <a:solidFill>
                  <a:srgbClr val="002060"/>
                </a:solidFill>
              </a:rPr>
              <a:t>Carrera 14 No. 14 Esquina, Palacio de Justicia </a:t>
            </a:r>
          </a:p>
          <a:p>
            <a:r>
              <a:rPr lang="es-CO" dirty="0">
                <a:solidFill>
                  <a:srgbClr val="002060"/>
                </a:solidFill>
              </a:rPr>
              <a:t>Valledupar – Cesar</a:t>
            </a:r>
          </a:p>
        </p:txBody>
      </p:sp>
    </p:spTree>
    <p:extLst>
      <p:ext uri="{BB962C8B-B14F-4D97-AF65-F5344CB8AC3E}">
        <p14:creationId xmlns:p14="http://schemas.microsoft.com/office/powerpoint/2010/main" val="51552690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aquete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quet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que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22</TotalTime>
  <Words>92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Bahnschrift SemiCondensed</vt:lpstr>
      <vt:lpstr>Gill Sans MT</vt:lpstr>
      <vt:lpstr>Paquete</vt:lpstr>
      <vt:lpstr>PIDE TU ENLACE PERMANENTE DE PROCESOS ELECTRÓNICOS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PIDE TU ENLACE PERMANENTE DE PROCESOS ELECTRÓNICOS</dc:title>
  <dc:creator>Juzgado 01 Civil Circuito - Cesar - Valledupar</dc:creator>
  <cp:lastModifiedBy>Juzgado 01 Civil Circuito - Cesar - Valledupar</cp:lastModifiedBy>
  <cp:revision>3</cp:revision>
  <dcterms:created xsi:type="dcterms:W3CDTF">2022-08-31T16:04:52Z</dcterms:created>
  <dcterms:modified xsi:type="dcterms:W3CDTF">2022-08-31T16:27:40Z</dcterms:modified>
</cp:coreProperties>
</file>