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A070418-B6A9-4FC4-A5E7-20C59D95EFDC}" type="datetimeFigureOut">
              <a:rPr lang="es-CO" smtClean="0"/>
              <a:t>04/06/2014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E4AC5D-959D-4328-A322-88C8FCF5D684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MUNICACIONESPQ@CENDOJ.RAMAJUDICIAL.GOV.CO" TargetMode="External"/><Relationship Id="rId2" Type="http://schemas.openxmlformats.org/officeDocument/2006/relationships/hyperlink" Target="mailto:PRENSAPALOQUEMAO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OFICINA DE COMUNICACIONES Y PRENSA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u="sng" dirty="0">
                <a:solidFill>
                  <a:srgbClr val="FFFF00"/>
                </a:solidFill>
              </a:rPr>
              <a:t>COMPLEJO JUDICIAL DE PALOQUEMAO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1629519" cy="21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315200" cy="2595025"/>
          </a:xfrm>
        </p:spPr>
        <p:txBody>
          <a:bodyPr/>
          <a:lstStyle/>
          <a:p>
            <a:pPr algn="ctr"/>
            <a:r>
              <a:rPr lang="es-CO" dirty="0" smtClean="0"/>
              <a:t>INFORMACION DE CONTACTO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784976" cy="3312368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FF00"/>
                </a:solidFill>
              </a:rPr>
              <a:t>RESPONSABLE: GERMAN REY - PROFESIONAL</a:t>
            </a:r>
          </a:p>
          <a:p>
            <a:r>
              <a:rPr lang="es-CO" sz="2800" dirty="0" smtClean="0">
                <a:solidFill>
                  <a:srgbClr val="FFFF00"/>
                </a:solidFill>
              </a:rPr>
              <a:t>CORREO</a:t>
            </a:r>
            <a:r>
              <a:rPr lang="es-CO" sz="2800" dirty="0" smtClean="0">
                <a:solidFill>
                  <a:srgbClr val="FFFF00"/>
                </a:solidFill>
              </a:rPr>
              <a:t>: </a:t>
            </a:r>
            <a:r>
              <a:rPr lang="es-CO" sz="2800" dirty="0" smtClean="0">
                <a:hlinkClick r:id="rId2"/>
              </a:rPr>
              <a:t>prensapaloquemao@gmail.com</a:t>
            </a:r>
            <a:endParaRPr lang="es-CO" sz="2800" dirty="0" smtClean="0"/>
          </a:p>
          <a:p>
            <a:r>
              <a:rPr lang="es-CO" sz="2800" dirty="0" smtClean="0"/>
              <a:t>                  </a:t>
            </a:r>
            <a:r>
              <a:rPr lang="es-CO" sz="2800" dirty="0" smtClean="0">
                <a:hlinkClick r:id="rId3"/>
              </a:rPr>
              <a:t>comunicacionespq@cendoj.ramajudicial.gov.co</a:t>
            </a:r>
            <a:endParaRPr lang="es-CO" sz="2800" dirty="0" smtClean="0"/>
          </a:p>
          <a:p>
            <a:endParaRPr lang="es-CO" sz="2800" dirty="0"/>
          </a:p>
          <a:p>
            <a:r>
              <a:rPr lang="es-CO" sz="2800" dirty="0" smtClean="0">
                <a:solidFill>
                  <a:srgbClr val="FFFF00"/>
                </a:solidFill>
              </a:rPr>
              <a:t>TELEFONOS: </a:t>
            </a:r>
            <a:r>
              <a:rPr lang="es-CO" sz="2800" dirty="0" smtClean="0"/>
              <a:t>2373067 – 3166940490 – 3017722454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504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3744416"/>
          </a:xfrm>
        </p:spPr>
        <p:txBody>
          <a:bodyPr/>
          <a:lstStyle/>
          <a:p>
            <a:pPr algn="just"/>
            <a:r>
              <a:rPr lang="es-CO" dirty="0" smtClean="0"/>
              <a:t>LA OFICINA DE COMUNICACIONES Y PRENSA NACE A RAIZ DE LA NECESIDAD DE CREAR UN PUENTE EN EL MANEJO DE LA INFORMACION ENTRE LOS JUZGADOS Y LOS DIFERENTES MEDIOS DE COMUNICACIÓN QUE CUBREN EL TEMA JUDICIAL DENTRO DEL COMPLEJO DE PALOQUEMAO.</a:t>
            </a:r>
          </a:p>
          <a:p>
            <a:r>
              <a:rPr lang="es-CO" dirty="0" smtClean="0"/>
              <a:t>RESPONSABLE DE LA</a:t>
            </a:r>
            <a:r>
              <a:rPr lang="es-CO" dirty="0" smtClean="0"/>
              <a:t> OFICINA : GERMAN REY CASTRO – PROFESIONAL UNIVERSITARIO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2987823" cy="2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FUNCIONES OFICINA DE COMUNICACIONES Y PRENSA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4824536"/>
          </a:xfrm>
        </p:spPr>
        <p:txBody>
          <a:bodyPr/>
          <a:lstStyle/>
          <a:p>
            <a:pPr algn="just"/>
            <a:r>
              <a:rPr lang="es-CO" dirty="0" smtClean="0"/>
              <a:t>COORDINAR LA TRANSMISION DE LAS AUDIENCIAS DE MAYOR CONNOTACION EN LA SALA DE MEDIOS CON EL FIN DE DESCONCENTRAR LA PRENSENCIA DE PERIODISTAS DENTRO DE LAS SALAS DE AUDIENCIA.</a:t>
            </a:r>
          </a:p>
          <a:p>
            <a:pPr marL="45720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COOPERAR EN LA INTERLOCUCION DE LOS PERIODISTAS QUE CUBREN EL TEMA JUDICIAL Y LOS </a:t>
            </a:r>
            <a:r>
              <a:rPr lang="es-CO" dirty="0"/>
              <a:t>JUECES EN EL COMPLEJO DE </a:t>
            </a:r>
            <a:r>
              <a:rPr lang="es-CO" dirty="0" smtClean="0"/>
              <a:t>PALOQUEMAO.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ALIMENTAR EL PORTAL DE LA RAMA JUDICIAL (LINK NOTICIAS PALOQUEMAO) CON LAS NOTICIAS DE LOS PROCESOS DE RELEVANCIA QUE SE AUTORIZEN A PUBLICAR. </a:t>
            </a:r>
          </a:p>
          <a:p>
            <a:pPr marL="45720" indent="0" algn="just">
              <a:buNone/>
            </a:pPr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735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92697"/>
            <a:ext cx="7315200" cy="5616664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COOPERAR JUNTO CON EL RESPECTIVO JUEZ, EN LA ELABORACIÓN Y PUBLICACIÓN DE LOS COMUNICADOS QUE SE REQUIERAN.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COORDINAR CON LOS ESTUDIANTES UNIVERSITARIOS QUE ADELANTEN LAS PRACTICAS PROFESIONALES DENTRO DEL COMPLEJO JUDICIAL, EL CUBRIMIENTO DE LAS AUDIENCIAS DE MAYOR RELEVANCIA.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REALIZAR SEGUIMIENTO A LAS NOTICIAS DE INTERES JUDICIAL QUE SE PUBLIQUEN EN LOS DIFERENTES MEDIOS DE COMUNICACIÓN Y COMPILARLAS EN UN BOLETIN PARA SU DIVULGACION.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COORDINAR CON EL CENTRO DE SERVICIOS JUDICIALES LA ORGANIZACIÓN DE LA INFORMACION DE LAS AUDIENCIAS DE LOS JUZGADOS DE CONOCIMIENTO Y GARANTIAS.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17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SERVICIOS OFICINA DE COMUNICACIONES Y PRENSA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608511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LA OFICINA DE COMUNICACIONES Y PRENSA OFRECE A JUECES Y PERIODISTAS DEL COMPLEJO JUDICIAL DED PALOQUEMAO DIFERENTES SERVICIOS PARA LA COMODIDAD EN EL CBRIMIENO Y DIFUSION DE LA INFORMACION DE LAS AUDICENCIAS DE MAYOR CONNOTACION: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SALA DE RADIO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AUDITORIO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TRANSMISION EN AUDIO Y VIDEO DE LAS AUDIENCIAS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SALA DE ENTREVISTAS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823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2953512" cy="1240168"/>
          </a:xfrm>
        </p:spPr>
        <p:txBody>
          <a:bodyPr/>
          <a:lstStyle/>
          <a:p>
            <a:pPr algn="ctr"/>
            <a:r>
              <a:rPr lang="es-CO" dirty="0" smtClean="0"/>
              <a:t>SALA DE RADIO</a:t>
            </a:r>
            <a:endParaRPr lang="es-CO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>
          <a:xfrm>
            <a:off x="4077224" y="2286000"/>
            <a:ext cx="4152376" cy="3447256"/>
          </a:xfrm>
        </p:spPr>
      </p:pic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323528" y="2924944"/>
            <a:ext cx="3601584" cy="3240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dirty="0" smtClean="0"/>
              <a:t>EN ESTA SALA LOS PERIODISTAS JUDICIALES DE RADIO QUE CUBREN LA NOTICIA EN EL COMPLEJO, PUEDEN ENVIAR INFORMES AL MOMENTO EN QUE SE PRODUCEN VIA TELEFONICA Y ESCUCHAR LA AUDIENCIAS POR SISTEMA DE AUDIO (STEREO), CUANDO ESTAS SE TRANSMITEN 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s-CO" dirty="0"/>
          </a:p>
          <a:p>
            <a:pPr marL="4572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090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2953512" cy="952128"/>
          </a:xfrm>
        </p:spPr>
        <p:txBody>
          <a:bodyPr/>
          <a:lstStyle/>
          <a:p>
            <a:pPr algn="ctr"/>
            <a:r>
              <a:rPr lang="es-CO" dirty="0" smtClean="0"/>
              <a:t>AUDITORIO</a:t>
            </a:r>
            <a:endParaRPr lang="es-CO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>
          <a:xfrm>
            <a:off x="4191000" y="2204864"/>
            <a:ext cx="4136332" cy="343393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400368" cy="39604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dirty="0" smtClean="0"/>
              <a:t>LA OFICINA DE COMUNICACIONES Y PRENSA CUENTA CON LA DISPONIBILIDAD DE UN AUDITORIO, EQUIPADO CON UN SISTEMA DE AUDIO Y VIDEO, DONDE LAS CAMARAS DE TELEVISION PUEDEN TRANSMITIR  LA SEÑAL TRAIDA DE LA SALA DE AUDIENCIAS CORRESPONDIENTE.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135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3581748" cy="621792"/>
          </a:xfrm>
        </p:spPr>
        <p:txBody>
          <a:bodyPr/>
          <a:lstStyle/>
          <a:p>
            <a:pPr algn="ctr"/>
            <a:r>
              <a:rPr lang="es-CO" dirty="0" smtClean="0"/>
              <a:t>TELEVISORES Y VIDEOBEAM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3"/>
          </p:nvPr>
        </p:nvSpPr>
        <p:spPr>
          <a:xfrm>
            <a:off x="5076056" y="2780928"/>
            <a:ext cx="3362062" cy="621792"/>
          </a:xfrm>
        </p:spPr>
        <p:txBody>
          <a:bodyPr/>
          <a:lstStyle/>
          <a:p>
            <a:pPr algn="ctr"/>
            <a:r>
              <a:rPr lang="es-CO" dirty="0" smtClean="0"/>
              <a:t>CONEXIONES DE AUDIO Y VIDEO</a:t>
            </a:r>
            <a:endParaRPr lang="es-CO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41589" cy="3106191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43573"/>
            <a:ext cx="4335023" cy="3053779"/>
          </a:xfrm>
        </p:spPr>
      </p:pic>
    </p:spTree>
    <p:extLst>
      <p:ext uri="{BB962C8B-B14F-4D97-AF65-F5344CB8AC3E}">
        <p14:creationId xmlns:p14="http://schemas.microsoft.com/office/powerpoint/2010/main" val="303979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2953512" cy="80811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SALA DE ENTREVISTAS</a:t>
            </a:r>
            <a:endParaRPr lang="es-CO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>
          <a:xfrm>
            <a:off x="4211960" y="1556792"/>
            <a:ext cx="4038600" cy="335280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400368" cy="3528432"/>
          </a:xfrm>
        </p:spPr>
        <p:txBody>
          <a:bodyPr/>
          <a:lstStyle/>
          <a:p>
            <a:pPr algn="just"/>
            <a:r>
              <a:rPr lang="es-CO" dirty="0" smtClean="0"/>
              <a:t>ES UN ESPACIO ACONDICIONADO PARA QUE LOS JUECES QUE QUIERAN PUEDAN ATENDER A LOS DIFERENTES MEDIOS DE COMUNICACIÓN DE UNA MANERA PRIVADA Y COMODA.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465</TotalTime>
  <Words>438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Perspectiva</vt:lpstr>
      <vt:lpstr>OFICINA DE COMUNICACIONES Y PRENSA</vt:lpstr>
      <vt:lpstr>Presentación de PowerPoint</vt:lpstr>
      <vt:lpstr>FUNCIONES OFICINA DE COMUNICACIONES Y PRENSA</vt:lpstr>
      <vt:lpstr>Presentación de PowerPoint</vt:lpstr>
      <vt:lpstr>SERVICIOS OFICINA DE COMUNICACIONES Y PRENSA</vt:lpstr>
      <vt:lpstr>SALA DE RADIO</vt:lpstr>
      <vt:lpstr>AUDITORIO</vt:lpstr>
      <vt:lpstr>Presentación de PowerPoint</vt:lpstr>
      <vt:lpstr>SALA DE ENTREVISTAS</vt:lpstr>
      <vt:lpstr>INFORMACION DE 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COMUNICACIONES Y PRENSA</dc:title>
  <dc:creator>sprensa01</dc:creator>
  <cp:lastModifiedBy>sprensa01</cp:lastModifiedBy>
  <cp:revision>34</cp:revision>
  <dcterms:created xsi:type="dcterms:W3CDTF">2014-03-03T20:18:07Z</dcterms:created>
  <dcterms:modified xsi:type="dcterms:W3CDTF">2014-06-04T21:05:57Z</dcterms:modified>
</cp:coreProperties>
</file>