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1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08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4A55-A2E7-4823-8302-2687046AAC8C}" type="datetimeFigureOut">
              <a:rPr lang="es-CO" smtClean="0"/>
              <a:t>2/09/22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B721-DD10-4342-9F6E-FA49316C6A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806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4A55-A2E7-4823-8302-2687046AAC8C}" type="datetimeFigureOut">
              <a:rPr lang="es-CO" smtClean="0"/>
              <a:t>2/09/22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B721-DD10-4342-9F6E-FA49316C6A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330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4A55-A2E7-4823-8302-2687046AAC8C}" type="datetimeFigureOut">
              <a:rPr lang="es-CO" smtClean="0"/>
              <a:t>2/09/22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B721-DD10-4342-9F6E-FA49316C6A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4A55-A2E7-4823-8302-2687046AAC8C}" type="datetimeFigureOut">
              <a:rPr lang="es-CO" smtClean="0"/>
              <a:t>2/09/22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B721-DD10-4342-9F6E-FA49316C6A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962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4A55-A2E7-4823-8302-2687046AAC8C}" type="datetimeFigureOut">
              <a:rPr lang="es-CO" smtClean="0"/>
              <a:t>2/09/22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B721-DD10-4342-9F6E-FA49316C6A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933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4A55-A2E7-4823-8302-2687046AAC8C}" type="datetimeFigureOut">
              <a:rPr lang="es-CO" smtClean="0"/>
              <a:t>2/09/22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B721-DD10-4342-9F6E-FA49316C6A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175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4A55-A2E7-4823-8302-2687046AAC8C}" type="datetimeFigureOut">
              <a:rPr lang="es-CO" smtClean="0"/>
              <a:t>2/09/22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B721-DD10-4342-9F6E-FA49316C6A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381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4A55-A2E7-4823-8302-2687046AAC8C}" type="datetimeFigureOut">
              <a:rPr lang="es-CO" smtClean="0"/>
              <a:t>2/09/22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B721-DD10-4342-9F6E-FA49316C6A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813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4A55-A2E7-4823-8302-2687046AAC8C}" type="datetimeFigureOut">
              <a:rPr lang="es-CO" smtClean="0"/>
              <a:t>2/09/22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B721-DD10-4342-9F6E-FA49316C6A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7424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4A55-A2E7-4823-8302-2687046AAC8C}" type="datetimeFigureOut">
              <a:rPr lang="es-CO" smtClean="0"/>
              <a:t>2/09/22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B721-DD10-4342-9F6E-FA49316C6A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964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4A55-A2E7-4823-8302-2687046AAC8C}" type="datetimeFigureOut">
              <a:rPr lang="es-CO" smtClean="0"/>
              <a:t>2/09/22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B721-DD10-4342-9F6E-FA49316C6A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609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04A55-A2E7-4823-8302-2687046AAC8C}" type="datetimeFigureOut">
              <a:rPr lang="es-CO" smtClean="0"/>
              <a:t>2/09/22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8B721-DD10-4342-9F6E-FA49316C6A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981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98" y="599680"/>
            <a:ext cx="10058400" cy="56578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236890" y="768420"/>
            <a:ext cx="4091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FFC000"/>
                </a:solidFill>
                <a:latin typeface="Microsoft JhengHei Light" panose="020B0304030504040204" pitchFamily="34" charset="-128"/>
                <a:ea typeface="Microsoft JhengHei Light" panose="020B0304030504040204" pitchFamily="34" charset="-128"/>
                <a:cs typeface="Microsoft JhengHei Light" panose="020B0304030504040204" pitchFamily="34" charset="-128"/>
              </a:rPr>
              <a:t>Juzgado Promiscuo Municipal de Chivatá - Boyacá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30F54B1-0D45-4E56-A903-4CFF18AEA6FD}"/>
              </a:ext>
            </a:extLst>
          </p:cNvPr>
          <p:cNvSpPr txBox="1"/>
          <p:nvPr/>
        </p:nvSpPr>
        <p:spPr>
          <a:xfrm>
            <a:off x="1524000" y="5075583"/>
            <a:ext cx="457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es-419" dirty="0">
                <a:solidFill>
                  <a:srgbClr val="FFFF00"/>
                </a:solidFill>
                <a:latin typeface="Bahnschrift SemiLight Condensed" panose="020B0502040204020203" pitchFamily="34" charset="0"/>
              </a:rPr>
              <a:t>V</a:t>
            </a:r>
            <a:r>
              <a:rPr lang="es-419" sz="1800" dirty="0">
                <a:solidFill>
                  <a:srgbClr val="FFFF00"/>
                </a:solidFill>
                <a:effectLst/>
                <a:latin typeface="Bahnschrift SemiLight Condensed" panose="020B0502040204020203" pitchFamily="34" charset="0"/>
              </a:rPr>
              <a:t>iernes de 8:00 a.m. a 12  m y de 1:00 p.m. a 5:00 p.m..</a:t>
            </a:r>
            <a:endParaRPr lang="es-419" dirty="0">
              <a:solidFill>
                <a:srgbClr val="FFFF0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E184D2B-F8F3-4253-AE2A-BCFAA07B40AC}"/>
              </a:ext>
            </a:extLst>
          </p:cNvPr>
          <p:cNvSpPr txBox="1"/>
          <p:nvPr/>
        </p:nvSpPr>
        <p:spPr>
          <a:xfrm>
            <a:off x="8004313" y="5851353"/>
            <a:ext cx="3120185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419" sz="1200" dirty="0"/>
              <a:t>j01prmpalchivata@cendoj.ramajudicial.gov.co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410EF5F-5AA6-2969-1F4B-2A9FE184AE8F}"/>
              </a:ext>
            </a:extLst>
          </p:cNvPr>
          <p:cNvSpPr txBox="1"/>
          <p:nvPr/>
        </p:nvSpPr>
        <p:spPr>
          <a:xfrm>
            <a:off x="1324303" y="1337270"/>
            <a:ext cx="4267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acceder a la atención virtual, usted deberá primero comunicarse con nosotros al teléfono </a:t>
            </a:r>
          </a:p>
          <a:p>
            <a:r>
              <a:rPr lang="es-CO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313-252-14-76</a:t>
            </a:r>
          </a:p>
        </p:txBody>
      </p:sp>
    </p:spTree>
    <p:extLst>
      <p:ext uri="{BB962C8B-B14F-4D97-AF65-F5344CB8AC3E}">
        <p14:creationId xmlns:p14="http://schemas.microsoft.com/office/powerpoint/2010/main" val="36092689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55</Words>
  <Application>Microsoft Macintosh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Bahnschrift SemiLight Condensed</vt:lpstr>
      <vt:lpstr>Calibri</vt:lpstr>
      <vt:lpstr>Calibri Light</vt:lpstr>
      <vt:lpstr>Microsoft JhengHei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Mauro de Jesús Daza Mojica</dc:creator>
  <cp:lastModifiedBy>Víctor Hugo Andrade Ávila</cp:lastModifiedBy>
  <cp:revision>5</cp:revision>
  <dcterms:created xsi:type="dcterms:W3CDTF">2021-10-25T16:17:52Z</dcterms:created>
  <dcterms:modified xsi:type="dcterms:W3CDTF">2022-09-02T17:22:59Z</dcterms:modified>
</cp:coreProperties>
</file>