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2" r:id="rId6"/>
    <p:sldId id="275" r:id="rId7"/>
    <p:sldId id="276" r:id="rId8"/>
    <p:sldId id="281" r:id="rId9"/>
    <p:sldId id="280" r:id="rId10"/>
    <p:sldId id="279" r:id="rId11"/>
    <p:sldId id="278" r:id="rId12"/>
    <p:sldId id="277" r:id="rId13"/>
    <p:sldId id="274" r:id="rId14"/>
    <p:sldId id="294" r:id="rId15"/>
    <p:sldId id="293" r:id="rId16"/>
    <p:sldId id="292" r:id="rId17"/>
    <p:sldId id="291" r:id="rId18"/>
    <p:sldId id="290" r:id="rId19"/>
    <p:sldId id="289" r:id="rId20"/>
    <p:sldId id="300" r:id="rId21"/>
    <p:sldId id="299" r:id="rId22"/>
    <p:sldId id="298" r:id="rId23"/>
    <p:sldId id="297" r:id="rId24"/>
    <p:sldId id="296" r:id="rId25"/>
    <p:sldId id="295" r:id="rId26"/>
    <p:sldId id="301" r:id="rId27"/>
    <p:sldId id="302" r:id="rId28"/>
    <p:sldId id="303" r:id="rId29"/>
    <p:sldId id="304" r:id="rId30"/>
    <p:sldId id="305" r:id="rId31"/>
    <p:sldId id="311" r:id="rId32"/>
    <p:sldId id="306" r:id="rId33"/>
    <p:sldId id="318" r:id="rId34"/>
    <p:sldId id="319" r:id="rId35"/>
    <p:sldId id="320" r:id="rId36"/>
    <p:sldId id="310" r:id="rId37"/>
    <p:sldId id="309" r:id="rId38"/>
    <p:sldId id="308" r:id="rId39"/>
    <p:sldId id="307" r:id="rId40"/>
    <p:sldId id="317" r:id="rId41"/>
    <p:sldId id="316" r:id="rId42"/>
    <p:sldId id="315" r:id="rId43"/>
    <p:sldId id="321" r:id="rId4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756BA-88C8-480E-BA1A-20A0228C4CD8}" v="392" dt="2021-10-10T03:12:47.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00" d="100"/>
          <a:sy n="100" d="100"/>
        </p:scale>
        <p:origin x="7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Jimena Largo Ramirez" userId="S::mlargor@cendoj.ramajudicial.gov.co::67bdf7d6-c26e-4a55-a6e1-ef4213a509c5" providerId="AD" clId="Web-{6D9756BA-88C8-480E-BA1A-20A0228C4CD8}"/>
    <pc:docChg chg="addSld delSld modSld sldOrd">
      <pc:chgData name="Maria Jimena Largo Ramirez" userId="S::mlargor@cendoj.ramajudicial.gov.co::67bdf7d6-c26e-4a55-a6e1-ef4213a509c5" providerId="AD" clId="Web-{6D9756BA-88C8-480E-BA1A-20A0228C4CD8}" dt="2021-10-10T03:12:47.446" v="294" actId="14100"/>
      <pc:docMkLst>
        <pc:docMk/>
      </pc:docMkLst>
      <pc:sldChg chg="delSp mod modClrScheme chgLayout">
        <pc:chgData name="Maria Jimena Largo Ramirez" userId="S::mlargor@cendoj.ramajudicial.gov.co::67bdf7d6-c26e-4a55-a6e1-ef4213a509c5" providerId="AD" clId="Web-{6D9756BA-88C8-480E-BA1A-20A0228C4CD8}" dt="2021-10-10T03:01:27.682" v="220"/>
        <pc:sldMkLst>
          <pc:docMk/>
          <pc:sldMk cId="3945948556" sldId="256"/>
        </pc:sldMkLst>
        <pc:spChg chg="del">
          <ac:chgData name="Maria Jimena Largo Ramirez" userId="S::mlargor@cendoj.ramajudicial.gov.co::67bdf7d6-c26e-4a55-a6e1-ef4213a509c5" providerId="AD" clId="Web-{6D9756BA-88C8-480E-BA1A-20A0228C4CD8}" dt="2021-10-10T03:01:27.682" v="220"/>
          <ac:spMkLst>
            <pc:docMk/>
            <pc:sldMk cId="3945948556" sldId="256"/>
            <ac:spMk id="2" creationId="{9127DA54-B525-4600-BC56-4AA30FF1FF83}"/>
          </ac:spMkLst>
        </pc:spChg>
        <pc:spChg chg="del">
          <ac:chgData name="Maria Jimena Largo Ramirez" userId="S::mlargor@cendoj.ramajudicial.gov.co::67bdf7d6-c26e-4a55-a6e1-ef4213a509c5" providerId="AD" clId="Web-{6D9756BA-88C8-480E-BA1A-20A0228C4CD8}" dt="2021-10-10T03:01:27.682" v="220"/>
          <ac:spMkLst>
            <pc:docMk/>
            <pc:sldMk cId="3945948556" sldId="256"/>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1:32.541" v="221"/>
        <pc:sldMkLst>
          <pc:docMk/>
          <pc:sldMk cId="301446714" sldId="272"/>
        </pc:sldMkLst>
        <pc:spChg chg="del">
          <ac:chgData name="Maria Jimena Largo Ramirez" userId="S::mlargor@cendoj.ramajudicial.gov.co::67bdf7d6-c26e-4a55-a6e1-ef4213a509c5" providerId="AD" clId="Web-{6D9756BA-88C8-480E-BA1A-20A0228C4CD8}" dt="2021-10-10T03:01:32.541" v="221"/>
          <ac:spMkLst>
            <pc:docMk/>
            <pc:sldMk cId="301446714" sldId="272"/>
            <ac:spMk id="2" creationId="{9127DA54-B525-4600-BC56-4AA30FF1FF83}"/>
          </ac:spMkLst>
        </pc:spChg>
        <pc:spChg chg="del">
          <ac:chgData name="Maria Jimena Largo Ramirez" userId="S::mlargor@cendoj.ramajudicial.gov.co::67bdf7d6-c26e-4a55-a6e1-ef4213a509c5" providerId="AD" clId="Web-{6D9756BA-88C8-480E-BA1A-20A0228C4CD8}" dt="2021-10-10T03:01:32.541" v="221"/>
          <ac:spMkLst>
            <pc:docMk/>
            <pc:sldMk cId="301446714" sldId="272"/>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06.011" v="229"/>
        <pc:sldMkLst>
          <pc:docMk/>
          <pc:sldMk cId="475340985" sldId="274"/>
        </pc:sldMkLst>
        <pc:spChg chg="del">
          <ac:chgData name="Maria Jimena Largo Ramirez" userId="S::mlargor@cendoj.ramajudicial.gov.co::67bdf7d6-c26e-4a55-a6e1-ef4213a509c5" providerId="AD" clId="Web-{6D9756BA-88C8-480E-BA1A-20A0228C4CD8}" dt="2021-10-10T03:02:06.011" v="229"/>
          <ac:spMkLst>
            <pc:docMk/>
            <pc:sldMk cId="475340985" sldId="274"/>
            <ac:spMk id="2" creationId="{9127DA54-B525-4600-BC56-4AA30FF1FF83}"/>
          </ac:spMkLst>
        </pc:spChg>
        <pc:spChg chg="del">
          <ac:chgData name="Maria Jimena Largo Ramirez" userId="S::mlargor@cendoj.ramajudicial.gov.co::67bdf7d6-c26e-4a55-a6e1-ef4213a509c5" providerId="AD" clId="Web-{6D9756BA-88C8-480E-BA1A-20A0228C4CD8}" dt="2021-10-10T03:02:06.011" v="229"/>
          <ac:spMkLst>
            <pc:docMk/>
            <pc:sldMk cId="475340985" sldId="274"/>
            <ac:spMk id="3" creationId="{139BB319-1B2C-4D11-B50B-0B67C20AE68B}"/>
          </ac:spMkLst>
        </pc:spChg>
      </pc:sldChg>
      <pc:sldChg chg="addSp delSp modSp mod modClrScheme chgLayout">
        <pc:chgData name="Maria Jimena Largo Ramirez" userId="S::mlargor@cendoj.ramajudicial.gov.co::67bdf7d6-c26e-4a55-a6e1-ef4213a509c5" providerId="AD" clId="Web-{6D9756BA-88C8-480E-BA1A-20A0228C4CD8}" dt="2021-10-10T03:01:36.463" v="222"/>
        <pc:sldMkLst>
          <pc:docMk/>
          <pc:sldMk cId="2753866595" sldId="275"/>
        </pc:sldMkLst>
        <pc:spChg chg="add del">
          <ac:chgData name="Maria Jimena Largo Ramirez" userId="S::mlargor@cendoj.ramajudicial.gov.co::67bdf7d6-c26e-4a55-a6e1-ef4213a509c5" providerId="AD" clId="Web-{6D9756BA-88C8-480E-BA1A-20A0228C4CD8}" dt="2021-10-10T03:01:36.463" v="222"/>
          <ac:spMkLst>
            <pc:docMk/>
            <pc:sldMk cId="2753866595" sldId="275"/>
            <ac:spMk id="2" creationId="{9127DA54-B525-4600-BC56-4AA30FF1FF83}"/>
          </ac:spMkLst>
        </pc:spChg>
        <pc:spChg chg="add del">
          <ac:chgData name="Maria Jimena Largo Ramirez" userId="S::mlargor@cendoj.ramajudicial.gov.co::67bdf7d6-c26e-4a55-a6e1-ef4213a509c5" providerId="AD" clId="Web-{6D9756BA-88C8-480E-BA1A-20A0228C4CD8}" dt="2021-10-10T03:01:36.463" v="222"/>
          <ac:spMkLst>
            <pc:docMk/>
            <pc:sldMk cId="2753866595" sldId="275"/>
            <ac:spMk id="3" creationId="{139BB319-1B2C-4D11-B50B-0B67C20AE68B}"/>
          </ac:spMkLst>
        </pc:spChg>
        <pc:picChg chg="add del mod">
          <ac:chgData name="Maria Jimena Largo Ramirez" userId="S::mlargor@cendoj.ramajudicial.gov.co::67bdf7d6-c26e-4a55-a6e1-ef4213a509c5" providerId="AD" clId="Web-{6D9756BA-88C8-480E-BA1A-20A0228C4CD8}" dt="2021-10-10T03:00:49.103" v="215"/>
          <ac:picMkLst>
            <pc:docMk/>
            <pc:sldMk cId="2753866595" sldId="275"/>
            <ac:picMk id="8" creationId="{F0CFB1FD-7805-4924-85A8-740E04358112}"/>
          </ac:picMkLst>
        </pc:picChg>
        <pc:picChg chg="add del">
          <ac:chgData name="Maria Jimena Largo Ramirez" userId="S::mlargor@cendoj.ramajudicial.gov.co::67bdf7d6-c26e-4a55-a6e1-ef4213a509c5" providerId="AD" clId="Web-{6D9756BA-88C8-480E-BA1A-20A0228C4CD8}" dt="2021-10-10T03:00:51.103" v="217"/>
          <ac:picMkLst>
            <pc:docMk/>
            <pc:sldMk cId="2753866595" sldId="275"/>
            <ac:picMk id="9" creationId="{BBBF7948-DCBC-4DA1-8F02-92475B163FED}"/>
          </ac:picMkLst>
        </pc:picChg>
      </pc:sldChg>
      <pc:sldChg chg="delSp mod modClrScheme chgLayout">
        <pc:chgData name="Maria Jimena Largo Ramirez" userId="S::mlargor@cendoj.ramajudicial.gov.co::67bdf7d6-c26e-4a55-a6e1-ef4213a509c5" providerId="AD" clId="Web-{6D9756BA-88C8-480E-BA1A-20A0228C4CD8}" dt="2021-10-10T03:01:39.588" v="223"/>
        <pc:sldMkLst>
          <pc:docMk/>
          <pc:sldMk cId="549433303" sldId="276"/>
        </pc:sldMkLst>
        <pc:spChg chg="del">
          <ac:chgData name="Maria Jimena Largo Ramirez" userId="S::mlargor@cendoj.ramajudicial.gov.co::67bdf7d6-c26e-4a55-a6e1-ef4213a509c5" providerId="AD" clId="Web-{6D9756BA-88C8-480E-BA1A-20A0228C4CD8}" dt="2021-10-10T03:01:39.588" v="223"/>
          <ac:spMkLst>
            <pc:docMk/>
            <pc:sldMk cId="549433303" sldId="276"/>
            <ac:spMk id="2" creationId="{9127DA54-B525-4600-BC56-4AA30FF1FF83}"/>
          </ac:spMkLst>
        </pc:spChg>
        <pc:spChg chg="del">
          <ac:chgData name="Maria Jimena Largo Ramirez" userId="S::mlargor@cendoj.ramajudicial.gov.co::67bdf7d6-c26e-4a55-a6e1-ef4213a509c5" providerId="AD" clId="Web-{6D9756BA-88C8-480E-BA1A-20A0228C4CD8}" dt="2021-10-10T03:01:39.588" v="223"/>
          <ac:spMkLst>
            <pc:docMk/>
            <pc:sldMk cId="549433303" sldId="276"/>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03.105" v="228"/>
        <pc:sldMkLst>
          <pc:docMk/>
          <pc:sldMk cId="876470095" sldId="277"/>
        </pc:sldMkLst>
        <pc:spChg chg="del">
          <ac:chgData name="Maria Jimena Largo Ramirez" userId="S::mlargor@cendoj.ramajudicial.gov.co::67bdf7d6-c26e-4a55-a6e1-ef4213a509c5" providerId="AD" clId="Web-{6D9756BA-88C8-480E-BA1A-20A0228C4CD8}" dt="2021-10-10T03:02:03.105" v="228"/>
          <ac:spMkLst>
            <pc:docMk/>
            <pc:sldMk cId="876470095" sldId="277"/>
            <ac:spMk id="2" creationId="{9127DA54-B525-4600-BC56-4AA30FF1FF83}"/>
          </ac:spMkLst>
        </pc:spChg>
        <pc:spChg chg="del">
          <ac:chgData name="Maria Jimena Largo Ramirez" userId="S::mlargor@cendoj.ramajudicial.gov.co::67bdf7d6-c26e-4a55-a6e1-ef4213a509c5" providerId="AD" clId="Web-{6D9756BA-88C8-480E-BA1A-20A0228C4CD8}" dt="2021-10-10T03:02:03.105" v="228"/>
          <ac:spMkLst>
            <pc:docMk/>
            <pc:sldMk cId="876470095" sldId="277"/>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00.292" v="227"/>
        <pc:sldMkLst>
          <pc:docMk/>
          <pc:sldMk cId="2175910065" sldId="278"/>
        </pc:sldMkLst>
        <pc:spChg chg="del">
          <ac:chgData name="Maria Jimena Largo Ramirez" userId="S::mlargor@cendoj.ramajudicial.gov.co::67bdf7d6-c26e-4a55-a6e1-ef4213a509c5" providerId="AD" clId="Web-{6D9756BA-88C8-480E-BA1A-20A0228C4CD8}" dt="2021-10-10T03:02:00.292" v="227"/>
          <ac:spMkLst>
            <pc:docMk/>
            <pc:sldMk cId="2175910065" sldId="278"/>
            <ac:spMk id="2" creationId="{9127DA54-B525-4600-BC56-4AA30FF1FF83}"/>
          </ac:spMkLst>
        </pc:spChg>
        <pc:spChg chg="del">
          <ac:chgData name="Maria Jimena Largo Ramirez" userId="S::mlargor@cendoj.ramajudicial.gov.co::67bdf7d6-c26e-4a55-a6e1-ef4213a509c5" providerId="AD" clId="Web-{6D9756BA-88C8-480E-BA1A-20A0228C4CD8}" dt="2021-10-10T03:02:00.292" v="227"/>
          <ac:spMkLst>
            <pc:docMk/>
            <pc:sldMk cId="2175910065" sldId="278"/>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1:55.667" v="226"/>
        <pc:sldMkLst>
          <pc:docMk/>
          <pc:sldMk cId="3617472155" sldId="279"/>
        </pc:sldMkLst>
        <pc:spChg chg="del">
          <ac:chgData name="Maria Jimena Largo Ramirez" userId="S::mlargor@cendoj.ramajudicial.gov.co::67bdf7d6-c26e-4a55-a6e1-ef4213a509c5" providerId="AD" clId="Web-{6D9756BA-88C8-480E-BA1A-20A0228C4CD8}" dt="2021-10-10T03:01:55.667" v="226"/>
          <ac:spMkLst>
            <pc:docMk/>
            <pc:sldMk cId="3617472155" sldId="279"/>
            <ac:spMk id="2" creationId="{9127DA54-B525-4600-BC56-4AA30FF1FF83}"/>
          </ac:spMkLst>
        </pc:spChg>
        <pc:spChg chg="del">
          <ac:chgData name="Maria Jimena Largo Ramirez" userId="S::mlargor@cendoj.ramajudicial.gov.co::67bdf7d6-c26e-4a55-a6e1-ef4213a509c5" providerId="AD" clId="Web-{6D9756BA-88C8-480E-BA1A-20A0228C4CD8}" dt="2021-10-10T03:01:55.667" v="226"/>
          <ac:spMkLst>
            <pc:docMk/>
            <pc:sldMk cId="3617472155" sldId="279"/>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1:50.886" v="225"/>
        <pc:sldMkLst>
          <pc:docMk/>
          <pc:sldMk cId="2073807245" sldId="280"/>
        </pc:sldMkLst>
        <pc:spChg chg="del">
          <ac:chgData name="Maria Jimena Largo Ramirez" userId="S::mlargor@cendoj.ramajudicial.gov.co::67bdf7d6-c26e-4a55-a6e1-ef4213a509c5" providerId="AD" clId="Web-{6D9756BA-88C8-480E-BA1A-20A0228C4CD8}" dt="2021-10-10T03:01:50.886" v="225"/>
          <ac:spMkLst>
            <pc:docMk/>
            <pc:sldMk cId="2073807245" sldId="280"/>
            <ac:spMk id="2" creationId="{9127DA54-B525-4600-BC56-4AA30FF1FF83}"/>
          </ac:spMkLst>
        </pc:spChg>
        <pc:spChg chg="del">
          <ac:chgData name="Maria Jimena Largo Ramirez" userId="S::mlargor@cendoj.ramajudicial.gov.co::67bdf7d6-c26e-4a55-a6e1-ef4213a509c5" providerId="AD" clId="Web-{6D9756BA-88C8-480E-BA1A-20A0228C4CD8}" dt="2021-10-10T03:01:50.886" v="225"/>
          <ac:spMkLst>
            <pc:docMk/>
            <pc:sldMk cId="2073807245" sldId="280"/>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1:42.917" v="224"/>
        <pc:sldMkLst>
          <pc:docMk/>
          <pc:sldMk cId="728678989" sldId="281"/>
        </pc:sldMkLst>
        <pc:spChg chg="del">
          <ac:chgData name="Maria Jimena Largo Ramirez" userId="S::mlargor@cendoj.ramajudicial.gov.co::67bdf7d6-c26e-4a55-a6e1-ef4213a509c5" providerId="AD" clId="Web-{6D9756BA-88C8-480E-BA1A-20A0228C4CD8}" dt="2021-10-10T03:01:42.917" v="224"/>
          <ac:spMkLst>
            <pc:docMk/>
            <pc:sldMk cId="728678989" sldId="281"/>
            <ac:spMk id="2" creationId="{9127DA54-B525-4600-BC56-4AA30FF1FF83}"/>
          </ac:spMkLst>
        </pc:spChg>
        <pc:spChg chg="del">
          <ac:chgData name="Maria Jimena Largo Ramirez" userId="S::mlargor@cendoj.ramajudicial.gov.co::67bdf7d6-c26e-4a55-a6e1-ef4213a509c5" providerId="AD" clId="Web-{6D9756BA-88C8-480E-BA1A-20A0228C4CD8}" dt="2021-10-10T03:01:42.917" v="224"/>
          <ac:spMkLst>
            <pc:docMk/>
            <pc:sldMk cId="728678989" sldId="281"/>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30.043" v="235"/>
        <pc:sldMkLst>
          <pc:docMk/>
          <pc:sldMk cId="654285274" sldId="289"/>
        </pc:sldMkLst>
        <pc:spChg chg="del">
          <ac:chgData name="Maria Jimena Largo Ramirez" userId="S::mlargor@cendoj.ramajudicial.gov.co::67bdf7d6-c26e-4a55-a6e1-ef4213a509c5" providerId="AD" clId="Web-{6D9756BA-88C8-480E-BA1A-20A0228C4CD8}" dt="2021-10-10T03:02:30.043" v="235"/>
          <ac:spMkLst>
            <pc:docMk/>
            <pc:sldMk cId="654285274" sldId="289"/>
            <ac:spMk id="2" creationId="{9127DA54-B525-4600-BC56-4AA30FF1FF83}"/>
          </ac:spMkLst>
        </pc:spChg>
        <pc:spChg chg="del">
          <ac:chgData name="Maria Jimena Largo Ramirez" userId="S::mlargor@cendoj.ramajudicial.gov.co::67bdf7d6-c26e-4a55-a6e1-ef4213a509c5" providerId="AD" clId="Web-{6D9756BA-88C8-480E-BA1A-20A0228C4CD8}" dt="2021-10-10T03:02:30.043" v="235"/>
          <ac:spMkLst>
            <pc:docMk/>
            <pc:sldMk cId="654285274" sldId="289"/>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26.261" v="234"/>
        <pc:sldMkLst>
          <pc:docMk/>
          <pc:sldMk cId="2320064687" sldId="290"/>
        </pc:sldMkLst>
        <pc:spChg chg="del">
          <ac:chgData name="Maria Jimena Largo Ramirez" userId="S::mlargor@cendoj.ramajudicial.gov.co::67bdf7d6-c26e-4a55-a6e1-ef4213a509c5" providerId="AD" clId="Web-{6D9756BA-88C8-480E-BA1A-20A0228C4CD8}" dt="2021-10-10T03:02:26.261" v="234"/>
          <ac:spMkLst>
            <pc:docMk/>
            <pc:sldMk cId="2320064687" sldId="290"/>
            <ac:spMk id="2" creationId="{9127DA54-B525-4600-BC56-4AA30FF1FF83}"/>
          </ac:spMkLst>
        </pc:spChg>
        <pc:spChg chg="del">
          <ac:chgData name="Maria Jimena Largo Ramirez" userId="S::mlargor@cendoj.ramajudicial.gov.co::67bdf7d6-c26e-4a55-a6e1-ef4213a509c5" providerId="AD" clId="Web-{6D9756BA-88C8-480E-BA1A-20A0228C4CD8}" dt="2021-10-10T03:02:26.261" v="234"/>
          <ac:spMkLst>
            <pc:docMk/>
            <pc:sldMk cId="2320064687" sldId="290"/>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22.792" v="233"/>
        <pc:sldMkLst>
          <pc:docMk/>
          <pc:sldMk cId="333383539" sldId="291"/>
        </pc:sldMkLst>
        <pc:spChg chg="del">
          <ac:chgData name="Maria Jimena Largo Ramirez" userId="S::mlargor@cendoj.ramajudicial.gov.co::67bdf7d6-c26e-4a55-a6e1-ef4213a509c5" providerId="AD" clId="Web-{6D9756BA-88C8-480E-BA1A-20A0228C4CD8}" dt="2021-10-10T03:02:22.792" v="233"/>
          <ac:spMkLst>
            <pc:docMk/>
            <pc:sldMk cId="333383539" sldId="291"/>
            <ac:spMk id="2" creationId="{9127DA54-B525-4600-BC56-4AA30FF1FF83}"/>
          </ac:spMkLst>
        </pc:spChg>
        <pc:spChg chg="del">
          <ac:chgData name="Maria Jimena Largo Ramirez" userId="S::mlargor@cendoj.ramajudicial.gov.co::67bdf7d6-c26e-4a55-a6e1-ef4213a509c5" providerId="AD" clId="Web-{6D9756BA-88C8-480E-BA1A-20A0228C4CD8}" dt="2021-10-10T03:02:22.792" v="233"/>
          <ac:spMkLst>
            <pc:docMk/>
            <pc:sldMk cId="333383539" sldId="291"/>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17.371" v="232"/>
        <pc:sldMkLst>
          <pc:docMk/>
          <pc:sldMk cId="1938470040" sldId="292"/>
        </pc:sldMkLst>
        <pc:spChg chg="del">
          <ac:chgData name="Maria Jimena Largo Ramirez" userId="S::mlargor@cendoj.ramajudicial.gov.co::67bdf7d6-c26e-4a55-a6e1-ef4213a509c5" providerId="AD" clId="Web-{6D9756BA-88C8-480E-BA1A-20A0228C4CD8}" dt="2021-10-10T03:02:17.371" v="232"/>
          <ac:spMkLst>
            <pc:docMk/>
            <pc:sldMk cId="1938470040" sldId="292"/>
            <ac:spMk id="2" creationId="{9127DA54-B525-4600-BC56-4AA30FF1FF83}"/>
          </ac:spMkLst>
        </pc:spChg>
        <pc:spChg chg="del">
          <ac:chgData name="Maria Jimena Largo Ramirez" userId="S::mlargor@cendoj.ramajudicial.gov.co::67bdf7d6-c26e-4a55-a6e1-ef4213a509c5" providerId="AD" clId="Web-{6D9756BA-88C8-480E-BA1A-20A0228C4CD8}" dt="2021-10-10T03:02:17.371" v="232"/>
          <ac:spMkLst>
            <pc:docMk/>
            <pc:sldMk cId="1938470040" sldId="292"/>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13.683" v="231"/>
        <pc:sldMkLst>
          <pc:docMk/>
          <pc:sldMk cId="2887688244" sldId="293"/>
        </pc:sldMkLst>
        <pc:spChg chg="del">
          <ac:chgData name="Maria Jimena Largo Ramirez" userId="S::mlargor@cendoj.ramajudicial.gov.co::67bdf7d6-c26e-4a55-a6e1-ef4213a509c5" providerId="AD" clId="Web-{6D9756BA-88C8-480E-BA1A-20A0228C4CD8}" dt="2021-10-10T03:02:13.683" v="231"/>
          <ac:spMkLst>
            <pc:docMk/>
            <pc:sldMk cId="2887688244" sldId="293"/>
            <ac:spMk id="2" creationId="{9127DA54-B525-4600-BC56-4AA30FF1FF83}"/>
          </ac:spMkLst>
        </pc:spChg>
        <pc:spChg chg="del">
          <ac:chgData name="Maria Jimena Largo Ramirez" userId="S::mlargor@cendoj.ramajudicial.gov.co::67bdf7d6-c26e-4a55-a6e1-ef4213a509c5" providerId="AD" clId="Web-{6D9756BA-88C8-480E-BA1A-20A0228C4CD8}" dt="2021-10-10T03:02:13.683" v="231"/>
          <ac:spMkLst>
            <pc:docMk/>
            <pc:sldMk cId="2887688244" sldId="293"/>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10.027" v="230"/>
        <pc:sldMkLst>
          <pc:docMk/>
          <pc:sldMk cId="1813810591" sldId="294"/>
        </pc:sldMkLst>
        <pc:spChg chg="del">
          <ac:chgData name="Maria Jimena Largo Ramirez" userId="S::mlargor@cendoj.ramajudicial.gov.co::67bdf7d6-c26e-4a55-a6e1-ef4213a509c5" providerId="AD" clId="Web-{6D9756BA-88C8-480E-BA1A-20A0228C4CD8}" dt="2021-10-10T03:02:10.027" v="230"/>
          <ac:spMkLst>
            <pc:docMk/>
            <pc:sldMk cId="1813810591" sldId="294"/>
            <ac:spMk id="2" creationId="{9127DA54-B525-4600-BC56-4AA30FF1FF83}"/>
          </ac:spMkLst>
        </pc:spChg>
        <pc:spChg chg="del">
          <ac:chgData name="Maria Jimena Largo Ramirez" userId="S::mlargor@cendoj.ramajudicial.gov.co::67bdf7d6-c26e-4a55-a6e1-ef4213a509c5" providerId="AD" clId="Web-{6D9756BA-88C8-480E-BA1A-20A0228C4CD8}" dt="2021-10-10T03:02:10.027" v="230"/>
          <ac:spMkLst>
            <pc:docMk/>
            <pc:sldMk cId="1813810591" sldId="294"/>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49.215" v="240"/>
        <pc:sldMkLst>
          <pc:docMk/>
          <pc:sldMk cId="4126351246" sldId="295"/>
        </pc:sldMkLst>
        <pc:spChg chg="del">
          <ac:chgData name="Maria Jimena Largo Ramirez" userId="S::mlargor@cendoj.ramajudicial.gov.co::67bdf7d6-c26e-4a55-a6e1-ef4213a509c5" providerId="AD" clId="Web-{6D9756BA-88C8-480E-BA1A-20A0228C4CD8}" dt="2021-10-10T03:02:49.215" v="240"/>
          <ac:spMkLst>
            <pc:docMk/>
            <pc:sldMk cId="4126351246" sldId="295"/>
            <ac:spMk id="2" creationId="{9127DA54-B525-4600-BC56-4AA30FF1FF83}"/>
          </ac:spMkLst>
        </pc:spChg>
        <pc:spChg chg="del">
          <ac:chgData name="Maria Jimena Largo Ramirez" userId="S::mlargor@cendoj.ramajudicial.gov.co::67bdf7d6-c26e-4a55-a6e1-ef4213a509c5" providerId="AD" clId="Web-{6D9756BA-88C8-480E-BA1A-20A0228C4CD8}" dt="2021-10-10T03:02:49.215" v="240"/>
          <ac:spMkLst>
            <pc:docMk/>
            <pc:sldMk cId="4126351246" sldId="295"/>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45.074" v="239"/>
        <pc:sldMkLst>
          <pc:docMk/>
          <pc:sldMk cId="1844482176" sldId="297"/>
        </pc:sldMkLst>
        <pc:spChg chg="del">
          <ac:chgData name="Maria Jimena Largo Ramirez" userId="S::mlargor@cendoj.ramajudicial.gov.co::67bdf7d6-c26e-4a55-a6e1-ef4213a509c5" providerId="AD" clId="Web-{6D9756BA-88C8-480E-BA1A-20A0228C4CD8}" dt="2021-10-10T03:02:45.074" v="239"/>
          <ac:spMkLst>
            <pc:docMk/>
            <pc:sldMk cId="1844482176" sldId="297"/>
            <ac:spMk id="2" creationId="{9127DA54-B525-4600-BC56-4AA30FF1FF83}"/>
          </ac:spMkLst>
        </pc:spChg>
        <pc:spChg chg="del">
          <ac:chgData name="Maria Jimena Largo Ramirez" userId="S::mlargor@cendoj.ramajudicial.gov.co::67bdf7d6-c26e-4a55-a6e1-ef4213a509c5" providerId="AD" clId="Web-{6D9756BA-88C8-480E-BA1A-20A0228C4CD8}" dt="2021-10-10T03:02:45.074" v="239"/>
          <ac:spMkLst>
            <pc:docMk/>
            <pc:sldMk cId="1844482176" sldId="297"/>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41.543" v="238"/>
        <pc:sldMkLst>
          <pc:docMk/>
          <pc:sldMk cId="1275866048" sldId="298"/>
        </pc:sldMkLst>
        <pc:spChg chg="del">
          <ac:chgData name="Maria Jimena Largo Ramirez" userId="S::mlargor@cendoj.ramajudicial.gov.co::67bdf7d6-c26e-4a55-a6e1-ef4213a509c5" providerId="AD" clId="Web-{6D9756BA-88C8-480E-BA1A-20A0228C4CD8}" dt="2021-10-10T03:02:41.543" v="238"/>
          <ac:spMkLst>
            <pc:docMk/>
            <pc:sldMk cId="1275866048" sldId="298"/>
            <ac:spMk id="2" creationId="{9127DA54-B525-4600-BC56-4AA30FF1FF83}"/>
          </ac:spMkLst>
        </pc:spChg>
        <pc:spChg chg="del">
          <ac:chgData name="Maria Jimena Largo Ramirez" userId="S::mlargor@cendoj.ramajudicial.gov.co::67bdf7d6-c26e-4a55-a6e1-ef4213a509c5" providerId="AD" clId="Web-{6D9756BA-88C8-480E-BA1A-20A0228C4CD8}" dt="2021-10-10T03:02:41.543" v="238"/>
          <ac:spMkLst>
            <pc:docMk/>
            <pc:sldMk cId="1275866048" sldId="298"/>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37.730" v="237"/>
        <pc:sldMkLst>
          <pc:docMk/>
          <pc:sldMk cId="1716459703" sldId="299"/>
        </pc:sldMkLst>
        <pc:spChg chg="del">
          <ac:chgData name="Maria Jimena Largo Ramirez" userId="S::mlargor@cendoj.ramajudicial.gov.co::67bdf7d6-c26e-4a55-a6e1-ef4213a509c5" providerId="AD" clId="Web-{6D9756BA-88C8-480E-BA1A-20A0228C4CD8}" dt="2021-10-10T03:02:37.730" v="237"/>
          <ac:spMkLst>
            <pc:docMk/>
            <pc:sldMk cId="1716459703" sldId="299"/>
            <ac:spMk id="2" creationId="{9127DA54-B525-4600-BC56-4AA30FF1FF83}"/>
          </ac:spMkLst>
        </pc:spChg>
        <pc:spChg chg="del">
          <ac:chgData name="Maria Jimena Largo Ramirez" userId="S::mlargor@cendoj.ramajudicial.gov.co::67bdf7d6-c26e-4a55-a6e1-ef4213a509c5" providerId="AD" clId="Web-{6D9756BA-88C8-480E-BA1A-20A0228C4CD8}" dt="2021-10-10T03:02:37.730" v="237"/>
          <ac:spMkLst>
            <pc:docMk/>
            <pc:sldMk cId="1716459703" sldId="299"/>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34.152" v="236"/>
        <pc:sldMkLst>
          <pc:docMk/>
          <pc:sldMk cId="3822160263" sldId="300"/>
        </pc:sldMkLst>
        <pc:spChg chg="del">
          <ac:chgData name="Maria Jimena Largo Ramirez" userId="S::mlargor@cendoj.ramajudicial.gov.co::67bdf7d6-c26e-4a55-a6e1-ef4213a509c5" providerId="AD" clId="Web-{6D9756BA-88C8-480E-BA1A-20A0228C4CD8}" dt="2021-10-10T03:02:34.152" v="236"/>
          <ac:spMkLst>
            <pc:docMk/>
            <pc:sldMk cId="3822160263" sldId="300"/>
            <ac:spMk id="2" creationId="{9127DA54-B525-4600-BC56-4AA30FF1FF83}"/>
          </ac:spMkLst>
        </pc:spChg>
        <pc:spChg chg="del">
          <ac:chgData name="Maria Jimena Largo Ramirez" userId="S::mlargor@cendoj.ramajudicial.gov.co::67bdf7d6-c26e-4a55-a6e1-ef4213a509c5" providerId="AD" clId="Web-{6D9756BA-88C8-480E-BA1A-20A0228C4CD8}" dt="2021-10-10T03:02:34.152" v="236"/>
          <ac:spMkLst>
            <pc:docMk/>
            <pc:sldMk cId="3822160263" sldId="300"/>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53.262" v="241"/>
        <pc:sldMkLst>
          <pc:docMk/>
          <pc:sldMk cId="3381818938" sldId="301"/>
        </pc:sldMkLst>
        <pc:spChg chg="del">
          <ac:chgData name="Maria Jimena Largo Ramirez" userId="S::mlargor@cendoj.ramajudicial.gov.co::67bdf7d6-c26e-4a55-a6e1-ef4213a509c5" providerId="AD" clId="Web-{6D9756BA-88C8-480E-BA1A-20A0228C4CD8}" dt="2021-10-10T03:02:53.262" v="241"/>
          <ac:spMkLst>
            <pc:docMk/>
            <pc:sldMk cId="3381818938" sldId="301"/>
            <ac:spMk id="2" creationId="{9127DA54-B525-4600-BC56-4AA30FF1FF83}"/>
          </ac:spMkLst>
        </pc:spChg>
        <pc:spChg chg="del">
          <ac:chgData name="Maria Jimena Largo Ramirez" userId="S::mlargor@cendoj.ramajudicial.gov.co::67bdf7d6-c26e-4a55-a6e1-ef4213a509c5" providerId="AD" clId="Web-{6D9756BA-88C8-480E-BA1A-20A0228C4CD8}" dt="2021-10-10T03:02:53.262" v="241"/>
          <ac:spMkLst>
            <pc:docMk/>
            <pc:sldMk cId="3381818938" sldId="301"/>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2:57.996" v="242"/>
        <pc:sldMkLst>
          <pc:docMk/>
          <pc:sldMk cId="1785532249" sldId="302"/>
        </pc:sldMkLst>
        <pc:spChg chg="del">
          <ac:chgData name="Maria Jimena Largo Ramirez" userId="S::mlargor@cendoj.ramajudicial.gov.co::67bdf7d6-c26e-4a55-a6e1-ef4213a509c5" providerId="AD" clId="Web-{6D9756BA-88C8-480E-BA1A-20A0228C4CD8}" dt="2021-10-10T03:02:57.996" v="242"/>
          <ac:spMkLst>
            <pc:docMk/>
            <pc:sldMk cId="1785532249" sldId="302"/>
            <ac:spMk id="2" creationId="{9127DA54-B525-4600-BC56-4AA30FF1FF83}"/>
          </ac:spMkLst>
        </pc:spChg>
        <pc:spChg chg="del">
          <ac:chgData name="Maria Jimena Largo Ramirez" userId="S::mlargor@cendoj.ramajudicial.gov.co::67bdf7d6-c26e-4a55-a6e1-ef4213a509c5" providerId="AD" clId="Web-{6D9756BA-88C8-480E-BA1A-20A0228C4CD8}" dt="2021-10-10T03:02:57.996" v="242"/>
          <ac:spMkLst>
            <pc:docMk/>
            <pc:sldMk cId="1785532249" sldId="302"/>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01.434" v="243"/>
        <pc:sldMkLst>
          <pc:docMk/>
          <pc:sldMk cId="3673271407" sldId="304"/>
        </pc:sldMkLst>
        <pc:spChg chg="del">
          <ac:chgData name="Maria Jimena Largo Ramirez" userId="S::mlargor@cendoj.ramajudicial.gov.co::67bdf7d6-c26e-4a55-a6e1-ef4213a509c5" providerId="AD" clId="Web-{6D9756BA-88C8-480E-BA1A-20A0228C4CD8}" dt="2021-10-10T03:03:01.434" v="243"/>
          <ac:spMkLst>
            <pc:docMk/>
            <pc:sldMk cId="3673271407" sldId="304"/>
            <ac:spMk id="2" creationId="{9127DA54-B525-4600-BC56-4AA30FF1FF83}"/>
          </ac:spMkLst>
        </pc:spChg>
        <pc:spChg chg="del">
          <ac:chgData name="Maria Jimena Largo Ramirez" userId="S::mlargor@cendoj.ramajudicial.gov.co::67bdf7d6-c26e-4a55-a6e1-ef4213a509c5" providerId="AD" clId="Web-{6D9756BA-88C8-480E-BA1A-20A0228C4CD8}" dt="2021-10-10T03:03:01.434" v="243"/>
          <ac:spMkLst>
            <pc:docMk/>
            <pc:sldMk cId="3673271407" sldId="304"/>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04.559" v="244"/>
        <pc:sldMkLst>
          <pc:docMk/>
          <pc:sldMk cId="2806912992" sldId="305"/>
        </pc:sldMkLst>
        <pc:spChg chg="del">
          <ac:chgData name="Maria Jimena Largo Ramirez" userId="S::mlargor@cendoj.ramajudicial.gov.co::67bdf7d6-c26e-4a55-a6e1-ef4213a509c5" providerId="AD" clId="Web-{6D9756BA-88C8-480E-BA1A-20A0228C4CD8}" dt="2021-10-10T03:03:04.559" v="244"/>
          <ac:spMkLst>
            <pc:docMk/>
            <pc:sldMk cId="2806912992" sldId="305"/>
            <ac:spMk id="2" creationId="{9127DA54-B525-4600-BC56-4AA30FF1FF83}"/>
          </ac:spMkLst>
        </pc:spChg>
        <pc:spChg chg="del">
          <ac:chgData name="Maria Jimena Largo Ramirez" userId="S::mlargor@cendoj.ramajudicial.gov.co::67bdf7d6-c26e-4a55-a6e1-ef4213a509c5" providerId="AD" clId="Web-{6D9756BA-88C8-480E-BA1A-20A0228C4CD8}" dt="2021-10-10T03:03:04.559" v="244"/>
          <ac:spMkLst>
            <pc:docMk/>
            <pc:sldMk cId="2806912992" sldId="305"/>
            <ac:spMk id="3" creationId="{139BB319-1B2C-4D11-B50B-0B67C20AE68B}"/>
          </ac:spMkLst>
        </pc:spChg>
      </pc:sldChg>
      <pc:sldChg chg="delSp mod ord modClrScheme chgLayout">
        <pc:chgData name="Maria Jimena Largo Ramirez" userId="S::mlargor@cendoj.ramajudicial.gov.co::67bdf7d6-c26e-4a55-a6e1-ef4213a509c5" providerId="AD" clId="Web-{6D9756BA-88C8-480E-BA1A-20A0228C4CD8}" dt="2021-10-10T03:03:12.325" v="246"/>
        <pc:sldMkLst>
          <pc:docMk/>
          <pc:sldMk cId="1198637598" sldId="306"/>
        </pc:sldMkLst>
        <pc:spChg chg="del">
          <ac:chgData name="Maria Jimena Largo Ramirez" userId="S::mlargor@cendoj.ramajudicial.gov.co::67bdf7d6-c26e-4a55-a6e1-ef4213a509c5" providerId="AD" clId="Web-{6D9756BA-88C8-480E-BA1A-20A0228C4CD8}" dt="2021-10-10T03:03:12.325" v="246"/>
          <ac:spMkLst>
            <pc:docMk/>
            <pc:sldMk cId="1198637598" sldId="306"/>
            <ac:spMk id="2" creationId="{9127DA54-B525-4600-BC56-4AA30FF1FF83}"/>
          </ac:spMkLst>
        </pc:spChg>
        <pc:spChg chg="del">
          <ac:chgData name="Maria Jimena Largo Ramirez" userId="S::mlargor@cendoj.ramajudicial.gov.co::67bdf7d6-c26e-4a55-a6e1-ef4213a509c5" providerId="AD" clId="Web-{6D9756BA-88C8-480E-BA1A-20A0228C4CD8}" dt="2021-10-10T03:03:12.325" v="246"/>
          <ac:spMkLst>
            <pc:docMk/>
            <pc:sldMk cId="1198637598" sldId="306"/>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53.372" v="252"/>
        <pc:sldMkLst>
          <pc:docMk/>
          <pc:sldMk cId="4198784925" sldId="307"/>
        </pc:sldMkLst>
        <pc:spChg chg="del">
          <ac:chgData name="Maria Jimena Largo Ramirez" userId="S::mlargor@cendoj.ramajudicial.gov.co::67bdf7d6-c26e-4a55-a6e1-ef4213a509c5" providerId="AD" clId="Web-{6D9756BA-88C8-480E-BA1A-20A0228C4CD8}" dt="2021-10-10T03:03:53.372" v="252"/>
          <ac:spMkLst>
            <pc:docMk/>
            <pc:sldMk cId="4198784925" sldId="307"/>
            <ac:spMk id="2" creationId="{9127DA54-B525-4600-BC56-4AA30FF1FF83}"/>
          </ac:spMkLst>
        </pc:spChg>
        <pc:spChg chg="del">
          <ac:chgData name="Maria Jimena Largo Ramirez" userId="S::mlargor@cendoj.ramajudicial.gov.co::67bdf7d6-c26e-4a55-a6e1-ef4213a509c5" providerId="AD" clId="Web-{6D9756BA-88C8-480E-BA1A-20A0228C4CD8}" dt="2021-10-10T03:03:53.372" v="252"/>
          <ac:spMkLst>
            <pc:docMk/>
            <pc:sldMk cId="4198784925" sldId="307"/>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36.481" v="249"/>
        <pc:sldMkLst>
          <pc:docMk/>
          <pc:sldMk cId="1834706728" sldId="308"/>
        </pc:sldMkLst>
        <pc:spChg chg="del">
          <ac:chgData name="Maria Jimena Largo Ramirez" userId="S::mlargor@cendoj.ramajudicial.gov.co::67bdf7d6-c26e-4a55-a6e1-ef4213a509c5" providerId="AD" clId="Web-{6D9756BA-88C8-480E-BA1A-20A0228C4CD8}" dt="2021-10-10T03:03:36.481" v="249"/>
          <ac:spMkLst>
            <pc:docMk/>
            <pc:sldMk cId="1834706728" sldId="308"/>
            <ac:spMk id="2" creationId="{9127DA54-B525-4600-BC56-4AA30FF1FF83}"/>
          </ac:spMkLst>
        </pc:spChg>
        <pc:spChg chg="del">
          <ac:chgData name="Maria Jimena Largo Ramirez" userId="S::mlargor@cendoj.ramajudicial.gov.co::67bdf7d6-c26e-4a55-a6e1-ef4213a509c5" providerId="AD" clId="Web-{6D9756BA-88C8-480E-BA1A-20A0228C4CD8}" dt="2021-10-10T03:03:36.481" v="249"/>
          <ac:spMkLst>
            <pc:docMk/>
            <pc:sldMk cId="1834706728" sldId="308"/>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32.528" v="248"/>
        <pc:sldMkLst>
          <pc:docMk/>
          <pc:sldMk cId="4257438763" sldId="309"/>
        </pc:sldMkLst>
        <pc:spChg chg="del">
          <ac:chgData name="Maria Jimena Largo Ramirez" userId="S::mlargor@cendoj.ramajudicial.gov.co::67bdf7d6-c26e-4a55-a6e1-ef4213a509c5" providerId="AD" clId="Web-{6D9756BA-88C8-480E-BA1A-20A0228C4CD8}" dt="2021-10-10T03:03:32.528" v="248"/>
          <ac:spMkLst>
            <pc:docMk/>
            <pc:sldMk cId="4257438763" sldId="309"/>
            <ac:spMk id="2" creationId="{9127DA54-B525-4600-BC56-4AA30FF1FF83}"/>
          </ac:spMkLst>
        </pc:spChg>
        <pc:spChg chg="del">
          <ac:chgData name="Maria Jimena Largo Ramirez" userId="S::mlargor@cendoj.ramajudicial.gov.co::67bdf7d6-c26e-4a55-a6e1-ef4213a509c5" providerId="AD" clId="Web-{6D9756BA-88C8-480E-BA1A-20A0228C4CD8}" dt="2021-10-10T03:03:32.528" v="248"/>
          <ac:spMkLst>
            <pc:docMk/>
            <pc:sldMk cId="4257438763" sldId="309"/>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28.794" v="247"/>
        <pc:sldMkLst>
          <pc:docMk/>
          <pc:sldMk cId="756608852" sldId="310"/>
        </pc:sldMkLst>
        <pc:spChg chg="del">
          <ac:chgData name="Maria Jimena Largo Ramirez" userId="S::mlargor@cendoj.ramajudicial.gov.co::67bdf7d6-c26e-4a55-a6e1-ef4213a509c5" providerId="AD" clId="Web-{6D9756BA-88C8-480E-BA1A-20A0228C4CD8}" dt="2021-10-10T03:03:28.794" v="247"/>
          <ac:spMkLst>
            <pc:docMk/>
            <pc:sldMk cId="756608852" sldId="310"/>
            <ac:spMk id="2" creationId="{9127DA54-B525-4600-BC56-4AA30FF1FF83}"/>
          </ac:spMkLst>
        </pc:spChg>
        <pc:spChg chg="del">
          <ac:chgData name="Maria Jimena Largo Ramirez" userId="S::mlargor@cendoj.ramajudicial.gov.co::67bdf7d6-c26e-4a55-a6e1-ef4213a509c5" providerId="AD" clId="Web-{6D9756BA-88C8-480E-BA1A-20A0228C4CD8}" dt="2021-10-10T03:03:28.794" v="247"/>
          <ac:spMkLst>
            <pc:docMk/>
            <pc:sldMk cId="756608852" sldId="310"/>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09.075" v="245"/>
        <pc:sldMkLst>
          <pc:docMk/>
          <pc:sldMk cId="1220591305" sldId="311"/>
        </pc:sldMkLst>
        <pc:spChg chg="del">
          <ac:chgData name="Maria Jimena Largo Ramirez" userId="S::mlargor@cendoj.ramajudicial.gov.co::67bdf7d6-c26e-4a55-a6e1-ef4213a509c5" providerId="AD" clId="Web-{6D9756BA-88C8-480E-BA1A-20A0228C4CD8}" dt="2021-10-10T03:03:09.075" v="245"/>
          <ac:spMkLst>
            <pc:docMk/>
            <pc:sldMk cId="1220591305" sldId="311"/>
            <ac:spMk id="2" creationId="{9127DA54-B525-4600-BC56-4AA30FF1FF83}"/>
          </ac:spMkLst>
        </pc:spChg>
        <pc:spChg chg="del">
          <ac:chgData name="Maria Jimena Largo Ramirez" userId="S::mlargor@cendoj.ramajudicial.gov.co::67bdf7d6-c26e-4a55-a6e1-ef4213a509c5" providerId="AD" clId="Web-{6D9756BA-88C8-480E-BA1A-20A0228C4CD8}" dt="2021-10-10T03:03:09.075" v="245"/>
          <ac:spMkLst>
            <pc:docMk/>
            <pc:sldMk cId="1220591305" sldId="311"/>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4:04.638" v="255"/>
        <pc:sldMkLst>
          <pc:docMk/>
          <pc:sldMk cId="424997083" sldId="315"/>
        </pc:sldMkLst>
        <pc:spChg chg="del">
          <ac:chgData name="Maria Jimena Largo Ramirez" userId="S::mlargor@cendoj.ramajudicial.gov.co::67bdf7d6-c26e-4a55-a6e1-ef4213a509c5" providerId="AD" clId="Web-{6D9756BA-88C8-480E-BA1A-20A0228C4CD8}" dt="2021-10-10T03:04:04.638" v="255"/>
          <ac:spMkLst>
            <pc:docMk/>
            <pc:sldMk cId="424997083" sldId="315"/>
            <ac:spMk id="2" creationId="{9127DA54-B525-4600-BC56-4AA30FF1FF83}"/>
          </ac:spMkLst>
        </pc:spChg>
        <pc:spChg chg="del">
          <ac:chgData name="Maria Jimena Largo Ramirez" userId="S::mlargor@cendoj.ramajudicial.gov.co::67bdf7d6-c26e-4a55-a6e1-ef4213a509c5" providerId="AD" clId="Web-{6D9756BA-88C8-480E-BA1A-20A0228C4CD8}" dt="2021-10-10T03:04:04.638" v="255"/>
          <ac:spMkLst>
            <pc:docMk/>
            <pc:sldMk cId="424997083" sldId="315"/>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4:01.201" v="254"/>
        <pc:sldMkLst>
          <pc:docMk/>
          <pc:sldMk cId="2887529700" sldId="316"/>
        </pc:sldMkLst>
        <pc:spChg chg="del">
          <ac:chgData name="Maria Jimena Largo Ramirez" userId="S::mlargor@cendoj.ramajudicial.gov.co::67bdf7d6-c26e-4a55-a6e1-ef4213a509c5" providerId="AD" clId="Web-{6D9756BA-88C8-480E-BA1A-20A0228C4CD8}" dt="2021-10-10T03:04:01.201" v="254"/>
          <ac:spMkLst>
            <pc:docMk/>
            <pc:sldMk cId="2887529700" sldId="316"/>
            <ac:spMk id="2" creationId="{9127DA54-B525-4600-BC56-4AA30FF1FF83}"/>
          </ac:spMkLst>
        </pc:spChg>
        <pc:spChg chg="del">
          <ac:chgData name="Maria Jimena Largo Ramirez" userId="S::mlargor@cendoj.ramajudicial.gov.co::67bdf7d6-c26e-4a55-a6e1-ef4213a509c5" providerId="AD" clId="Web-{6D9756BA-88C8-480E-BA1A-20A0228C4CD8}" dt="2021-10-10T03:04:01.201" v="254"/>
          <ac:spMkLst>
            <pc:docMk/>
            <pc:sldMk cId="2887529700" sldId="316"/>
            <ac:spMk id="3" creationId="{139BB319-1B2C-4D11-B50B-0B67C20AE68B}"/>
          </ac:spMkLst>
        </pc:spChg>
      </pc:sldChg>
      <pc:sldChg chg="delSp mod modClrScheme chgLayout">
        <pc:chgData name="Maria Jimena Largo Ramirez" userId="S::mlargor@cendoj.ramajudicial.gov.co::67bdf7d6-c26e-4a55-a6e1-ef4213a509c5" providerId="AD" clId="Web-{6D9756BA-88C8-480E-BA1A-20A0228C4CD8}" dt="2021-10-10T03:03:57.138" v="253"/>
        <pc:sldMkLst>
          <pc:docMk/>
          <pc:sldMk cId="3730997861" sldId="317"/>
        </pc:sldMkLst>
        <pc:spChg chg="del">
          <ac:chgData name="Maria Jimena Largo Ramirez" userId="S::mlargor@cendoj.ramajudicial.gov.co::67bdf7d6-c26e-4a55-a6e1-ef4213a509c5" providerId="AD" clId="Web-{6D9756BA-88C8-480E-BA1A-20A0228C4CD8}" dt="2021-10-10T03:03:57.138" v="253"/>
          <ac:spMkLst>
            <pc:docMk/>
            <pc:sldMk cId="3730997861" sldId="317"/>
            <ac:spMk id="2" creationId="{9127DA54-B525-4600-BC56-4AA30FF1FF83}"/>
          </ac:spMkLst>
        </pc:spChg>
        <pc:spChg chg="del">
          <ac:chgData name="Maria Jimena Largo Ramirez" userId="S::mlargor@cendoj.ramajudicial.gov.co::67bdf7d6-c26e-4a55-a6e1-ef4213a509c5" providerId="AD" clId="Web-{6D9756BA-88C8-480E-BA1A-20A0228C4CD8}" dt="2021-10-10T03:03:57.138" v="253"/>
          <ac:spMkLst>
            <pc:docMk/>
            <pc:sldMk cId="3730997861" sldId="317"/>
            <ac:spMk id="3" creationId="{139BB319-1B2C-4D11-B50B-0B67C20AE68B}"/>
          </ac:spMkLst>
        </pc:spChg>
      </pc:sldChg>
      <pc:sldChg chg="addSp delSp modSp add mod ord replId modClrScheme delAnim chgLayout">
        <pc:chgData name="Maria Jimena Largo Ramirez" userId="S::mlargor@cendoj.ramajudicial.gov.co::67bdf7d6-c26e-4a55-a6e1-ef4213a509c5" providerId="AD" clId="Web-{6D9756BA-88C8-480E-BA1A-20A0228C4CD8}" dt="2021-10-10T02:57:47.537" v="194"/>
        <pc:sldMkLst>
          <pc:docMk/>
          <pc:sldMk cId="319370653" sldId="318"/>
        </pc:sldMkLst>
        <pc:spChg chg="del">
          <ac:chgData name="Maria Jimena Largo Ramirez" userId="S::mlargor@cendoj.ramajudicial.gov.co::67bdf7d6-c26e-4a55-a6e1-ef4213a509c5" providerId="AD" clId="Web-{6D9756BA-88C8-480E-BA1A-20A0228C4CD8}" dt="2021-10-10T02:49:32.714" v="83"/>
          <ac:spMkLst>
            <pc:docMk/>
            <pc:sldMk cId="319370653" sldId="318"/>
            <ac:spMk id="2" creationId="{9127DA54-B525-4600-BC56-4AA30FF1FF83}"/>
          </ac:spMkLst>
        </pc:spChg>
        <pc:spChg chg="del">
          <ac:chgData name="Maria Jimena Largo Ramirez" userId="S::mlargor@cendoj.ramajudicial.gov.co::67bdf7d6-c26e-4a55-a6e1-ef4213a509c5" providerId="AD" clId="Web-{6D9756BA-88C8-480E-BA1A-20A0228C4CD8}" dt="2021-10-10T02:49:32.714" v="83"/>
          <ac:spMkLst>
            <pc:docMk/>
            <pc:sldMk cId="319370653" sldId="318"/>
            <ac:spMk id="3" creationId="{139BB319-1B2C-4D11-B50B-0B67C20AE68B}"/>
          </ac:spMkLst>
        </pc:spChg>
        <pc:spChg chg="del">
          <ac:chgData name="Maria Jimena Largo Ramirez" userId="S::mlargor@cendoj.ramajudicial.gov.co::67bdf7d6-c26e-4a55-a6e1-ef4213a509c5" providerId="AD" clId="Web-{6D9756BA-88C8-480E-BA1A-20A0228C4CD8}" dt="2021-10-10T02:40:15.641" v="2"/>
          <ac:spMkLst>
            <pc:docMk/>
            <pc:sldMk cId="319370653" sldId="318"/>
            <ac:spMk id="8" creationId="{BFA0775B-3DA9-42C8-A9F0-4855881AE164}"/>
          </ac:spMkLst>
        </pc:spChg>
        <pc:spChg chg="add mod">
          <ac:chgData name="Maria Jimena Largo Ramirez" userId="S::mlargor@cendoj.ramajudicial.gov.co::67bdf7d6-c26e-4a55-a6e1-ef4213a509c5" providerId="AD" clId="Web-{6D9756BA-88C8-480E-BA1A-20A0228C4CD8}" dt="2021-10-10T02:48:28.072" v="74" actId="1076"/>
          <ac:spMkLst>
            <pc:docMk/>
            <pc:sldMk cId="319370653" sldId="318"/>
            <ac:spMk id="19" creationId="{2FE27B8F-7C5C-41C2-9CAD-53F5B599E6A8}"/>
          </ac:spMkLst>
        </pc:spChg>
        <pc:spChg chg="add mod">
          <ac:chgData name="Maria Jimena Largo Ramirez" userId="S::mlargor@cendoj.ramajudicial.gov.co::67bdf7d6-c26e-4a55-a6e1-ef4213a509c5" providerId="AD" clId="Web-{6D9756BA-88C8-480E-BA1A-20A0228C4CD8}" dt="2021-10-10T02:48:59.792" v="82" actId="1076"/>
          <ac:spMkLst>
            <pc:docMk/>
            <pc:sldMk cId="319370653" sldId="318"/>
            <ac:spMk id="20" creationId="{8F032292-5126-4C90-8B6A-EFA8B006137E}"/>
          </ac:spMkLst>
        </pc:spChg>
        <pc:picChg chg="del">
          <ac:chgData name="Maria Jimena Largo Ramirez" userId="S::mlargor@cendoj.ramajudicial.gov.co::67bdf7d6-c26e-4a55-a6e1-ef4213a509c5" providerId="AD" clId="Web-{6D9756BA-88C8-480E-BA1A-20A0228C4CD8}" dt="2021-10-10T02:40:10.875" v="1"/>
          <ac:picMkLst>
            <pc:docMk/>
            <pc:sldMk cId="319370653" sldId="318"/>
            <ac:picMk id="9" creationId="{79C75145-C7D2-4B4E-A117-748332035F61}"/>
          </ac:picMkLst>
        </pc:picChg>
        <pc:picChg chg="add mod">
          <ac:chgData name="Maria Jimena Largo Ramirez" userId="S::mlargor@cendoj.ramajudicial.gov.co::67bdf7d6-c26e-4a55-a6e1-ef4213a509c5" providerId="AD" clId="Web-{6D9756BA-88C8-480E-BA1A-20A0228C4CD8}" dt="2021-10-10T02:49:53.762" v="85" actId="14100"/>
          <ac:picMkLst>
            <pc:docMk/>
            <pc:sldMk cId="319370653" sldId="318"/>
            <ac:picMk id="10" creationId="{28A370E8-E668-46AB-9A79-BC03F17EFD9B}"/>
          </ac:picMkLst>
        </pc:picChg>
        <pc:picChg chg="add del mod">
          <ac:chgData name="Maria Jimena Largo Ramirez" userId="S::mlargor@cendoj.ramajudicial.gov.co::67bdf7d6-c26e-4a55-a6e1-ef4213a509c5" providerId="AD" clId="Web-{6D9756BA-88C8-480E-BA1A-20A0228C4CD8}" dt="2021-10-10T02:44:31.255" v="11"/>
          <ac:picMkLst>
            <pc:docMk/>
            <pc:sldMk cId="319370653" sldId="318"/>
            <ac:picMk id="11" creationId="{DDF86449-D149-4078-8AF2-D315EC7C8D5D}"/>
          </ac:picMkLst>
        </pc:picChg>
        <pc:picChg chg="add del mod">
          <ac:chgData name="Maria Jimena Largo Ramirez" userId="S::mlargor@cendoj.ramajudicial.gov.co::67bdf7d6-c26e-4a55-a6e1-ef4213a509c5" providerId="AD" clId="Web-{6D9756BA-88C8-480E-BA1A-20A0228C4CD8}" dt="2021-10-10T02:45:59.851" v="27"/>
          <ac:picMkLst>
            <pc:docMk/>
            <pc:sldMk cId="319370653" sldId="318"/>
            <ac:picMk id="12" creationId="{703C2AF6-F537-4A1B-8552-8BB6E2BB8277}"/>
          </ac:picMkLst>
        </pc:picChg>
        <pc:picChg chg="add del mod">
          <ac:chgData name="Maria Jimena Largo Ramirez" userId="S::mlargor@cendoj.ramajudicial.gov.co::67bdf7d6-c26e-4a55-a6e1-ef4213a509c5" providerId="AD" clId="Web-{6D9756BA-88C8-480E-BA1A-20A0228C4CD8}" dt="2021-10-10T02:45:59.335" v="26"/>
          <ac:picMkLst>
            <pc:docMk/>
            <pc:sldMk cId="319370653" sldId="318"/>
            <ac:picMk id="13" creationId="{2D32B87F-3420-4686-B882-7DC9F08C72DF}"/>
          </ac:picMkLst>
        </pc:picChg>
        <pc:picChg chg="add del mod">
          <ac:chgData name="Maria Jimena Largo Ramirez" userId="S::mlargor@cendoj.ramajudicial.gov.co::67bdf7d6-c26e-4a55-a6e1-ef4213a509c5" providerId="AD" clId="Web-{6D9756BA-88C8-480E-BA1A-20A0228C4CD8}" dt="2021-10-10T02:45:57.163" v="23"/>
          <ac:picMkLst>
            <pc:docMk/>
            <pc:sldMk cId="319370653" sldId="318"/>
            <ac:picMk id="14" creationId="{0C9C1457-6760-4362-950F-0F1937C3FB65}"/>
          </ac:picMkLst>
        </pc:picChg>
        <pc:picChg chg="add mod">
          <ac:chgData name="Maria Jimena Largo Ramirez" userId="S::mlargor@cendoj.ramajudicial.gov.co::67bdf7d6-c26e-4a55-a6e1-ef4213a509c5" providerId="AD" clId="Web-{6D9756BA-88C8-480E-BA1A-20A0228C4CD8}" dt="2021-10-10T02:47:18.509" v="37" actId="14100"/>
          <ac:picMkLst>
            <pc:docMk/>
            <pc:sldMk cId="319370653" sldId="318"/>
            <ac:picMk id="15" creationId="{6A8DD1EF-89DB-484D-8726-1CE5D970E8C9}"/>
          </ac:picMkLst>
        </pc:picChg>
        <pc:picChg chg="add mod">
          <ac:chgData name="Maria Jimena Largo Ramirez" userId="S::mlargor@cendoj.ramajudicial.gov.co::67bdf7d6-c26e-4a55-a6e1-ef4213a509c5" providerId="AD" clId="Web-{6D9756BA-88C8-480E-BA1A-20A0228C4CD8}" dt="2021-10-10T02:47:08.649" v="35" actId="1076"/>
          <ac:picMkLst>
            <pc:docMk/>
            <pc:sldMk cId="319370653" sldId="318"/>
            <ac:picMk id="16" creationId="{2C768C4E-8112-4BB0-84AF-2629C25B20F0}"/>
          </ac:picMkLst>
        </pc:picChg>
        <pc:picChg chg="add mod">
          <ac:chgData name="Maria Jimena Largo Ramirez" userId="S::mlargor@cendoj.ramajudicial.gov.co::67bdf7d6-c26e-4a55-a6e1-ef4213a509c5" providerId="AD" clId="Web-{6D9756BA-88C8-480E-BA1A-20A0228C4CD8}" dt="2021-10-10T02:46:43.539" v="32"/>
          <ac:picMkLst>
            <pc:docMk/>
            <pc:sldMk cId="319370653" sldId="318"/>
            <ac:picMk id="17" creationId="{E68813DF-BCBE-4CD3-A4E3-19A5C976A326}"/>
          </ac:picMkLst>
        </pc:picChg>
        <pc:picChg chg="add mod">
          <ac:chgData name="Maria Jimena Largo Ramirez" userId="S::mlargor@cendoj.ramajudicial.gov.co::67bdf7d6-c26e-4a55-a6e1-ef4213a509c5" providerId="AD" clId="Web-{6D9756BA-88C8-480E-BA1A-20A0228C4CD8}" dt="2021-10-10T02:46:59.977" v="34" actId="1076"/>
          <ac:picMkLst>
            <pc:docMk/>
            <pc:sldMk cId="319370653" sldId="318"/>
            <ac:picMk id="18" creationId="{9EE56D74-ACBA-46C6-9702-E7BBD1551716}"/>
          </ac:picMkLst>
        </pc:picChg>
      </pc:sldChg>
      <pc:sldChg chg="addSp delSp modSp add ord replId">
        <pc:chgData name="Maria Jimena Largo Ramirez" userId="S::mlargor@cendoj.ramajudicial.gov.co::67bdf7d6-c26e-4a55-a6e1-ef4213a509c5" providerId="AD" clId="Web-{6D9756BA-88C8-480E-BA1A-20A0228C4CD8}" dt="2021-10-10T02:57:57.240" v="195"/>
        <pc:sldMkLst>
          <pc:docMk/>
          <pc:sldMk cId="1438020737" sldId="319"/>
        </pc:sldMkLst>
        <pc:spChg chg="add mod">
          <ac:chgData name="Maria Jimena Largo Ramirez" userId="S::mlargor@cendoj.ramajudicial.gov.co::67bdf7d6-c26e-4a55-a6e1-ef4213a509c5" providerId="AD" clId="Web-{6D9756BA-88C8-480E-BA1A-20A0228C4CD8}" dt="2021-10-10T02:52:30.359" v="115" actId="1076"/>
          <ac:spMkLst>
            <pc:docMk/>
            <pc:sldMk cId="1438020737" sldId="319"/>
            <ac:spMk id="12" creationId="{FF77BBB8-2A85-4010-B48A-D9EF1AC7611E}"/>
          </ac:spMkLst>
        </pc:spChg>
        <pc:spChg chg="add mod">
          <ac:chgData name="Maria Jimena Largo Ramirez" userId="S::mlargor@cendoj.ramajudicial.gov.co::67bdf7d6-c26e-4a55-a6e1-ef4213a509c5" providerId="AD" clId="Web-{6D9756BA-88C8-480E-BA1A-20A0228C4CD8}" dt="2021-10-10T02:52:53.640" v="125" actId="1076"/>
          <ac:spMkLst>
            <pc:docMk/>
            <pc:sldMk cId="1438020737" sldId="319"/>
            <ac:spMk id="13" creationId="{F2157CBE-A41D-4706-BF5C-25DC4739FF4A}"/>
          </ac:spMkLst>
        </pc:spChg>
        <pc:spChg chg="add mod">
          <ac:chgData name="Maria Jimena Largo Ramirez" userId="S::mlargor@cendoj.ramajudicial.gov.co::67bdf7d6-c26e-4a55-a6e1-ef4213a509c5" providerId="AD" clId="Web-{6D9756BA-88C8-480E-BA1A-20A0228C4CD8}" dt="2021-10-10T02:53:15.094" v="133" actId="1076"/>
          <ac:spMkLst>
            <pc:docMk/>
            <pc:sldMk cId="1438020737" sldId="319"/>
            <ac:spMk id="14" creationId="{C666481B-4364-4E62-AF18-AF5387EACB94}"/>
          </ac:spMkLst>
        </pc:spChg>
        <pc:spChg chg="del">
          <ac:chgData name="Maria Jimena Largo Ramirez" userId="S::mlargor@cendoj.ramajudicial.gov.co::67bdf7d6-c26e-4a55-a6e1-ef4213a509c5" providerId="AD" clId="Web-{6D9756BA-88C8-480E-BA1A-20A0228C4CD8}" dt="2021-10-10T02:50:23.325" v="88"/>
          <ac:spMkLst>
            <pc:docMk/>
            <pc:sldMk cId="1438020737" sldId="319"/>
            <ac:spMk id="19" creationId="{2FE27B8F-7C5C-41C2-9CAD-53F5B599E6A8}"/>
          </ac:spMkLst>
        </pc:spChg>
        <pc:spChg chg="del">
          <ac:chgData name="Maria Jimena Largo Ramirez" userId="S::mlargor@cendoj.ramajudicial.gov.co::67bdf7d6-c26e-4a55-a6e1-ef4213a509c5" providerId="AD" clId="Web-{6D9756BA-88C8-480E-BA1A-20A0228C4CD8}" dt="2021-10-10T02:50:26.528" v="89"/>
          <ac:spMkLst>
            <pc:docMk/>
            <pc:sldMk cId="1438020737" sldId="319"/>
            <ac:spMk id="20" creationId="{8F032292-5126-4C90-8B6A-EFA8B006137E}"/>
          </ac:spMkLst>
        </pc:spChg>
        <pc:spChg chg="add mod">
          <ac:chgData name="Maria Jimena Largo Ramirez" userId="S::mlargor@cendoj.ramajudicial.gov.co::67bdf7d6-c26e-4a55-a6e1-ef4213a509c5" providerId="AD" clId="Web-{6D9756BA-88C8-480E-BA1A-20A0228C4CD8}" dt="2021-10-10T02:53:38.579" v="142" actId="1076"/>
          <ac:spMkLst>
            <pc:docMk/>
            <pc:sldMk cId="1438020737" sldId="319"/>
            <ac:spMk id="21" creationId="{B60C5FE8-C228-4115-88A5-5EEA1AB0036A}"/>
          </ac:spMkLst>
        </pc:spChg>
        <pc:picChg chg="add del mod">
          <ac:chgData name="Maria Jimena Largo Ramirez" userId="S::mlargor@cendoj.ramajudicial.gov.co::67bdf7d6-c26e-4a55-a6e1-ef4213a509c5" providerId="AD" clId="Web-{6D9756BA-88C8-480E-BA1A-20A0228C4CD8}" dt="2021-10-10T02:50:52.794" v="94"/>
          <ac:picMkLst>
            <pc:docMk/>
            <pc:sldMk cId="1438020737" sldId="319"/>
            <ac:picMk id="2" creationId="{39645E0B-7907-43FB-9E3C-472BA2093B5C}"/>
          </ac:picMkLst>
        </pc:picChg>
        <pc:picChg chg="add mod">
          <ac:chgData name="Maria Jimena Largo Ramirez" userId="S::mlargor@cendoj.ramajudicial.gov.co::67bdf7d6-c26e-4a55-a6e1-ef4213a509c5" providerId="AD" clId="Web-{6D9756BA-88C8-480E-BA1A-20A0228C4CD8}" dt="2021-10-10T02:51:13.482" v="98" actId="1076"/>
          <ac:picMkLst>
            <pc:docMk/>
            <pc:sldMk cId="1438020737" sldId="319"/>
            <ac:picMk id="3" creationId="{9827582A-BC23-4EBC-AAE2-3AB2A74D5AA6}"/>
          </ac:picMkLst>
        </pc:picChg>
        <pc:picChg chg="add mod">
          <ac:chgData name="Maria Jimena Largo Ramirez" userId="S::mlargor@cendoj.ramajudicial.gov.co::67bdf7d6-c26e-4a55-a6e1-ef4213a509c5" providerId="AD" clId="Web-{6D9756BA-88C8-480E-BA1A-20A0228C4CD8}" dt="2021-10-10T02:51:56.436" v="104" actId="1076"/>
          <ac:picMkLst>
            <pc:docMk/>
            <pc:sldMk cId="1438020737" sldId="319"/>
            <ac:picMk id="8" creationId="{D9F79216-D757-4864-A199-71A58F138338}"/>
          </ac:picMkLst>
        </pc:picChg>
        <pc:picChg chg="add mod">
          <ac:chgData name="Maria Jimena Largo Ramirez" userId="S::mlargor@cendoj.ramajudicial.gov.co::67bdf7d6-c26e-4a55-a6e1-ef4213a509c5" providerId="AD" clId="Web-{6D9756BA-88C8-480E-BA1A-20A0228C4CD8}" dt="2021-10-10T02:51:58.905" v="105" actId="1076"/>
          <ac:picMkLst>
            <pc:docMk/>
            <pc:sldMk cId="1438020737" sldId="319"/>
            <ac:picMk id="9" creationId="{990FC44B-CC7A-40D9-A0F1-2EA2B12EF7A2}"/>
          </ac:picMkLst>
        </pc:picChg>
        <pc:picChg chg="add mod">
          <ac:chgData name="Maria Jimena Largo Ramirez" userId="S::mlargor@cendoj.ramajudicial.gov.co::67bdf7d6-c26e-4a55-a6e1-ef4213a509c5" providerId="AD" clId="Web-{6D9756BA-88C8-480E-BA1A-20A0228C4CD8}" dt="2021-10-10T02:52:01.092" v="106" actId="1076"/>
          <ac:picMkLst>
            <pc:docMk/>
            <pc:sldMk cId="1438020737" sldId="319"/>
            <ac:picMk id="11" creationId="{D2F0AD8A-5B26-4CFC-8982-DE1AE13E15FF}"/>
          </ac:picMkLst>
        </pc:picChg>
        <pc:picChg chg="del">
          <ac:chgData name="Maria Jimena Largo Ramirez" userId="S::mlargor@cendoj.ramajudicial.gov.co::67bdf7d6-c26e-4a55-a6e1-ef4213a509c5" providerId="AD" clId="Web-{6D9756BA-88C8-480E-BA1A-20A0228C4CD8}" dt="2021-10-10T02:50:20.137" v="87"/>
          <ac:picMkLst>
            <pc:docMk/>
            <pc:sldMk cId="1438020737" sldId="319"/>
            <ac:picMk id="15" creationId="{6A8DD1EF-89DB-484D-8726-1CE5D970E8C9}"/>
          </ac:picMkLst>
        </pc:picChg>
        <pc:picChg chg="del">
          <ac:chgData name="Maria Jimena Largo Ramirez" userId="S::mlargor@cendoj.ramajudicial.gov.co::67bdf7d6-c26e-4a55-a6e1-ef4213a509c5" providerId="AD" clId="Web-{6D9756BA-88C8-480E-BA1A-20A0228C4CD8}" dt="2021-10-10T02:50:29.059" v="90"/>
          <ac:picMkLst>
            <pc:docMk/>
            <pc:sldMk cId="1438020737" sldId="319"/>
            <ac:picMk id="16" creationId="{2C768C4E-8112-4BB0-84AF-2629C25B20F0}"/>
          </ac:picMkLst>
        </pc:picChg>
        <pc:picChg chg="del">
          <ac:chgData name="Maria Jimena Largo Ramirez" userId="S::mlargor@cendoj.ramajudicial.gov.co::67bdf7d6-c26e-4a55-a6e1-ef4213a509c5" providerId="AD" clId="Web-{6D9756BA-88C8-480E-BA1A-20A0228C4CD8}" dt="2021-10-10T02:50:31.559" v="91"/>
          <ac:picMkLst>
            <pc:docMk/>
            <pc:sldMk cId="1438020737" sldId="319"/>
            <ac:picMk id="17" creationId="{E68813DF-BCBE-4CD3-A4E3-19A5C976A326}"/>
          </ac:picMkLst>
        </pc:picChg>
        <pc:picChg chg="del">
          <ac:chgData name="Maria Jimena Largo Ramirez" userId="S::mlargor@cendoj.ramajudicial.gov.co::67bdf7d6-c26e-4a55-a6e1-ef4213a509c5" providerId="AD" clId="Web-{6D9756BA-88C8-480E-BA1A-20A0228C4CD8}" dt="2021-10-10T02:50:33.981" v="92"/>
          <ac:picMkLst>
            <pc:docMk/>
            <pc:sldMk cId="1438020737" sldId="319"/>
            <ac:picMk id="18" creationId="{9EE56D74-ACBA-46C6-9702-E7BBD1551716}"/>
          </ac:picMkLst>
        </pc:picChg>
      </pc:sldChg>
      <pc:sldChg chg="addSp delSp modSp add ord replId">
        <pc:chgData name="Maria Jimena Largo Ramirez" userId="S::mlargor@cendoj.ramajudicial.gov.co::67bdf7d6-c26e-4a55-a6e1-ef4213a509c5" providerId="AD" clId="Web-{6D9756BA-88C8-480E-BA1A-20A0228C4CD8}" dt="2021-10-10T02:58:09.866" v="196"/>
        <pc:sldMkLst>
          <pc:docMk/>
          <pc:sldMk cId="3141061682" sldId="320"/>
        </pc:sldMkLst>
        <pc:spChg chg="del">
          <ac:chgData name="Maria Jimena Largo Ramirez" userId="S::mlargor@cendoj.ramajudicial.gov.co::67bdf7d6-c26e-4a55-a6e1-ef4213a509c5" providerId="AD" clId="Web-{6D9756BA-88C8-480E-BA1A-20A0228C4CD8}" dt="2021-10-10T02:53:53.704" v="144"/>
          <ac:spMkLst>
            <pc:docMk/>
            <pc:sldMk cId="3141061682" sldId="320"/>
            <ac:spMk id="12" creationId="{FF77BBB8-2A85-4010-B48A-D9EF1AC7611E}"/>
          </ac:spMkLst>
        </pc:spChg>
        <pc:spChg chg="del">
          <ac:chgData name="Maria Jimena Largo Ramirez" userId="S::mlargor@cendoj.ramajudicial.gov.co::67bdf7d6-c26e-4a55-a6e1-ef4213a509c5" providerId="AD" clId="Web-{6D9756BA-88C8-480E-BA1A-20A0228C4CD8}" dt="2021-10-10T02:53:56.485" v="145"/>
          <ac:spMkLst>
            <pc:docMk/>
            <pc:sldMk cId="3141061682" sldId="320"/>
            <ac:spMk id="13" creationId="{F2157CBE-A41D-4706-BF5C-25DC4739FF4A}"/>
          </ac:spMkLst>
        </pc:spChg>
        <pc:spChg chg="del">
          <ac:chgData name="Maria Jimena Largo Ramirez" userId="S::mlargor@cendoj.ramajudicial.gov.co::67bdf7d6-c26e-4a55-a6e1-ef4213a509c5" providerId="AD" clId="Web-{6D9756BA-88C8-480E-BA1A-20A0228C4CD8}" dt="2021-10-10T02:53:59.267" v="146"/>
          <ac:spMkLst>
            <pc:docMk/>
            <pc:sldMk cId="3141061682" sldId="320"/>
            <ac:spMk id="14" creationId="{C666481B-4364-4E62-AF18-AF5387EACB94}"/>
          </ac:spMkLst>
        </pc:spChg>
        <pc:spChg chg="add mod">
          <ac:chgData name="Maria Jimena Largo Ramirez" userId="S::mlargor@cendoj.ramajudicial.gov.co::67bdf7d6-c26e-4a55-a6e1-ef4213a509c5" providerId="AD" clId="Web-{6D9756BA-88C8-480E-BA1A-20A0228C4CD8}" dt="2021-10-10T02:55:57.644" v="171" actId="1076"/>
          <ac:spMkLst>
            <pc:docMk/>
            <pc:sldMk cId="3141061682" sldId="320"/>
            <ac:spMk id="17" creationId="{5E1587E1-6EC0-4E37-8428-590F58AE2568}"/>
          </ac:spMkLst>
        </pc:spChg>
        <pc:spChg chg="add mod">
          <ac:chgData name="Maria Jimena Largo Ramirez" userId="S::mlargor@cendoj.ramajudicial.gov.co::67bdf7d6-c26e-4a55-a6e1-ef4213a509c5" providerId="AD" clId="Web-{6D9756BA-88C8-480E-BA1A-20A0228C4CD8}" dt="2021-10-10T02:56:21.254" v="182" actId="1076"/>
          <ac:spMkLst>
            <pc:docMk/>
            <pc:sldMk cId="3141061682" sldId="320"/>
            <ac:spMk id="18" creationId="{8F6061E9-E179-4990-9615-0B2170E6F157}"/>
          </ac:spMkLst>
        </pc:spChg>
        <pc:spChg chg="add mod">
          <ac:chgData name="Maria Jimena Largo Ramirez" userId="S::mlargor@cendoj.ramajudicial.gov.co::67bdf7d6-c26e-4a55-a6e1-ef4213a509c5" providerId="AD" clId="Web-{6D9756BA-88C8-480E-BA1A-20A0228C4CD8}" dt="2021-10-10T02:56:57.927" v="193" actId="1076"/>
          <ac:spMkLst>
            <pc:docMk/>
            <pc:sldMk cId="3141061682" sldId="320"/>
            <ac:spMk id="19" creationId="{E9881F32-2FFE-4193-85FC-C5392FFC59EB}"/>
          </ac:spMkLst>
        </pc:spChg>
        <pc:spChg chg="del">
          <ac:chgData name="Maria Jimena Largo Ramirez" userId="S::mlargor@cendoj.ramajudicial.gov.co::67bdf7d6-c26e-4a55-a6e1-ef4213a509c5" providerId="AD" clId="Web-{6D9756BA-88C8-480E-BA1A-20A0228C4CD8}" dt="2021-10-10T02:54:02.611" v="147"/>
          <ac:spMkLst>
            <pc:docMk/>
            <pc:sldMk cId="3141061682" sldId="320"/>
            <ac:spMk id="21" creationId="{B60C5FE8-C228-4115-88A5-5EEA1AB0036A}"/>
          </ac:spMkLst>
        </pc:spChg>
        <pc:picChg chg="add mod">
          <ac:chgData name="Maria Jimena Largo Ramirez" userId="S::mlargor@cendoj.ramajudicial.gov.co::67bdf7d6-c26e-4a55-a6e1-ef4213a509c5" providerId="AD" clId="Web-{6D9756BA-88C8-480E-BA1A-20A0228C4CD8}" dt="2021-10-10T02:55:31.815" v="163" actId="14100"/>
          <ac:picMkLst>
            <pc:docMk/>
            <pc:sldMk cId="3141061682" sldId="320"/>
            <ac:picMk id="2" creationId="{E9B4A198-0B6C-4EDA-80B7-160548FC7D9D}"/>
          </ac:picMkLst>
        </pc:picChg>
        <pc:picChg chg="del">
          <ac:chgData name="Maria Jimena Largo Ramirez" userId="S::mlargor@cendoj.ramajudicial.gov.co::67bdf7d6-c26e-4a55-a6e1-ef4213a509c5" providerId="AD" clId="Web-{6D9756BA-88C8-480E-BA1A-20A0228C4CD8}" dt="2021-10-10T02:54:05.126" v="148"/>
          <ac:picMkLst>
            <pc:docMk/>
            <pc:sldMk cId="3141061682" sldId="320"/>
            <ac:picMk id="3" creationId="{9827582A-BC23-4EBC-AAE2-3AB2A74D5AA6}"/>
          </ac:picMkLst>
        </pc:picChg>
        <pc:picChg chg="del">
          <ac:chgData name="Maria Jimena Largo Ramirez" userId="S::mlargor@cendoj.ramajudicial.gov.co::67bdf7d6-c26e-4a55-a6e1-ef4213a509c5" providerId="AD" clId="Web-{6D9756BA-88C8-480E-BA1A-20A0228C4CD8}" dt="2021-10-10T02:54:07.579" v="149"/>
          <ac:picMkLst>
            <pc:docMk/>
            <pc:sldMk cId="3141061682" sldId="320"/>
            <ac:picMk id="8" creationId="{D9F79216-D757-4864-A199-71A58F138338}"/>
          </ac:picMkLst>
        </pc:picChg>
        <pc:picChg chg="del">
          <ac:chgData name="Maria Jimena Largo Ramirez" userId="S::mlargor@cendoj.ramajudicial.gov.co::67bdf7d6-c26e-4a55-a6e1-ef4213a509c5" providerId="AD" clId="Web-{6D9756BA-88C8-480E-BA1A-20A0228C4CD8}" dt="2021-10-10T02:54:09.783" v="150"/>
          <ac:picMkLst>
            <pc:docMk/>
            <pc:sldMk cId="3141061682" sldId="320"/>
            <ac:picMk id="9" creationId="{990FC44B-CC7A-40D9-A0F1-2EA2B12EF7A2}"/>
          </ac:picMkLst>
        </pc:picChg>
        <pc:picChg chg="del">
          <ac:chgData name="Maria Jimena Largo Ramirez" userId="S::mlargor@cendoj.ramajudicial.gov.co::67bdf7d6-c26e-4a55-a6e1-ef4213a509c5" providerId="AD" clId="Web-{6D9756BA-88C8-480E-BA1A-20A0228C4CD8}" dt="2021-10-10T02:54:12.361" v="151"/>
          <ac:picMkLst>
            <pc:docMk/>
            <pc:sldMk cId="3141061682" sldId="320"/>
            <ac:picMk id="11" creationId="{D2F0AD8A-5B26-4CFC-8982-DE1AE13E15FF}"/>
          </ac:picMkLst>
        </pc:picChg>
        <pc:picChg chg="add mod">
          <ac:chgData name="Maria Jimena Largo Ramirez" userId="S::mlargor@cendoj.ramajudicial.gov.co::67bdf7d6-c26e-4a55-a6e1-ef4213a509c5" providerId="AD" clId="Web-{6D9756BA-88C8-480E-BA1A-20A0228C4CD8}" dt="2021-10-10T02:54:56.799" v="158" actId="1076"/>
          <ac:picMkLst>
            <pc:docMk/>
            <pc:sldMk cId="3141061682" sldId="320"/>
            <ac:picMk id="15" creationId="{7751C38E-B182-41E3-857B-9009666451EE}"/>
          </ac:picMkLst>
        </pc:picChg>
        <pc:picChg chg="add mod">
          <ac:chgData name="Maria Jimena Largo Ramirez" userId="S::mlargor@cendoj.ramajudicial.gov.co::67bdf7d6-c26e-4a55-a6e1-ef4213a509c5" providerId="AD" clId="Web-{6D9756BA-88C8-480E-BA1A-20A0228C4CD8}" dt="2021-10-10T02:54:58.455" v="159" actId="1076"/>
          <ac:picMkLst>
            <pc:docMk/>
            <pc:sldMk cId="3141061682" sldId="320"/>
            <ac:picMk id="16" creationId="{8ED84827-524E-4B0E-BE41-AD271E0652B8}"/>
          </ac:picMkLst>
        </pc:picChg>
      </pc:sldChg>
      <pc:sldChg chg="addSp delSp modSp add replId delAnim">
        <pc:chgData name="Maria Jimena Largo Ramirez" userId="S::mlargor@cendoj.ramajudicial.gov.co::67bdf7d6-c26e-4a55-a6e1-ef4213a509c5" providerId="AD" clId="Web-{6D9756BA-88C8-480E-BA1A-20A0228C4CD8}" dt="2021-10-10T03:12:47.446" v="294" actId="14100"/>
        <pc:sldMkLst>
          <pc:docMk/>
          <pc:sldMk cId="2390276641" sldId="321"/>
        </pc:sldMkLst>
        <pc:spChg chg="mod">
          <ac:chgData name="Maria Jimena Largo Ramirez" userId="S::mlargor@cendoj.ramajudicial.gov.co::67bdf7d6-c26e-4a55-a6e1-ef4213a509c5" providerId="AD" clId="Web-{6D9756BA-88C8-480E-BA1A-20A0228C4CD8}" dt="2021-10-10T03:04:59.405" v="285" actId="20577"/>
          <ac:spMkLst>
            <pc:docMk/>
            <pc:sldMk cId="2390276641" sldId="321"/>
            <ac:spMk id="8" creationId="{411795D1-5F88-4236-BD3E-6EAACEBFA888}"/>
          </ac:spMkLst>
        </pc:spChg>
        <pc:picChg chg="add mod">
          <ac:chgData name="Maria Jimena Largo Ramirez" userId="S::mlargor@cendoj.ramajudicial.gov.co::67bdf7d6-c26e-4a55-a6e1-ef4213a509c5" providerId="AD" clId="Web-{6D9756BA-88C8-480E-BA1A-20A0228C4CD8}" dt="2021-10-10T03:12:47.446" v="294" actId="14100"/>
          <ac:picMkLst>
            <pc:docMk/>
            <pc:sldMk cId="2390276641" sldId="321"/>
            <ac:picMk id="2" creationId="{B7A795C4-DBE7-46A9-97DF-1574153C5599}"/>
          </ac:picMkLst>
        </pc:picChg>
        <pc:picChg chg="del">
          <ac:chgData name="Maria Jimena Largo Ramirez" userId="S::mlargor@cendoj.ramajudicial.gov.co::67bdf7d6-c26e-4a55-a6e1-ef4213a509c5" providerId="AD" clId="Web-{6D9756BA-88C8-480E-BA1A-20A0228C4CD8}" dt="2021-10-10T03:05:05.327" v="286"/>
          <ac:picMkLst>
            <pc:docMk/>
            <pc:sldMk cId="2390276641" sldId="321"/>
            <ac:picMk id="9" creationId="{3696EE90-77E5-4E8B-B8D5-29272238200D}"/>
          </ac:picMkLst>
        </pc:picChg>
        <pc:picChg chg="del">
          <ac:chgData name="Maria Jimena Largo Ramirez" userId="S::mlargor@cendoj.ramajudicial.gov.co::67bdf7d6-c26e-4a55-a6e1-ef4213a509c5" providerId="AD" clId="Web-{6D9756BA-88C8-480E-BA1A-20A0228C4CD8}" dt="2021-10-10T03:05:07.405" v="287"/>
          <ac:picMkLst>
            <pc:docMk/>
            <pc:sldMk cId="2390276641" sldId="321"/>
            <ac:picMk id="10" creationId="{2E092D04-4A4B-4E5A-9C8E-10CB727DBBEB}"/>
          </ac:picMkLst>
        </pc:picChg>
      </pc:sldChg>
      <pc:sldChg chg="new del">
        <pc:chgData name="Maria Jimena Largo Ramirez" userId="S::mlargor@cendoj.ramajudicial.gov.co::67bdf7d6-c26e-4a55-a6e1-ef4213a509c5" providerId="AD" clId="Web-{6D9756BA-88C8-480E-BA1A-20A0228C4CD8}" dt="2021-10-10T03:03:45.575" v="251"/>
        <pc:sldMkLst>
          <pc:docMk/>
          <pc:sldMk cId="3776160406" sldId="32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68AE1-6343-43CF-98B4-0AD138C973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A9C62F8E-7071-4BBC-AA50-E461E6B36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B4C0A4B6-436E-4428-9756-928ECC3B0979}"/>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5" name="Marcador de pie de página 4">
            <a:extLst>
              <a:ext uri="{FF2B5EF4-FFF2-40B4-BE49-F238E27FC236}">
                <a16:creationId xmlns:a16="http://schemas.microsoft.com/office/drawing/2014/main" id="{45C8FA8F-993F-4765-ACBD-1B92185A753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6D3E37D-9BA4-4A37-A1D3-0CCD46429C86}"/>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103753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AC470-4F53-48BB-85B2-40AA6E33E60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43EF882-2BA0-4E36-AB61-9EA93864AD2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BA88B1E-019C-41E7-8A3C-9C83994053CF}"/>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5" name="Marcador de pie de página 4">
            <a:extLst>
              <a:ext uri="{FF2B5EF4-FFF2-40B4-BE49-F238E27FC236}">
                <a16:creationId xmlns:a16="http://schemas.microsoft.com/office/drawing/2014/main" id="{1132F2EF-F90E-494D-A4FD-347E7BD0A00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1CA6A12-7FD1-4275-A6B0-406B6D172C88}"/>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95894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AE265-CE4F-4AA8-876E-3A9D1741767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C96F172-B38A-490A-B8D5-D761C193E83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0F625F3-8121-4C2B-A607-39208F4B65EC}"/>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5" name="Marcador de pie de página 4">
            <a:extLst>
              <a:ext uri="{FF2B5EF4-FFF2-40B4-BE49-F238E27FC236}">
                <a16:creationId xmlns:a16="http://schemas.microsoft.com/office/drawing/2014/main" id="{C77230CE-B7D2-4F29-A343-109522AA084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CECAEF5-C800-4828-8F89-ED046678B071}"/>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22595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945D75-04AA-45A1-A52F-96059F9947C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DF8E777-B278-44AB-BB2E-C9D3414DA983}"/>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93A8305-5E30-4912-861F-5C126553534C}"/>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5" name="Marcador de pie de página 4">
            <a:extLst>
              <a:ext uri="{FF2B5EF4-FFF2-40B4-BE49-F238E27FC236}">
                <a16:creationId xmlns:a16="http://schemas.microsoft.com/office/drawing/2014/main" id="{A833D4F5-5DEE-427C-8192-BCF1A98DA8E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0E79BF1-F7B7-43AA-89E3-C468B1631375}"/>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325333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F638D8-1798-40BD-BE89-E437356E958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3F6DC8A-D457-4B1C-83A4-CDF2BC526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34DDF38F-7F01-4D6D-9C1A-15773C41C050}"/>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5" name="Marcador de pie de página 4">
            <a:extLst>
              <a:ext uri="{FF2B5EF4-FFF2-40B4-BE49-F238E27FC236}">
                <a16:creationId xmlns:a16="http://schemas.microsoft.com/office/drawing/2014/main" id="{AA802C6B-3649-4109-BBB1-F000EE66D54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DA4525E-19F3-4527-874C-2F2469F5D3CD}"/>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69457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75C33-32BA-4A3F-A817-1A1A8503868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E04F08D-3F7A-4229-96D6-4C8014B7DC05}"/>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47653C33-9621-42E8-AFA6-D697200CE2DB}"/>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26C1158C-AF2E-4BDE-87E2-120C713BB540}"/>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6" name="Marcador de pie de página 5">
            <a:extLst>
              <a:ext uri="{FF2B5EF4-FFF2-40B4-BE49-F238E27FC236}">
                <a16:creationId xmlns:a16="http://schemas.microsoft.com/office/drawing/2014/main" id="{4F1F9560-739C-4A25-9683-5B39AEA1732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A00794B-3F19-4B4A-BD62-14DC11A00E63}"/>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82895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075F46-4381-48D1-A077-9F41F146EA0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7A7238B-9319-4038-9E59-BC780BA6C4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D3F1D5CB-CC67-48F1-8CFE-01AF9A63827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40FA61E-BEB5-4386-B576-6C831099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E3335A-B9D6-44B9-88D8-A57F22658C8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4E6BD0E0-11D2-47F5-B03F-58A657370938}"/>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8" name="Marcador de pie de página 7">
            <a:extLst>
              <a:ext uri="{FF2B5EF4-FFF2-40B4-BE49-F238E27FC236}">
                <a16:creationId xmlns:a16="http://schemas.microsoft.com/office/drawing/2014/main" id="{B52A2484-99E9-4234-8435-396572D4128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061A006-D8E5-4C84-933D-54B24D9E02A8}"/>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43896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922C74-8D01-4042-A6E8-3ADFF4FBA0D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8D96C179-4E61-4CC2-959F-BC70B058CD5D}"/>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4" name="Marcador de pie de página 3">
            <a:extLst>
              <a:ext uri="{FF2B5EF4-FFF2-40B4-BE49-F238E27FC236}">
                <a16:creationId xmlns:a16="http://schemas.microsoft.com/office/drawing/2014/main" id="{E8FB24E0-43A8-454B-BA59-A2DF1F79727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1CAED1F-7810-4A74-BA3D-2B5C23BDAE38}"/>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141117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A296693-2E61-4E29-8E66-60A3FA4351F1}"/>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3" name="Marcador de pie de página 2">
            <a:extLst>
              <a:ext uri="{FF2B5EF4-FFF2-40B4-BE49-F238E27FC236}">
                <a16:creationId xmlns:a16="http://schemas.microsoft.com/office/drawing/2014/main" id="{77A95C52-0327-4CAD-8DF8-896CAECDA7C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E568695-C36D-4E46-B163-1EAB34125B19}"/>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331374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2E112-7505-47B0-8F49-ACB6338FE0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EE927DE-7B67-4E14-817F-D6510491D4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032D17C-9821-42A7-A738-57E630B61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BCFF7D7-53DC-4616-86C9-E6AD01D523AC}"/>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6" name="Marcador de pie de página 5">
            <a:extLst>
              <a:ext uri="{FF2B5EF4-FFF2-40B4-BE49-F238E27FC236}">
                <a16:creationId xmlns:a16="http://schemas.microsoft.com/office/drawing/2014/main" id="{0A47FFFD-CAEB-420A-8800-9DCC9E08811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9C8CB75-3288-4FAA-A3D4-D2357FD24433}"/>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266530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52F70-7B75-4D47-81F7-FF5B0354E0F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0549F27-B691-4FE8-BBB8-BED5117E21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0C225AC-7476-4CDF-9A3E-D5F5B105D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CCD6911-33B3-4E09-AD65-EB8E83ACDFA7}"/>
              </a:ext>
            </a:extLst>
          </p:cNvPr>
          <p:cNvSpPr>
            <a:spLocks noGrp="1"/>
          </p:cNvSpPr>
          <p:nvPr>
            <p:ph type="dt" sz="half" idx="10"/>
          </p:nvPr>
        </p:nvSpPr>
        <p:spPr/>
        <p:txBody>
          <a:bodyPr/>
          <a:lstStyle/>
          <a:p>
            <a:fld id="{10FAB097-503B-45A0-9C3B-DBD85E3FA1B7}" type="datetimeFigureOut">
              <a:rPr lang="es-CO" smtClean="0"/>
              <a:t>9/10/2021</a:t>
            </a:fld>
            <a:endParaRPr lang="es-CO"/>
          </a:p>
        </p:txBody>
      </p:sp>
      <p:sp>
        <p:nvSpPr>
          <p:cNvPr id="6" name="Marcador de pie de página 5">
            <a:extLst>
              <a:ext uri="{FF2B5EF4-FFF2-40B4-BE49-F238E27FC236}">
                <a16:creationId xmlns:a16="http://schemas.microsoft.com/office/drawing/2014/main" id="{525236F8-BBA1-465D-88B3-D6E724AC9C1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32F0F68-0F5A-4926-8DF9-3C64C9184615}"/>
              </a:ext>
            </a:extLst>
          </p:cNvPr>
          <p:cNvSpPr>
            <a:spLocks noGrp="1"/>
          </p:cNvSpPr>
          <p:nvPr>
            <p:ph type="sldNum" sz="quarter" idx="12"/>
          </p:nvPr>
        </p:nvSpPr>
        <p:spPr/>
        <p:txBody>
          <a:bodyPr/>
          <a:lstStyle/>
          <a:p>
            <a:fld id="{FC6932BB-BA88-4173-AE54-BB428F445F7B}" type="slidenum">
              <a:rPr lang="es-CO" smtClean="0"/>
              <a:t>‹Nº›</a:t>
            </a:fld>
            <a:endParaRPr lang="es-CO"/>
          </a:p>
        </p:txBody>
      </p:sp>
    </p:spTree>
    <p:extLst>
      <p:ext uri="{BB962C8B-B14F-4D97-AF65-F5344CB8AC3E}">
        <p14:creationId xmlns:p14="http://schemas.microsoft.com/office/powerpoint/2010/main" val="301761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E30D8D-65FC-4712-A52C-B15D4C5331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B32E36A-798D-49AE-A20D-6029B86A6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814A064-1EDB-436F-B941-BEB0BA060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AB097-503B-45A0-9C3B-DBD85E3FA1B7}" type="datetimeFigureOut">
              <a:rPr lang="es-CO" smtClean="0"/>
              <a:t>9/10/2021</a:t>
            </a:fld>
            <a:endParaRPr lang="es-CO"/>
          </a:p>
        </p:txBody>
      </p:sp>
      <p:sp>
        <p:nvSpPr>
          <p:cNvPr id="5" name="Marcador de pie de página 4">
            <a:extLst>
              <a:ext uri="{FF2B5EF4-FFF2-40B4-BE49-F238E27FC236}">
                <a16:creationId xmlns:a16="http://schemas.microsoft.com/office/drawing/2014/main" id="{CE2921EE-4550-48A3-A43A-CE14D3FB7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35F6AFA-0B29-41E8-9891-D28AC10EA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932BB-BA88-4173-AE54-BB428F445F7B}" type="slidenum">
              <a:rPr lang="es-CO" smtClean="0"/>
              <a:t>‹Nº›</a:t>
            </a:fld>
            <a:endParaRPr lang="es-CO"/>
          </a:p>
        </p:txBody>
      </p:sp>
    </p:spTree>
    <p:extLst>
      <p:ext uri="{BB962C8B-B14F-4D97-AF65-F5344CB8AC3E}">
        <p14:creationId xmlns:p14="http://schemas.microsoft.com/office/powerpoint/2010/main" val="534896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2.png"/><Relationship Id="rId7"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4.png"/><Relationship Id="rId10" Type="http://schemas.openxmlformats.org/officeDocument/2006/relationships/image" Target="../media/image67.jpg"/><Relationship Id="rId4" Type="http://schemas.openxmlformats.org/officeDocument/2006/relationships/image" Target="../media/image3.png"/><Relationship Id="rId9" Type="http://schemas.openxmlformats.org/officeDocument/2006/relationships/image" Target="../media/image66.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CuadroTexto 7">
            <a:extLst>
              <a:ext uri="{FF2B5EF4-FFF2-40B4-BE49-F238E27FC236}">
                <a16:creationId xmlns:a16="http://schemas.microsoft.com/office/drawing/2014/main" id="{C94BA94A-817A-47A2-9EDE-22AD51D3D96C}"/>
              </a:ext>
            </a:extLst>
          </p:cNvPr>
          <p:cNvSpPr txBox="1"/>
          <p:nvPr/>
        </p:nvSpPr>
        <p:spPr>
          <a:xfrm>
            <a:off x="2538455" y="2821961"/>
            <a:ext cx="7115089" cy="1200329"/>
          </a:xfrm>
          <a:prstGeom prst="rect">
            <a:avLst/>
          </a:prstGeom>
          <a:noFill/>
        </p:spPr>
        <p:txBody>
          <a:bodyPr wrap="none" rtlCol="0">
            <a:spAutoFit/>
          </a:bodyPr>
          <a:lstStyle/>
          <a:p>
            <a:pPr algn="ctr"/>
            <a:r>
              <a:rPr lang="es-MX" sz="3600" dirty="0"/>
              <a:t>CONTEXTO DE LA ORGANIZACIÓN</a:t>
            </a:r>
          </a:p>
          <a:p>
            <a:pPr algn="ctr"/>
            <a:r>
              <a:rPr lang="es-MX" sz="3600" dirty="0"/>
              <a:t>EJECUCIÓN CIVIL MUNICIPAL DE CALI</a:t>
            </a:r>
          </a:p>
        </p:txBody>
      </p:sp>
    </p:spTree>
    <p:extLst>
      <p:ext uri="{BB962C8B-B14F-4D97-AF65-F5344CB8AC3E}">
        <p14:creationId xmlns:p14="http://schemas.microsoft.com/office/powerpoint/2010/main" val="394594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9CB69201-1DF0-4E39-B9E0-C74AE53331F8}"/>
              </a:ext>
            </a:extLst>
          </p:cNvPr>
          <p:cNvSpPr/>
          <p:nvPr/>
        </p:nvSpPr>
        <p:spPr>
          <a:xfrm>
            <a:off x="2038350" y="2120991"/>
            <a:ext cx="2905125" cy="3262432"/>
          </a:xfrm>
          <a:prstGeom prst="rect">
            <a:avLst/>
          </a:prstGeom>
        </p:spPr>
        <p:txBody>
          <a:bodyPr wrap="square">
            <a:spAutoFit/>
          </a:bodyPr>
          <a:lstStyle/>
          <a:p>
            <a:r>
              <a:rPr lang="es-CO" sz="2000" b="1" dirty="0">
                <a:latin typeface="Times New Roman" panose="02020603050405020304" pitchFamily="18" charset="0"/>
                <a:cs typeface="Times New Roman" panose="02020603050405020304" pitchFamily="18" charset="0"/>
              </a:rPr>
              <a:t>INFORMACIÓN GENERAL – SANTIAGO DE CALI </a:t>
            </a:r>
            <a:endParaRPr lang="es-CO" sz="2000" dirty="0">
              <a:latin typeface="Times New Roman" panose="02020603050405020304" pitchFamily="18" charset="0"/>
              <a:cs typeface="Times New Roman" panose="02020603050405020304" pitchFamily="18" charset="0"/>
            </a:endParaRPr>
          </a:p>
          <a:p>
            <a:endParaRPr lang="es-CO" sz="2000"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Cali fue declarado Distrito Especial, Deportivo, Cultural, Turístico, Empresarial y de Servicios de Santiago de Cali con la entrada en vigencia de la Ley 1933 del 1 de agosto de 2018</a:t>
            </a:r>
            <a:endParaRPr lang="es-CO" dirty="0"/>
          </a:p>
        </p:txBody>
      </p:sp>
      <p:pic>
        <p:nvPicPr>
          <p:cNvPr id="9" name="image6.png" descr="MAPA DE LA CIUDAD DE CALI">
            <a:extLst>
              <a:ext uri="{FF2B5EF4-FFF2-40B4-BE49-F238E27FC236}">
                <a16:creationId xmlns:a16="http://schemas.microsoft.com/office/drawing/2014/main" id="{B1C4BE02-9BD4-476C-BD02-0F83B8B15219}"/>
              </a:ext>
            </a:extLst>
          </p:cNvPr>
          <p:cNvPicPr/>
          <p:nvPr/>
        </p:nvPicPr>
        <p:blipFill>
          <a:blip r:embed="rId6"/>
          <a:srcRect t="7457" b="7458"/>
          <a:stretch>
            <a:fillRect/>
          </a:stretch>
        </p:blipFill>
        <p:spPr>
          <a:xfrm>
            <a:off x="6105527" y="1763542"/>
            <a:ext cx="3710955" cy="3676992"/>
          </a:xfrm>
          <a:prstGeom prst="rect">
            <a:avLst/>
          </a:prstGeom>
          <a:ln w="25400">
            <a:solidFill>
              <a:srgbClr val="FFFF00"/>
            </a:solidFill>
            <a:prstDash val="solid"/>
          </a:ln>
        </p:spPr>
      </p:pic>
    </p:spTree>
    <p:extLst>
      <p:ext uri="{BB962C8B-B14F-4D97-AF65-F5344CB8AC3E}">
        <p14:creationId xmlns:p14="http://schemas.microsoft.com/office/powerpoint/2010/main" val="47534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25C2B603-E6B8-40C7-9B1E-9CA108A50FE4}"/>
              </a:ext>
            </a:extLst>
          </p:cNvPr>
          <p:cNvSpPr/>
          <p:nvPr/>
        </p:nvSpPr>
        <p:spPr>
          <a:xfrm>
            <a:off x="4870638" y="818916"/>
            <a:ext cx="2625537" cy="369332"/>
          </a:xfrm>
          <a:prstGeom prst="rect">
            <a:avLst/>
          </a:prstGeom>
        </p:spPr>
        <p:txBody>
          <a:bodyPr wrap="square">
            <a:spAutoFit/>
          </a:bodyPr>
          <a:lstStyle/>
          <a:p>
            <a:r>
              <a:rPr lang="es-CO" b="1" dirty="0">
                <a:latin typeface="Times New Roman" panose="02020603050405020304" pitchFamily="18" charset="0"/>
                <a:cs typeface="Times New Roman" panose="02020603050405020304" pitchFamily="18" charset="0"/>
              </a:rPr>
              <a:t>SITIOS TURÍSTICOS </a:t>
            </a:r>
            <a:endParaRPr lang="es-CO" dirty="0"/>
          </a:p>
        </p:txBody>
      </p:sp>
      <p:pic>
        <p:nvPicPr>
          <p:cNvPr id="9" name="image11.jpg" descr="https://upload.wikimedia.org/wikipedia/commons/thumb/3/33/Belalcazar-statue-cali.jpg/1024px-Belalcazar-statue-cali.jpg">
            <a:extLst>
              <a:ext uri="{FF2B5EF4-FFF2-40B4-BE49-F238E27FC236}">
                <a16:creationId xmlns:a16="http://schemas.microsoft.com/office/drawing/2014/main" id="{827A3024-AF60-47AA-A642-B647B6F22661}"/>
              </a:ext>
            </a:extLst>
          </p:cNvPr>
          <p:cNvPicPr>
            <a:picLocks/>
          </p:cNvPicPr>
          <p:nvPr/>
        </p:nvPicPr>
        <p:blipFill>
          <a:blip r:embed="rId6"/>
          <a:srcRect/>
          <a:stretch>
            <a:fillRect/>
          </a:stretch>
        </p:blipFill>
        <p:spPr>
          <a:xfrm>
            <a:off x="1771650" y="1609115"/>
            <a:ext cx="4161780" cy="2104805"/>
          </a:xfrm>
          <a:prstGeom prst="rect">
            <a:avLst/>
          </a:prstGeom>
          <a:ln w="38100">
            <a:solidFill>
              <a:srgbClr val="000000"/>
            </a:solidFill>
            <a:prstDash val="solid"/>
          </a:ln>
        </p:spPr>
      </p:pic>
      <p:pic>
        <p:nvPicPr>
          <p:cNvPr id="10" name="image18.jpg" descr="https://upload.wikimedia.org/wikipedia/commons/thumb/3/35/San_Antonio_church.JPG/1024px-San_Antonio_church.JPG">
            <a:extLst>
              <a:ext uri="{FF2B5EF4-FFF2-40B4-BE49-F238E27FC236}">
                <a16:creationId xmlns:a16="http://schemas.microsoft.com/office/drawing/2014/main" id="{8D77114F-454A-44DF-BFA3-A67D39C97EB7}"/>
              </a:ext>
            </a:extLst>
          </p:cNvPr>
          <p:cNvPicPr/>
          <p:nvPr/>
        </p:nvPicPr>
        <p:blipFill>
          <a:blip r:embed="rId7"/>
          <a:srcRect/>
          <a:stretch>
            <a:fillRect/>
          </a:stretch>
        </p:blipFill>
        <p:spPr>
          <a:xfrm>
            <a:off x="1771650" y="3916354"/>
            <a:ext cx="4161780" cy="2049138"/>
          </a:xfrm>
          <a:prstGeom prst="rect">
            <a:avLst/>
          </a:prstGeom>
          <a:ln w="38100">
            <a:solidFill>
              <a:srgbClr val="000000"/>
            </a:solidFill>
            <a:prstDash val="solid"/>
          </a:ln>
        </p:spPr>
      </p:pic>
      <p:pic>
        <p:nvPicPr>
          <p:cNvPr id="11" name="image10.jpg" descr="400  mil personas subieron a los cerros de Cristo Rey y Tres Cruces el jueves santo">
            <a:extLst>
              <a:ext uri="{FF2B5EF4-FFF2-40B4-BE49-F238E27FC236}">
                <a16:creationId xmlns:a16="http://schemas.microsoft.com/office/drawing/2014/main" id="{E4A79F57-8489-445C-9596-2FB56F1FB89C}"/>
              </a:ext>
            </a:extLst>
          </p:cNvPr>
          <p:cNvPicPr/>
          <p:nvPr/>
        </p:nvPicPr>
        <p:blipFill rotWithShape="1">
          <a:blip r:embed="rId8"/>
          <a:srcRect l="7249" t="5632" r="32187" b="5632"/>
          <a:stretch/>
        </p:blipFill>
        <p:spPr>
          <a:xfrm>
            <a:off x="6752580" y="1609115"/>
            <a:ext cx="3240360" cy="4365292"/>
          </a:xfrm>
          <a:prstGeom prst="rect">
            <a:avLst/>
          </a:prstGeom>
          <a:ln w="38100">
            <a:solidFill>
              <a:srgbClr val="000000"/>
            </a:solidFill>
            <a:prstDash val="solid"/>
          </a:ln>
        </p:spPr>
      </p:pic>
    </p:spTree>
    <p:extLst>
      <p:ext uri="{BB962C8B-B14F-4D97-AF65-F5344CB8AC3E}">
        <p14:creationId xmlns:p14="http://schemas.microsoft.com/office/powerpoint/2010/main" val="181381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image12.png">
            <a:extLst>
              <a:ext uri="{FF2B5EF4-FFF2-40B4-BE49-F238E27FC236}">
                <a16:creationId xmlns:a16="http://schemas.microsoft.com/office/drawing/2014/main" id="{40A5A364-B13C-4741-80BB-B9EE54F84406}"/>
              </a:ext>
            </a:extLst>
          </p:cNvPr>
          <p:cNvPicPr/>
          <p:nvPr/>
        </p:nvPicPr>
        <p:blipFill>
          <a:blip r:embed="rId6"/>
          <a:srcRect/>
          <a:stretch>
            <a:fillRect/>
          </a:stretch>
        </p:blipFill>
        <p:spPr>
          <a:xfrm>
            <a:off x="2656174" y="1339350"/>
            <a:ext cx="7070152" cy="2805088"/>
          </a:xfrm>
          <a:prstGeom prst="rect">
            <a:avLst/>
          </a:prstGeom>
          <a:ln w="28575">
            <a:solidFill>
              <a:schemeClr val="tx1"/>
            </a:solidFill>
          </a:ln>
        </p:spPr>
      </p:pic>
      <p:sp>
        <p:nvSpPr>
          <p:cNvPr id="9" name="Rectángulo 8">
            <a:extLst>
              <a:ext uri="{FF2B5EF4-FFF2-40B4-BE49-F238E27FC236}">
                <a16:creationId xmlns:a16="http://schemas.microsoft.com/office/drawing/2014/main" id="{82426EED-2DC6-4D6F-B7FF-DA777159B6A6}"/>
              </a:ext>
            </a:extLst>
          </p:cNvPr>
          <p:cNvSpPr/>
          <p:nvPr/>
        </p:nvSpPr>
        <p:spPr>
          <a:xfrm>
            <a:off x="3048000" y="4254476"/>
            <a:ext cx="6096000" cy="1200329"/>
          </a:xfrm>
          <a:prstGeom prst="rect">
            <a:avLst/>
          </a:prstGeom>
        </p:spPr>
        <p:txBody>
          <a:bodyPr>
            <a:spAutoFit/>
          </a:bodyPr>
          <a:lstStyle/>
          <a:p>
            <a:r>
              <a:rPr lang="es-CO" b="1" dirty="0">
                <a:latin typeface="Times New Roman" panose="02020603050405020304" pitchFamily="18" charset="0"/>
                <a:cs typeface="Times New Roman" panose="02020603050405020304" pitchFamily="18" charset="0"/>
              </a:rPr>
              <a:t>HIMNO DE LA CIUDAD DE CALI</a:t>
            </a:r>
            <a:r>
              <a:rPr lang="es-CO" dirty="0">
                <a:latin typeface="Times New Roman" panose="02020603050405020304" pitchFamily="18" charset="0"/>
                <a:cs typeface="Times New Roman" panose="02020603050405020304" pitchFamily="18" charset="0"/>
              </a:rPr>
              <a:t> </a:t>
            </a:r>
          </a:p>
          <a:p>
            <a:pPr algn="just"/>
            <a:r>
              <a:rPr lang="es-CO" dirty="0">
                <a:latin typeface="Times New Roman" panose="02020603050405020304" pitchFamily="18" charset="0"/>
                <a:cs typeface="Times New Roman" panose="02020603050405020304" pitchFamily="18" charset="0"/>
              </a:rPr>
              <a:t>La música está compuesta por Santiago Velasco Llanos, la letra por </a:t>
            </a:r>
            <a:r>
              <a:rPr lang="es-CO" dirty="0" err="1">
                <a:latin typeface="Times New Roman" panose="02020603050405020304" pitchFamily="18" charset="0"/>
                <a:cs typeface="Times New Roman" panose="02020603050405020304" pitchFamily="18" charset="0"/>
              </a:rPr>
              <a:t>Helcias</a:t>
            </a:r>
            <a:r>
              <a:rPr lang="es-CO" dirty="0">
                <a:latin typeface="Times New Roman" panose="02020603050405020304" pitchFamily="18" charset="0"/>
                <a:cs typeface="Times New Roman" panose="02020603050405020304" pitchFamily="18" charset="0"/>
              </a:rPr>
              <a:t> Martan Góngora y es interpretado por la </a:t>
            </a:r>
            <a:r>
              <a:rPr lang="es-CO" dirty="0" err="1">
                <a:latin typeface="Times New Roman" panose="02020603050405020304" pitchFamily="18" charset="0"/>
                <a:cs typeface="Times New Roman" panose="02020603050405020304" pitchFamily="18" charset="0"/>
              </a:rPr>
              <a:t>Unibanda</a:t>
            </a:r>
            <a:r>
              <a:rPr lang="es-CO" dirty="0">
                <a:latin typeface="Times New Roman" panose="02020603050405020304" pitchFamily="18" charset="0"/>
                <a:cs typeface="Times New Roman" panose="02020603050405020304" pitchFamily="18" charset="0"/>
              </a:rPr>
              <a:t> y coro del Taller de Ópera de la Universidad del Valle.</a:t>
            </a:r>
          </a:p>
        </p:txBody>
      </p:sp>
    </p:spTree>
    <p:extLst>
      <p:ext uri="{BB962C8B-B14F-4D97-AF65-F5344CB8AC3E}">
        <p14:creationId xmlns:p14="http://schemas.microsoft.com/office/powerpoint/2010/main" val="2887688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CuadroTexto 7">
            <a:extLst>
              <a:ext uri="{FF2B5EF4-FFF2-40B4-BE49-F238E27FC236}">
                <a16:creationId xmlns:a16="http://schemas.microsoft.com/office/drawing/2014/main" id="{D882F885-DD88-40F7-B09A-110FEEB33054}"/>
              </a:ext>
            </a:extLst>
          </p:cNvPr>
          <p:cNvSpPr txBox="1"/>
          <p:nvPr/>
        </p:nvSpPr>
        <p:spPr>
          <a:xfrm>
            <a:off x="2186773" y="1423937"/>
            <a:ext cx="8152614" cy="584775"/>
          </a:xfrm>
          <a:prstGeom prst="rect">
            <a:avLst/>
          </a:prstGeom>
          <a:noFill/>
        </p:spPr>
        <p:txBody>
          <a:bodyPr wrap="square" rtlCol="0">
            <a:spAutoFit/>
          </a:bodyPr>
          <a:lstStyle/>
          <a:p>
            <a:r>
              <a:rPr lang="es-MX" sz="3200" b="1" dirty="0"/>
              <a:t>ESPECIALIDAD DE EJECUCIÓN CIVIL MUNICIPAL</a:t>
            </a:r>
            <a:endParaRPr lang="es-CO" sz="3200" b="1" dirty="0"/>
          </a:p>
        </p:txBody>
      </p:sp>
      <p:pic>
        <p:nvPicPr>
          <p:cNvPr id="9" name="Picture 2" descr="https://attachment.outlook.live.net/owa/jimenalargo%40hotmail.com/service.svc/s/GetAttachmentThumbnail?id=AQMkADAwATY0MDABLThmY2MALTgyMTUtMDACLTAwCgBGAAADrEZIQ5l61UWWHNSd9m8jiwcAnrcbjgFvM061ihReJ1FbgwAAAgEMAAAAnrcbjgFvM061ihReJ1FbgwAC4a1NqAAAAAESABAA%2BDlLJRNkHUeJ4IKcu9BreQ%3D%3D&amp;thumbnailType=2&amp;owa=outlook.live.com&amp;scriptVer=2019070701.12&amp;isc=1&amp;X-OWA-CANARY=mMEzHNDKfUmweZb6zR-YBqCPKyZcCdcYiJli-cONKGme4qK4C88VAmZBrftFpQ7jpk-Q4dv_-_U.&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Tk0NDcsImV4cCI6MTU2MzIyMDA0NywiaXNzIjoiMDAwMDAwMDItMDAwMC0wZmYxLWNlMDAtMDAwMDAwMDAwMDAwQDg0ZGY5ZTdmLWU5ZjYtNDBhZi1iNDM1LWFhYWFhYWFhYWFhYSIsImF1ZCI6IjAwMDAwMDAyLTAwMDAtMGZmMS1jZTAwLTAwMDAwMDAwMDAwMC9hdHRhY2htZW50Lm91dGxvb2subGl2ZS5uZXRAODRkZjllN2YtZTlmNi00MGFmLWI0MzUtYWFhYWFhYWFhYWFhIn0.Z1bKDupjf2EZGOXZHb8VASr85pWuB7GXHAOGP0Nhm0cGaJ4LjB5fvRjktjKpvv9bjbmG2m5CPkIW0Sed5UGJcgdOO3xDvFubYF0GUb0fdvn-znZQUw6QcDSe0rrvvxRgSFGtNvSPTNjWJbsjNaIPsL26hg7ykEz_phRVBpnnE3_3sW4DJ2eGfV6vFFmpkrBcPt0bGwtujaAYEEJ27LVd-mXKBYlsk7nGfBeQ7vmaYyndJJRu2GxaZ-6dW_f8cN6TLrSVIwhRovH11v7Vzw2KvVo_5FQU2iqsRL6CgHKaMnZ_Jyc9TxR0uCc0soSQbFiAHuNhrzewJ2J68fbnS8H7Sg&amp;animation=true">
            <a:extLst>
              <a:ext uri="{FF2B5EF4-FFF2-40B4-BE49-F238E27FC236}">
                <a16:creationId xmlns:a16="http://schemas.microsoft.com/office/drawing/2014/main" id="{12FF5FEC-AEE7-4C7F-A6A5-1D87A2CCC1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28" r="1928"/>
          <a:stretch>
            <a:fillRect/>
          </a:stretch>
        </p:blipFill>
        <p:spPr bwMode="auto">
          <a:xfrm>
            <a:off x="2792007" y="2200274"/>
            <a:ext cx="6584286" cy="3057526"/>
          </a:xfrm>
          <a:prstGeom prst="rect">
            <a:avLst/>
          </a:prstGeom>
          <a:noFill/>
          <a:ln w="28575">
            <a:solidFill>
              <a:schemeClr val="tx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arcador de texto 7">
            <a:extLst>
              <a:ext uri="{FF2B5EF4-FFF2-40B4-BE49-F238E27FC236}">
                <a16:creationId xmlns:a16="http://schemas.microsoft.com/office/drawing/2014/main" id="{EFEA0438-11C2-47B6-BDFD-BA6267AEA6D4}"/>
              </a:ext>
            </a:extLst>
          </p:cNvPr>
          <p:cNvSpPr txBox="1">
            <a:spLocks/>
          </p:cNvSpPr>
          <p:nvPr/>
        </p:nvSpPr>
        <p:spPr>
          <a:xfrm>
            <a:off x="2792007" y="5446466"/>
            <a:ext cx="6596136" cy="432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1800" b="1">
                <a:latin typeface="Arial" panose="020B0604020202020204" pitchFamily="34" charset="0"/>
                <a:cs typeface="Arial" panose="020B0604020202020204" pitchFamily="34" charset="0"/>
              </a:rPr>
              <a:t>DISTRITO JUDICIAL DE CALI - VALLE</a:t>
            </a:r>
            <a:endParaRPr lang="es-CO"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47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EACAA2D7-8456-4963-8B0A-601AEE609D98}"/>
              </a:ext>
            </a:extLst>
          </p:cNvPr>
          <p:cNvSpPr/>
          <p:nvPr/>
        </p:nvSpPr>
        <p:spPr>
          <a:xfrm>
            <a:off x="3047999" y="1298913"/>
            <a:ext cx="6096000" cy="2277547"/>
          </a:xfrm>
          <a:prstGeom prst="rect">
            <a:avLst/>
          </a:prstGeom>
        </p:spPr>
        <p:txBody>
          <a:bodyPr>
            <a:spAutoFit/>
          </a:bodyPr>
          <a:lstStyle/>
          <a:p>
            <a:pPr algn="ctr"/>
            <a:r>
              <a:rPr lang="es-CO" sz="2800" b="1" dirty="0">
                <a:latin typeface="Times New Roman" panose="02020603050405020304" pitchFamily="18" charset="0"/>
                <a:cs typeface="Times New Roman" panose="02020603050405020304" pitchFamily="18" charset="0"/>
              </a:rPr>
              <a:t>INTRODUCCIÓN</a:t>
            </a:r>
          </a:p>
          <a:p>
            <a:pPr algn="ctr"/>
            <a:endParaRPr lang="es-CO" sz="2400" dirty="0">
              <a:latin typeface="Times New Roman" panose="02020603050405020304" pitchFamily="18" charset="0"/>
              <a:cs typeface="Times New Roman" panose="02020603050405020304" pitchFamily="18" charset="0"/>
            </a:endParaRPr>
          </a:p>
          <a:p>
            <a:pPr algn="ctr"/>
            <a:r>
              <a:rPr lang="es-CO" sz="2400" dirty="0">
                <a:latin typeface="Times New Roman" panose="02020603050405020304" pitchFamily="18" charset="0"/>
                <a:cs typeface="Times New Roman" panose="02020603050405020304" pitchFamily="18" charset="0"/>
              </a:rPr>
              <a:t>PLAN DE ACCIÓN PARA LA IMPLEMENTACIÓN DEL CÓDIGO GENERAL DEL PROCESO</a:t>
            </a:r>
          </a:p>
          <a:p>
            <a:r>
              <a:rPr lang="es-CO" b="1" dirty="0">
                <a:latin typeface="Times New Roman" panose="02020603050405020304" pitchFamily="18" charset="0"/>
                <a:cs typeface="Times New Roman" panose="02020603050405020304" pitchFamily="18" charset="0"/>
              </a:rPr>
              <a:t> </a:t>
            </a:r>
            <a:endParaRPr lang="es-CO" dirty="0"/>
          </a:p>
        </p:txBody>
      </p:sp>
      <p:sp>
        <p:nvSpPr>
          <p:cNvPr id="9" name="Rectángulo 8">
            <a:extLst>
              <a:ext uri="{FF2B5EF4-FFF2-40B4-BE49-F238E27FC236}">
                <a16:creationId xmlns:a16="http://schemas.microsoft.com/office/drawing/2014/main" id="{2A955E35-4CF3-448C-9A46-781C3CC84182}"/>
              </a:ext>
            </a:extLst>
          </p:cNvPr>
          <p:cNvSpPr/>
          <p:nvPr/>
        </p:nvSpPr>
        <p:spPr>
          <a:xfrm>
            <a:off x="4165824" y="3929855"/>
            <a:ext cx="3860351" cy="369332"/>
          </a:xfrm>
          <a:prstGeom prst="rect">
            <a:avLst/>
          </a:prstGeom>
        </p:spPr>
        <p:txBody>
          <a:bodyPr wrap="none">
            <a:spAutoFit/>
          </a:bodyPr>
          <a:lstStyle/>
          <a:p>
            <a:pPr algn="ctr">
              <a:buFont typeface="Wingdings" panose="05000000000000000000" pitchFamily="2" charset="2"/>
              <a:buChar char="ü"/>
            </a:pPr>
            <a:r>
              <a:rPr lang="es-CO" b="1" dirty="0">
                <a:latin typeface="Times New Roman" panose="02020603050405020304" pitchFamily="18" charset="0"/>
                <a:cs typeface="Times New Roman" panose="02020603050405020304" pitchFamily="18" charset="0"/>
              </a:rPr>
              <a:t>ACUERDO PSAA13-9810 DE 2013</a:t>
            </a:r>
          </a:p>
        </p:txBody>
      </p:sp>
      <p:sp>
        <p:nvSpPr>
          <p:cNvPr id="10" name="Rectángulo 9">
            <a:extLst>
              <a:ext uri="{FF2B5EF4-FFF2-40B4-BE49-F238E27FC236}">
                <a16:creationId xmlns:a16="http://schemas.microsoft.com/office/drawing/2014/main" id="{6C8EDDA0-691D-4D27-9C05-0136F6EA935B}"/>
              </a:ext>
            </a:extLst>
          </p:cNvPr>
          <p:cNvSpPr/>
          <p:nvPr/>
        </p:nvSpPr>
        <p:spPr>
          <a:xfrm>
            <a:off x="4165824" y="4344806"/>
            <a:ext cx="3860351" cy="369332"/>
          </a:xfrm>
          <a:prstGeom prst="rect">
            <a:avLst/>
          </a:prstGeom>
        </p:spPr>
        <p:txBody>
          <a:bodyPr wrap="none">
            <a:spAutoFit/>
          </a:bodyPr>
          <a:lstStyle/>
          <a:p>
            <a:pPr algn="ctr">
              <a:buFont typeface="Wingdings" panose="05000000000000000000" pitchFamily="2" charset="2"/>
              <a:buChar char="ü"/>
            </a:pPr>
            <a:r>
              <a:rPr lang="es-CO" b="1" dirty="0">
                <a:latin typeface="Times New Roman" panose="02020603050405020304" pitchFamily="18" charset="0"/>
                <a:cs typeface="Times New Roman" panose="02020603050405020304" pitchFamily="18" charset="0"/>
              </a:rPr>
              <a:t>ACUERDO PSAA13-9927 DE 2013</a:t>
            </a:r>
            <a:endParaRPr lang="es-C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8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91F1348D-2A54-4572-9575-2E5CC2589509}"/>
              </a:ext>
            </a:extLst>
          </p:cNvPr>
          <p:cNvSpPr/>
          <p:nvPr/>
        </p:nvSpPr>
        <p:spPr>
          <a:xfrm>
            <a:off x="3874573" y="845622"/>
            <a:ext cx="6793427" cy="369332"/>
          </a:xfrm>
          <a:prstGeom prst="rect">
            <a:avLst/>
          </a:prstGeom>
        </p:spPr>
        <p:txBody>
          <a:bodyPr wrap="square">
            <a:spAutoFit/>
          </a:bodyPr>
          <a:lstStyle/>
          <a:p>
            <a:r>
              <a:rPr lang="es-CO" b="1" dirty="0">
                <a:latin typeface="Times New Roman" panose="02020603050405020304" pitchFamily="18" charset="0"/>
                <a:cs typeface="Times New Roman" panose="02020603050405020304" pitchFamily="18" charset="0"/>
              </a:rPr>
              <a:t>EDIFICIO PLAZA DE CAICEDO 2013 - 2015</a:t>
            </a:r>
            <a:endParaRPr lang="es-CO" dirty="0"/>
          </a:p>
        </p:txBody>
      </p:sp>
      <p:pic>
        <p:nvPicPr>
          <p:cNvPr id="9" name="Imagen 8">
            <a:extLst>
              <a:ext uri="{FF2B5EF4-FFF2-40B4-BE49-F238E27FC236}">
                <a16:creationId xmlns:a16="http://schemas.microsoft.com/office/drawing/2014/main" id="{64153971-A542-43D1-87E7-481565E1310E}"/>
              </a:ext>
            </a:extLst>
          </p:cNvPr>
          <p:cNvPicPr>
            <a:picLocks noChangeAspect="1"/>
          </p:cNvPicPr>
          <p:nvPr/>
        </p:nvPicPr>
        <p:blipFill>
          <a:blip r:embed="rId6"/>
          <a:stretch>
            <a:fillRect/>
          </a:stretch>
        </p:blipFill>
        <p:spPr>
          <a:xfrm>
            <a:off x="3035660" y="1557943"/>
            <a:ext cx="6120680" cy="1998058"/>
          </a:xfrm>
          <a:prstGeom prst="rect">
            <a:avLst/>
          </a:prstGeom>
        </p:spPr>
      </p:pic>
      <p:pic>
        <p:nvPicPr>
          <p:cNvPr id="10" name="Imagen 9">
            <a:extLst>
              <a:ext uri="{FF2B5EF4-FFF2-40B4-BE49-F238E27FC236}">
                <a16:creationId xmlns:a16="http://schemas.microsoft.com/office/drawing/2014/main" id="{74B80761-7F63-49F8-B5AA-C9463B7DA7B6}"/>
              </a:ext>
            </a:extLst>
          </p:cNvPr>
          <p:cNvPicPr>
            <a:picLocks noChangeAspect="1"/>
          </p:cNvPicPr>
          <p:nvPr/>
        </p:nvPicPr>
        <p:blipFill>
          <a:blip r:embed="rId7"/>
          <a:stretch>
            <a:fillRect/>
          </a:stretch>
        </p:blipFill>
        <p:spPr>
          <a:xfrm>
            <a:off x="3035661" y="3786704"/>
            <a:ext cx="6120679" cy="1933575"/>
          </a:xfrm>
          <a:prstGeom prst="rect">
            <a:avLst/>
          </a:prstGeom>
        </p:spPr>
      </p:pic>
    </p:spTree>
    <p:extLst>
      <p:ext uri="{BB962C8B-B14F-4D97-AF65-F5344CB8AC3E}">
        <p14:creationId xmlns:p14="http://schemas.microsoft.com/office/powerpoint/2010/main" val="2320064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2" descr="https://attachment.outlook.live.net/owa/jimenalargo%40hotmail.com/service.svc/s/GetAttachmentThumbnail?id=AQMkADAwATY0MDABLThmY2MALTgyMTUtMDACLTAwCgBGAAADrEZIQ5l61UWWHNSd9m8jiwcAnrcbjgFvM061ihReJ1FbgwAAAgEMAAAAnrcbjgFvM061ihReJ1FbgwAC3Nv6EAAAAAESABAAdWv1dy6Yy0OpCegQEijVNg%3D%3D&amp;thumbnailType=2&amp;owa=outlook.live.com&amp;scriptVer=2019070701.10&amp;isc=1&amp;X-OWA-CANARY=nzqtYoeLa0yRQXWlsSYx3kCE9eU4CdcYRVucPnrC-bu2PR5OdaFIOZugsaMtL4rwQOvVH5LOYog.&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DQzODgsImV4cCI6MTU2MzIwNDk4OCwiaXNzIjoiMDAwMDAwMDItMDAwMC0wZmYxLWNlMDAtMDAwMDAwMDAwMDAwQDg0ZGY5ZTdmLWU5ZjYtNDBhZi1iNDM1LWFhYWFhYWFhYWFhYSIsImF1ZCI6IjAwMDAwMDAyLTAwMDAtMGZmMS1jZTAwLTAwMDAwMDAwMDAwMC9hdHRhY2htZW50Lm91dGxvb2subGl2ZS5uZXRAODRkZjllN2YtZTlmNi00MGFmLWI0MzUtYWFhYWFhYWFhYWFhIn0.Z3F1Wac29vwkzL9x2YN4nJs_tcrdoIwgDxkh6s9tloC70NhcFMqo8cgKnC01ziEkX9Fw3BVWRr_SmFvOOixBeHunN30ZbEzD7eVPnV-zBcH88F54rXoykL03UBZAl7MwmP9oILvVK0co3sG2HHjHAnufBUSpW7zRdHcbUNERuXT3Cr3RTG3OaIQBWTMtDPT66CW8-PYgYh_E0gEfNcw5wbmeniTeCTDssgFfghhgbJ56bJwtyS9fSRf7ZdOyM-1U-YYLSk1MxDspZ-mTUvnAoLO0ERuJ4HSoEvrsGBhTbdNqasJkwvQO5pmeknX0fNIiXaN1u8GvCgjkolMBSg142g&amp;animation=true">
            <a:extLst>
              <a:ext uri="{FF2B5EF4-FFF2-40B4-BE49-F238E27FC236}">
                <a16:creationId xmlns:a16="http://schemas.microsoft.com/office/drawing/2014/main" id="{AC6B13EB-AB6A-4FC9-95BA-41E7D6E6A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4281" y="1788890"/>
            <a:ext cx="3246462" cy="1813148"/>
          </a:xfrm>
          <a:prstGeom prst="rect">
            <a:avLst/>
          </a:prstGeom>
          <a:noFill/>
          <a:ln w="38100">
            <a:solidFill>
              <a:schemeClr val="tx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s://attachment.outlook.live.net/owa/jimenalargo%40hotmail.com/service.svc/s/GetAttachmentThumbnail?id=AQMkADAwATY0MDABLThmY2MALTgyMTUtMDACLTAwCgBGAAADrEZIQ5l61UWWHNSd9m8jiwcAnrcbjgFvM061ihReJ1FbgwAAAgEMAAAAnrcbjgFvM061ihReJ1FbgwAC3Nv6EAAAAAESABAAjzm2ulsCPEKQFUtwOnhbWQ%3D%3D&amp;thumbnailType=2&amp;owa=outlook.live.com&amp;scriptVer=2019070701.10&amp;isc=1&amp;X-OWA-CANARY=o3H-L4nZnUyDcqdsKlfh0gCQZzQ5CdcYfYtLoYPvi09VzQWZLJmyyiRi0dp1LpjsUDR8VQSoLdY.&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DQzODgsImV4cCI6MTU2MzIwNDk4OCwiaXNzIjoiMDAwMDAwMDItMDAwMC0wZmYxLWNlMDAtMDAwMDAwMDAwMDAwQDg0ZGY5ZTdmLWU5ZjYtNDBhZi1iNDM1LWFhYWFhYWFhYWFhYSIsImF1ZCI6IjAwMDAwMDAyLTAwMDAtMGZmMS1jZTAwLTAwMDAwMDAwMDAwMC9hdHRhY2htZW50Lm91dGxvb2subGl2ZS5uZXRAODRkZjllN2YtZTlmNi00MGFmLWI0MzUtYWFhYWFhYWFhYWFhIn0.Z3F1Wac29vwkzL9x2YN4nJs_tcrdoIwgDxkh6s9tloC70NhcFMqo8cgKnC01ziEkX9Fw3BVWRr_SmFvOOixBeHunN30ZbEzD7eVPnV-zBcH88F54rXoykL03UBZAl7MwmP9oILvVK0co3sG2HHjHAnufBUSpW7zRdHcbUNERuXT3Cr3RTG3OaIQBWTMtDPT66CW8-PYgYh_E0gEfNcw5wbmeniTeCTDssgFfghhgbJ56bJwtyS9fSRf7ZdOyM-1U-YYLSk1MxDspZ-mTUvnAoLO0ERuJ4HSoEvrsGBhTbdNqasJkwvQO5pmeknX0fNIiXaN1u8GvCgjkolMBSg142g&amp;animation=true">
            <a:extLst>
              <a:ext uri="{FF2B5EF4-FFF2-40B4-BE49-F238E27FC236}">
                <a16:creationId xmlns:a16="http://schemas.microsoft.com/office/drawing/2014/main" id="{EC2AAF5C-15FC-4A42-8F45-1F5B86D6B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1831" y="3930973"/>
            <a:ext cx="3246462" cy="1925653"/>
          </a:xfrm>
          <a:prstGeom prst="rect">
            <a:avLst/>
          </a:prstGeom>
          <a:noFill/>
          <a:ln w="38100">
            <a:solidFill>
              <a:schemeClr val="tx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https://attachment.outlook.live.net/owa/jimenalargo%40hotmail.com/service.svc/s/GetAttachmentThumbnail?id=AQMkADAwATY0MDABLThmY2MALTgyMTUtMDACLTAwCgBGAAADrEZIQ5l61UWWHNSd9m8jiwcAnrcbjgFvM061ihReJ1FbgwAAAgEMAAAAnrcbjgFvM061ihReJ1FbgwAC3Nv6EAAAAAESABAAdWv1dy6Yy0OpCegQEijVNg%3D%3D&amp;thumbnailType=2&amp;owa=outlook.live.com&amp;scriptVer=2019070701.10&amp;isc=1&amp;X-OWA-CANARY=nzqtYoeLa0yRQXWlsSYx3kCE9eU4CdcYRVucPnrC-bu2PR5OdaFIOZugsaMtL4rwQOvVH5LOYog.&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DQzODgsImV4cCI6MTU2MzIwNDk4OCwiaXNzIjoiMDAwMDAwMDItMDAwMC0wZmYxLWNlMDAtMDAwMDAwMDAwMDAwQDg0ZGY5ZTdmLWU5ZjYtNDBhZi1iNDM1LWFhYWFhYWFhYWFhYSIsImF1ZCI6IjAwMDAwMDAyLTAwMDAtMGZmMS1jZTAwLTAwMDAwMDAwMDAwMC9hdHRhY2htZW50Lm91dGxvb2subGl2ZS5uZXRAODRkZjllN2YtZTlmNi00MGFmLWI0MzUtYWFhYWFhYWFhYWFhIn0.Z3F1Wac29vwkzL9x2YN4nJs_tcrdoIwgDxkh6s9tloC70NhcFMqo8cgKnC01ziEkX9Fw3BVWRr_SmFvOOixBeHunN30ZbEzD7eVPnV-zBcH88F54rXoykL03UBZAl7MwmP9oILvVK0co3sG2HHjHAnufBUSpW7zRdHcbUNERuXT3Cr3RTG3OaIQBWTMtDPT66CW8-PYgYh_E0gEfNcw5wbmeniTeCTDssgFfghhgbJ56bJwtyS9fSRf7ZdOyM-1U-YYLSk1MxDspZ-mTUvnAoLO0ERuJ4HSoEvrsGBhTbdNqasJkwvQO5pmeknX0fNIiXaN1u8GvCgjkolMBSg142g&amp;animation=true">
            <a:extLst>
              <a:ext uri="{FF2B5EF4-FFF2-40B4-BE49-F238E27FC236}">
                <a16:creationId xmlns:a16="http://schemas.microsoft.com/office/drawing/2014/main" id="{20084C5E-3D59-47B2-A68C-5D7CF7930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5076" y="1788890"/>
            <a:ext cx="3605733" cy="1813148"/>
          </a:xfrm>
          <a:prstGeom prst="rect">
            <a:avLst/>
          </a:prstGeom>
          <a:noFill/>
          <a:ln w="38100">
            <a:solidFill>
              <a:schemeClr val="tx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https://attachment.outlook.live.net/owa/jimenalargo%40hotmail.com/service.svc/s/GetAttachmentThumbnail?id=AQMkADAwATY0MDABLThmY2MALTgyMTUtMDACLTAwCgBGAAADrEZIQ5l61UWWHNSd9m8jiwcAnrcbjgFvM061ihReJ1FbgwAAAgEJAAAAnrcbjgFvM061ihReJ1FbgwAC3NwAE5UAAAABEgAQAIGO8RJfG3dItVaQ5aOPvr8%3D&amp;thumbnailType=2&amp;owa=outlook.live.com&amp;scriptVer=2019070701.10&amp;isc=1&amp;X-OWA-CANARY=Zf4YrTRbNkiJzYS3U-NsJrCwpnU3CdcYBg4PLzj1Bd5W8rsLTw-AcXkMLUU8z2dxjbXxvRgKnHk.&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DM3NzUsImV4cCI6MTU2MzIwNDM3NSwiaXNzIjoiMDAwMDAwMDItMDAwMC0wZmYxLWNlMDAtMDAwMDAwMDAwMDAwQDg0ZGY5ZTdmLWU5ZjYtNDBhZi1iNDM1LWFhYWFhYWFhYWFhYSIsImF1ZCI6IjAwMDAwMDAyLTAwMDAtMGZmMS1jZTAwLTAwMDAwMDAwMDAwMC9hdHRhY2htZW50Lm91dGxvb2subGl2ZS5uZXRAODRkZjllN2YtZTlmNi00MGFmLWI0MzUtYWFhYWFhYWFhYWFhIn0.Vz_CKLydL0mgPzLnu2s4py7cc-sc7e08Qu0-AjaayR4mFaQkWWCmYDExWIf4d_00RbNd8weiaybm5Ykeie87UjOgsBim03R2krOtAXwoQ8XHs_CLcIKVENmK0bamB2Q9kNAca3CodeM0Wq--3BBaS8sFJtNS9FD8jOx8kHwfDG-h7kCgYLkG4qs3Xv1UVraNwN5ZzmNk_wRFqsiYFDugSTV74V4WkPSPAxIqyMwNt-RGWrQ1ntuUMCrvO5LfssaWjijfihn79dZumJoOLh7C9t1t7Ny9piyi2GMhd4lwlPO6XwsgffbwZz3nCn0WEVw4v8JyJugIdusXaRhkMD2UFg&amp;animation=true">
            <a:extLst>
              <a:ext uri="{FF2B5EF4-FFF2-40B4-BE49-F238E27FC236}">
                <a16:creationId xmlns:a16="http://schemas.microsoft.com/office/drawing/2014/main" id="{FBF064CE-11EA-4B63-B761-BEDF17964F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2255" y="3930973"/>
            <a:ext cx="3632795" cy="17742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28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29DE4317-A416-44F2-BA78-CAC238B0CE26}"/>
              </a:ext>
            </a:extLst>
          </p:cNvPr>
          <p:cNvSpPr/>
          <p:nvPr/>
        </p:nvSpPr>
        <p:spPr>
          <a:xfrm>
            <a:off x="3971924" y="1254803"/>
            <a:ext cx="4562475" cy="369332"/>
          </a:xfrm>
          <a:prstGeom prst="rect">
            <a:avLst/>
          </a:prstGeom>
        </p:spPr>
        <p:txBody>
          <a:bodyPr wrap="square">
            <a:spAutoFit/>
          </a:bodyPr>
          <a:lstStyle/>
          <a:p>
            <a:r>
              <a:rPr lang="es-CO" b="1" dirty="0">
                <a:latin typeface="Times New Roman" panose="02020603050405020304" pitchFamily="18" charset="0"/>
                <a:cs typeface="Times New Roman" panose="02020603050405020304" pitchFamily="18" charset="0"/>
              </a:rPr>
              <a:t>EDIFICIO ENTRECEIBAS 2016 - Actual</a:t>
            </a:r>
            <a:endParaRPr lang="es-CO" dirty="0"/>
          </a:p>
        </p:txBody>
      </p:sp>
      <p:pic>
        <p:nvPicPr>
          <p:cNvPr id="9" name="Imagen 8">
            <a:extLst>
              <a:ext uri="{FF2B5EF4-FFF2-40B4-BE49-F238E27FC236}">
                <a16:creationId xmlns:a16="http://schemas.microsoft.com/office/drawing/2014/main" id="{A0D3D9CD-320F-4706-9465-46D5042EE1EF}"/>
              </a:ext>
            </a:extLst>
          </p:cNvPr>
          <p:cNvPicPr>
            <a:picLocks noChangeAspect="1"/>
          </p:cNvPicPr>
          <p:nvPr/>
        </p:nvPicPr>
        <p:blipFill>
          <a:blip r:embed="rId6"/>
          <a:stretch>
            <a:fillRect/>
          </a:stretch>
        </p:blipFill>
        <p:spPr>
          <a:xfrm>
            <a:off x="3030774" y="2432769"/>
            <a:ext cx="6336703" cy="3302868"/>
          </a:xfrm>
          <a:prstGeom prst="rect">
            <a:avLst/>
          </a:prstGeom>
          <a:ln w="3810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2160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2" descr="Resultado de imagen para IMAGENES DE MEJORA CONTINUA">
            <a:extLst>
              <a:ext uri="{FF2B5EF4-FFF2-40B4-BE49-F238E27FC236}">
                <a16:creationId xmlns:a16="http://schemas.microsoft.com/office/drawing/2014/main" id="{98D55087-649A-4435-B2F2-71AE458DF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8425" y="1591739"/>
            <a:ext cx="5984875" cy="185896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CC30B33-FFAC-409B-93D4-AD814957D29F}"/>
              </a:ext>
            </a:extLst>
          </p:cNvPr>
          <p:cNvSpPr txBox="1"/>
          <p:nvPr/>
        </p:nvSpPr>
        <p:spPr>
          <a:xfrm>
            <a:off x="2182748" y="3768017"/>
            <a:ext cx="7826503" cy="1077218"/>
          </a:xfrm>
          <a:prstGeom prst="rect">
            <a:avLst/>
          </a:prstGeom>
          <a:noFill/>
        </p:spPr>
        <p:txBody>
          <a:bodyPr wrap="none" rtlCol="0">
            <a:spAutoFit/>
          </a:bodyPr>
          <a:lstStyle/>
          <a:p>
            <a:pPr algn="ctr"/>
            <a:r>
              <a:rPr lang="es-MX" sz="3200" b="1" dirty="0">
                <a:solidFill>
                  <a:srgbClr val="0070C0"/>
                </a:solidFill>
              </a:rPr>
              <a:t>2018</a:t>
            </a:r>
          </a:p>
          <a:p>
            <a:pPr algn="ctr"/>
            <a:r>
              <a:rPr lang="es-MX" sz="3200" b="1" dirty="0">
                <a:solidFill>
                  <a:srgbClr val="0070C0"/>
                </a:solidFill>
              </a:rPr>
              <a:t>PROYECTO DE MEJORA EN EL ESPACIO FÍSICO</a:t>
            </a:r>
            <a:endParaRPr lang="es-CO" sz="3200" b="1" dirty="0">
              <a:solidFill>
                <a:srgbClr val="0070C0"/>
              </a:solidFill>
            </a:endParaRPr>
          </a:p>
        </p:txBody>
      </p:sp>
    </p:spTree>
    <p:extLst>
      <p:ext uri="{BB962C8B-B14F-4D97-AF65-F5344CB8AC3E}">
        <p14:creationId xmlns:p14="http://schemas.microsoft.com/office/powerpoint/2010/main" val="171645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2" descr="Vista previa de imagen">
            <a:extLst>
              <a:ext uri="{FF2B5EF4-FFF2-40B4-BE49-F238E27FC236}">
                <a16:creationId xmlns:a16="http://schemas.microsoft.com/office/drawing/2014/main" id="{AF6EED98-CD5B-493C-A5ED-89CDF8D7D0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3815" y="1382601"/>
            <a:ext cx="2952751" cy="4420864"/>
          </a:xfrm>
          <a:prstGeom prst="rect">
            <a:avLst/>
          </a:prstGeom>
        </p:spPr>
        <p:style>
          <a:lnRef idx="2">
            <a:schemeClr val="dk1"/>
          </a:lnRef>
          <a:fillRef idx="1">
            <a:schemeClr val="lt1"/>
          </a:fillRef>
          <a:effectRef idx="0">
            <a:schemeClr val="dk1"/>
          </a:effectRef>
          <a:fontRef idx="minor">
            <a:schemeClr val="dk1"/>
          </a:fontRef>
        </p:style>
      </p:pic>
      <p:pic>
        <p:nvPicPr>
          <p:cNvPr id="9" name="Picture 4" descr="Vista previa de imagen">
            <a:extLst>
              <a:ext uri="{FF2B5EF4-FFF2-40B4-BE49-F238E27FC236}">
                <a16:creationId xmlns:a16="http://schemas.microsoft.com/office/drawing/2014/main" id="{4FD9E602-5B75-4A2D-8F1B-6E2864828B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0414" y="1361963"/>
            <a:ext cx="2952751" cy="444150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7586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CuadroTexto 7">
            <a:extLst>
              <a:ext uri="{FF2B5EF4-FFF2-40B4-BE49-F238E27FC236}">
                <a16:creationId xmlns:a16="http://schemas.microsoft.com/office/drawing/2014/main" id="{DD0B1BF9-E361-41D2-B3D7-572C92FE7C6F}"/>
              </a:ext>
            </a:extLst>
          </p:cNvPr>
          <p:cNvSpPr txBox="1"/>
          <p:nvPr/>
        </p:nvSpPr>
        <p:spPr>
          <a:xfrm>
            <a:off x="4394829" y="887413"/>
            <a:ext cx="3402342" cy="369332"/>
          </a:xfrm>
          <a:prstGeom prst="rect">
            <a:avLst/>
          </a:prstGeom>
          <a:noFill/>
        </p:spPr>
        <p:txBody>
          <a:bodyPr wrap="none" rtlCol="0">
            <a:spAutoFit/>
          </a:bodyPr>
          <a:lstStyle/>
          <a:p>
            <a:r>
              <a:rPr lang="es-MX" b="1" dirty="0"/>
              <a:t>CONTEXTO DE LA ORGANIZACIÓN</a:t>
            </a:r>
            <a:endParaRPr lang="es-CO" dirty="0"/>
          </a:p>
        </p:txBody>
      </p:sp>
      <p:pic>
        <p:nvPicPr>
          <p:cNvPr id="10" name="image25.jpg">
            <a:extLst>
              <a:ext uri="{FF2B5EF4-FFF2-40B4-BE49-F238E27FC236}">
                <a16:creationId xmlns:a16="http://schemas.microsoft.com/office/drawing/2014/main" id="{A6B1D9B9-E715-4F84-89EA-8A531AF67E52}"/>
              </a:ext>
            </a:extLst>
          </p:cNvPr>
          <p:cNvPicPr/>
          <p:nvPr/>
        </p:nvPicPr>
        <p:blipFill>
          <a:blip r:embed="rId6"/>
          <a:srcRect/>
          <a:stretch>
            <a:fillRect/>
          </a:stretch>
        </p:blipFill>
        <p:spPr>
          <a:xfrm>
            <a:off x="2203248" y="1384848"/>
            <a:ext cx="7785504" cy="4250230"/>
          </a:xfrm>
          <a:prstGeom prst="rect">
            <a:avLst/>
          </a:prstGeom>
          <a:ln/>
        </p:spPr>
      </p:pic>
    </p:spTree>
    <p:extLst>
      <p:ext uri="{BB962C8B-B14F-4D97-AF65-F5344CB8AC3E}">
        <p14:creationId xmlns:p14="http://schemas.microsoft.com/office/powerpoint/2010/main" val="30144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2" descr="Vista previa de imagen">
            <a:extLst>
              <a:ext uri="{FF2B5EF4-FFF2-40B4-BE49-F238E27FC236}">
                <a16:creationId xmlns:a16="http://schemas.microsoft.com/office/drawing/2014/main" id="{0F466DD3-76D1-4A5A-88BB-1B2C2B2B11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7697" y="1451892"/>
            <a:ext cx="3117951" cy="4300292"/>
          </a:xfrm>
          <a:prstGeom prst="rect">
            <a:avLst/>
          </a:prstGeom>
        </p:spPr>
        <p:style>
          <a:lnRef idx="2">
            <a:schemeClr val="dk1"/>
          </a:lnRef>
          <a:fillRef idx="1">
            <a:schemeClr val="lt1"/>
          </a:fillRef>
          <a:effectRef idx="0">
            <a:schemeClr val="dk1"/>
          </a:effectRef>
          <a:fontRef idx="minor">
            <a:schemeClr val="dk1"/>
          </a:fontRef>
        </p:style>
      </p:pic>
      <p:pic>
        <p:nvPicPr>
          <p:cNvPr id="9" name="Picture 4" descr="Vista previa de imagen">
            <a:extLst>
              <a:ext uri="{FF2B5EF4-FFF2-40B4-BE49-F238E27FC236}">
                <a16:creationId xmlns:a16="http://schemas.microsoft.com/office/drawing/2014/main" id="{33210BF2-FFB2-4591-89DA-DE9CCF7B18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2825" y="1392520"/>
            <a:ext cx="3117950" cy="43431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4448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7DA54-B525-4600-BC56-4AA30FF1FF83}"/>
              </a:ext>
            </a:extLst>
          </p:cNvPr>
          <p:cNvSpPr>
            <a:spLocks noGrp="1"/>
          </p:cNvSpPr>
          <p:nvPr>
            <p:ph type="ctrTitle"/>
          </p:nvPr>
        </p:nvSpPr>
        <p:spPr/>
        <p:txBody>
          <a:bodyPr/>
          <a:lstStyle/>
          <a:p>
            <a:endParaRPr lang="es-CO" dirty="0"/>
          </a:p>
        </p:txBody>
      </p:sp>
      <p:sp>
        <p:nvSpPr>
          <p:cNvPr id="3" name="Subtítulo 2">
            <a:extLst>
              <a:ext uri="{FF2B5EF4-FFF2-40B4-BE49-F238E27FC236}">
                <a16:creationId xmlns:a16="http://schemas.microsoft.com/office/drawing/2014/main" id="{139BB319-1B2C-4D11-B50B-0B67C20AE68B}"/>
              </a:ext>
            </a:extLst>
          </p:cNvPr>
          <p:cNvSpPr>
            <a:spLocks noGrp="1"/>
          </p:cNvSpPr>
          <p:nvPr>
            <p:ph type="subTitle" idx="1"/>
          </p:nvPr>
        </p:nvSpPr>
        <p:spPr/>
        <p:txBody>
          <a:bodyPr/>
          <a:lstStyle/>
          <a:p>
            <a:endParaRPr lang="es-CO"/>
          </a:p>
        </p:txBody>
      </p:sp>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2" descr="Vista previa de imagen">
            <a:extLst>
              <a:ext uri="{FF2B5EF4-FFF2-40B4-BE49-F238E27FC236}">
                <a16:creationId xmlns:a16="http://schemas.microsoft.com/office/drawing/2014/main" id="{AEAFC8D2-7383-4CDD-9EB4-423784793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445" y="1924575"/>
            <a:ext cx="3161705" cy="3723750"/>
          </a:xfrm>
          <a:prstGeom prst="rect">
            <a:avLst/>
          </a:prstGeom>
          <a:ln w="38100" cap="flat" cmpd="sng" algn="ctr">
            <a:solidFill>
              <a:schemeClr val="dk1"/>
            </a:solidFill>
            <a:prstDash val="solid"/>
          </a:ln>
        </p:spPr>
        <p:style>
          <a:lnRef idx="2">
            <a:schemeClr val="dk1"/>
          </a:lnRef>
          <a:fillRef idx="1">
            <a:schemeClr val="lt1"/>
          </a:fillRef>
          <a:effectRef idx="0">
            <a:schemeClr val="dk1"/>
          </a:effectRef>
          <a:fontRef idx="minor">
            <a:schemeClr val="dk1"/>
          </a:fontRef>
        </p:style>
      </p:pic>
      <p:pic>
        <p:nvPicPr>
          <p:cNvPr id="9" name="Picture 4" descr="Vista previa de imagen">
            <a:extLst>
              <a:ext uri="{FF2B5EF4-FFF2-40B4-BE49-F238E27FC236}">
                <a16:creationId xmlns:a16="http://schemas.microsoft.com/office/drawing/2014/main" id="{CC0A1BD2-436A-4A08-B833-E2DA5EC69B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572" y="1924575"/>
            <a:ext cx="3161705" cy="3723750"/>
          </a:xfrm>
          <a:prstGeom prst="rect">
            <a:avLst/>
          </a:prstGeom>
          <a:ln w="38100" cap="flat" cmpd="sng" algn="ctr">
            <a:solidFill>
              <a:schemeClr val="dk1"/>
            </a:solidFill>
            <a:prstDash val="soli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06162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56652DB7-51F8-45B2-9876-C4DBF2348A98}"/>
              </a:ext>
            </a:extLst>
          </p:cNvPr>
          <p:cNvSpPr/>
          <p:nvPr/>
        </p:nvSpPr>
        <p:spPr>
          <a:xfrm>
            <a:off x="3048877" y="1645543"/>
            <a:ext cx="1131848" cy="584775"/>
          </a:xfrm>
          <a:prstGeom prst="rect">
            <a:avLst/>
          </a:prstGeom>
        </p:spPr>
        <p:txBody>
          <a:bodyPr wrap="none">
            <a:spAutoFit/>
          </a:bodyPr>
          <a:lstStyle/>
          <a:p>
            <a:pPr algn="ctr"/>
            <a:r>
              <a:rPr lang="es-ES" sz="3200" dirty="0">
                <a:ln w="0"/>
                <a:effectLst>
                  <a:outerShdw blurRad="38100" dist="19050" dir="2700000" algn="tl" rotWithShape="0">
                    <a:schemeClr val="dk1">
                      <a:alpha val="40000"/>
                    </a:schemeClr>
                  </a:outerShdw>
                </a:effectLst>
              </a:rPr>
              <a:t>Antes</a:t>
            </a:r>
          </a:p>
        </p:txBody>
      </p:sp>
      <p:pic>
        <p:nvPicPr>
          <p:cNvPr id="9" name="Picture 2" descr="https://attachment.outlook.live.net/owa/jimenalargo%40hotmail.com/service.svc/s/GetAttachmentThumbnail?id=AQMkADAwATY0MDABLThmY2MALTgyMTUtMDACLTAwCgBGAAADrEZIQ5l61UWWHNSd9m8jiwcAnrcbjgFvM061ihReJ1FbgwAAAgEMAAAAnrcbjgFvM061ihReJ1FbgwAC3Nv6EAAAAAESABAAaaSkAN2C60xJkZSKIoYaYos%3D&amp;thumbnailType=2&amp;owa=outlook.live.com&amp;scriptVer=2019070701.10&amp;isc=1&amp;X-OWA-CANARY=o3H-L4nZnUyDcqdsKlfh0gCQZzQ5CdcYfYtLoYPvi09VzQWZLJmyyiRi0dp1LpjsUDR8VQSoLdY.&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DQzODgsImV4cCI6MTU2MzIwNDk4OCwiaXNzIjoiMDAwMDAwMDItMDAwMC0wZmYxLWNlMDAtMDAwMDAwMDAwMDAwQDg0ZGY5ZTdmLWU5ZjYtNDBhZi1iNDM1LWFhYWFhYWFhYWFhYSIsImF1ZCI6IjAwMDAwMDAyLTAwMDAtMGZmMS1jZTAwLTAwMDAwMDAwMDAwMC9hdHRhY2htZW50Lm91dGxvb2subGl2ZS5uZXRAODRkZjllN2YtZTlmNi00MGFmLWI0MzUtYWFhYWFhYWFhYWFhIn0.Z3F1Wac29vwkzL9x2YN4nJs_tcrdoIwgDxkh6s9tloC70NhcFMqo8cgKnC01ziEkX9Fw3BVWRr_SmFvOOixBeHunN30ZbEzD7eVPnV-zBcH88F54rXoykL03UBZAl7MwmP9oILvVK0co3sG2HHjHAnufBUSpW7zRdHcbUNERuXT3Cr3RTG3OaIQBWTMtDPT66CW8-PYgYh_E0gEfNcw5wbmeniTeCTDssgFfghhgbJ56bJwtyS9fSRf7ZdOyM-1U-YYLSk1MxDspZ-mTUvnAoLO0ERuJ4HSoEvrsGBhTbdNqasJkwvQO5pmeknX0fNIiXaN1u8GvCgjkolMBSg142g&amp;animation=true">
            <a:extLst>
              <a:ext uri="{FF2B5EF4-FFF2-40B4-BE49-F238E27FC236}">
                <a16:creationId xmlns:a16="http://schemas.microsoft.com/office/drawing/2014/main" id="{F3BE24CB-46AA-4C88-951D-CAD73D44FC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5595" y="2550533"/>
            <a:ext cx="3619502" cy="3292881"/>
          </a:xfrm>
          <a:prstGeom prst="rect">
            <a:avLst/>
          </a:prstGeom>
          <a:noFill/>
          <a:ln w="28575">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DDFA1B7B-E00C-4F70-85C1-84CD5EDED29A}"/>
              </a:ext>
            </a:extLst>
          </p:cNvPr>
          <p:cNvSpPr/>
          <p:nvPr/>
        </p:nvSpPr>
        <p:spPr>
          <a:xfrm>
            <a:off x="7300649" y="1645415"/>
            <a:ext cx="1598515" cy="584775"/>
          </a:xfrm>
          <a:prstGeom prst="rect">
            <a:avLst/>
          </a:prstGeom>
        </p:spPr>
        <p:txBody>
          <a:bodyPr wrap="none">
            <a:spAutoFit/>
          </a:bodyPr>
          <a:lstStyle/>
          <a:p>
            <a:pPr algn="ctr"/>
            <a:r>
              <a:rPr lang="es-ES" sz="3200" dirty="0">
                <a:ln w="0"/>
                <a:effectLst>
                  <a:outerShdw blurRad="38100" dist="19050" dir="2700000" algn="tl" rotWithShape="0">
                    <a:schemeClr val="dk1">
                      <a:alpha val="40000"/>
                    </a:schemeClr>
                  </a:outerShdw>
                </a:effectLst>
              </a:rPr>
              <a:t>Después</a:t>
            </a:r>
          </a:p>
        </p:txBody>
      </p:sp>
      <p:pic>
        <p:nvPicPr>
          <p:cNvPr id="11" name="Marcador de contenido 4">
            <a:extLst>
              <a:ext uri="{FF2B5EF4-FFF2-40B4-BE49-F238E27FC236}">
                <a16:creationId xmlns:a16="http://schemas.microsoft.com/office/drawing/2014/main" id="{FE62BC6E-79AC-4A26-817F-9BB885BBFA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274" y="2550534"/>
            <a:ext cx="3619501" cy="3292880"/>
          </a:xfrm>
          <a:prstGeom prst="rect">
            <a:avLst/>
          </a:prstGeom>
          <a:ln w="28575">
            <a:solidFill>
              <a:schemeClr val="tx1"/>
            </a:solidFill>
          </a:ln>
        </p:spPr>
      </p:pic>
    </p:spTree>
    <p:extLst>
      <p:ext uri="{BB962C8B-B14F-4D97-AF65-F5344CB8AC3E}">
        <p14:creationId xmlns:p14="http://schemas.microsoft.com/office/powerpoint/2010/main" val="412635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BBAD257C-6432-46C4-B29D-C03A49B19B22}"/>
              </a:ext>
            </a:extLst>
          </p:cNvPr>
          <p:cNvSpPr/>
          <p:nvPr/>
        </p:nvSpPr>
        <p:spPr>
          <a:xfrm>
            <a:off x="2727118" y="1821632"/>
            <a:ext cx="1131848" cy="584775"/>
          </a:xfrm>
          <a:prstGeom prst="rect">
            <a:avLst/>
          </a:prstGeom>
        </p:spPr>
        <p:txBody>
          <a:bodyPr wrap="none">
            <a:spAutoFit/>
          </a:bodyPr>
          <a:lstStyle/>
          <a:p>
            <a:pPr lvl="0" algn="ctr"/>
            <a:r>
              <a:rPr lang="es-ES" sz="3200" dirty="0">
                <a:ln w="0"/>
                <a:solidFill>
                  <a:srgbClr val="000000"/>
                </a:solidFill>
                <a:effectLst>
                  <a:outerShdw blurRad="38100" dist="19050" dir="2700000" algn="tl" rotWithShape="0">
                    <a:srgbClr val="000000">
                      <a:alpha val="40000"/>
                    </a:srgbClr>
                  </a:outerShdw>
                </a:effectLst>
              </a:rPr>
              <a:t>Antes</a:t>
            </a:r>
          </a:p>
        </p:txBody>
      </p:sp>
      <p:pic>
        <p:nvPicPr>
          <p:cNvPr id="9" name="Picture 2" descr="https://attachment.outlook.live.net/owa/jimenalargo%40hotmail.com/service.svc/s/GetAttachmentThumbnail?id=AQMkADAwATY0MDABLThmY2MALTgyMTUtMDACLTAwCgBGAAADrEZIQ5l61UWWHNSd9m8jiwcAnrcbjgFvM061ihReJ1FbgwAAAgEMAAAAnrcbjgFvM061ihReJ1FbgwAC3Nv6EAAAAAESABAAYDZIzUDWWEm018KtKZPlbg%3D%3D&amp;thumbnailType=2&amp;owa=outlook.live.com&amp;scriptVer=2019070701.10&amp;isc=1&amp;X-OWA-CANARY=U07JwsVCJkW3IktNkS6z7SCShAU7CdcY_2cYkmv33m2ZqrPnPgPIkaWPuVQtNrecL3HOimBok5I.&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0MTI1NDQ1MzNcIixcInB1aWRcIjpcIjE3NTkyMjEwMTY5ODYxMzNcIixcIm9pZFwiOlwiMDAwNjQwMDAtOGZjYy04MjE1LTAwMDAtMDAwMDAwMDAwMDAwXCIsXCJzY29wZVwiOlwiT3dhRG93bmxvYWRcIn0iLCJuYmYiOjE1NjMyMDUyODksImV4cCI6MTU2MzIwNTg4OSwiaXNzIjoiMDAwMDAwMDItMDAwMC0wZmYxLWNlMDAtMDAwMDAwMDAwMDAwQDg0ZGY5ZTdmLWU5ZjYtNDBhZi1iNDM1LWFhYWFhYWFhYWFhYSIsImF1ZCI6IjAwMDAwMDAyLTAwMDAtMGZmMS1jZTAwLTAwMDAwMDAwMDAwMC9hdHRhY2htZW50Lm91dGxvb2subGl2ZS5uZXRAODRkZjllN2YtZTlmNi00MGFmLWI0MzUtYWFhYWFhYWFhYWFhIn0.sp8gn69JO2slmFM_dbepDf7WQbZZ5TOBcUEGXE2d8isbwHD-oBGmyaikCRvkQ112wYLoI6fgXa34muXaTHHA0d-csvZ69YPDEkZxOi5yHFqMdh0V-4uzlKaT25uFLPF0E2KefDXk-J-b8YX6cm-Y4ntUiPAiMvRJ_cwvyXj-amOd2VSL2dXBPXRQEjwQ7p1xQKYWXRk2p2t6dgLTsLyIi3gGbnvW3Zel-KRsDE2dIUhGmb9ezE0Ws6tSVyVXiUN0kQFM0W_w7rF2iuh4-DBjdSR0ONPrKHLuxYsQ5OOslZYgWlca0oqf-D9JeIdgym1y8mr23l43EB87Faqd6KkuZg&amp;animation=true">
            <a:extLst>
              <a:ext uri="{FF2B5EF4-FFF2-40B4-BE49-F238E27FC236}">
                <a16:creationId xmlns:a16="http://schemas.microsoft.com/office/drawing/2014/main" id="{102C17D6-DE58-4FD5-8773-9426D883B6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2678638"/>
            <a:ext cx="3690485" cy="2890667"/>
          </a:xfrm>
          <a:prstGeom prst="rect">
            <a:avLst/>
          </a:prstGeom>
          <a:noFill/>
          <a:ln w="285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DA790066-29CA-440A-8819-D187E56B66DF}"/>
              </a:ext>
            </a:extLst>
          </p:cNvPr>
          <p:cNvPicPr>
            <a:picLocks noChangeAspect="1"/>
          </p:cNvPicPr>
          <p:nvPr/>
        </p:nvPicPr>
        <p:blipFill>
          <a:blip r:embed="rId7"/>
          <a:stretch>
            <a:fillRect/>
          </a:stretch>
        </p:blipFill>
        <p:spPr>
          <a:xfrm>
            <a:off x="7241610" y="1776352"/>
            <a:ext cx="1932599" cy="902286"/>
          </a:xfrm>
          <a:prstGeom prst="rect">
            <a:avLst/>
          </a:prstGeom>
        </p:spPr>
      </p:pic>
      <p:pic>
        <p:nvPicPr>
          <p:cNvPr id="11" name="Imagen 10">
            <a:extLst>
              <a:ext uri="{FF2B5EF4-FFF2-40B4-BE49-F238E27FC236}">
                <a16:creationId xmlns:a16="http://schemas.microsoft.com/office/drawing/2014/main" id="{B2F40503-F2BA-40F6-B06E-71EF1DF393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9849" y="2678637"/>
            <a:ext cx="3576120" cy="2890667"/>
          </a:xfrm>
          <a:prstGeom prst="rect">
            <a:avLst/>
          </a:prstGeom>
          <a:ln w="28575">
            <a:solidFill>
              <a:schemeClr val="tx1"/>
            </a:solidFill>
          </a:ln>
          <a:effectLst/>
        </p:spPr>
      </p:pic>
    </p:spTree>
    <p:extLst>
      <p:ext uri="{BB962C8B-B14F-4D97-AF65-F5344CB8AC3E}">
        <p14:creationId xmlns:p14="http://schemas.microsoft.com/office/powerpoint/2010/main" val="3381818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67"/>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Imagen 7">
            <a:extLst>
              <a:ext uri="{FF2B5EF4-FFF2-40B4-BE49-F238E27FC236}">
                <a16:creationId xmlns:a16="http://schemas.microsoft.com/office/drawing/2014/main" id="{D7A58C84-A134-4C60-9E73-AD595AE24DE8}"/>
              </a:ext>
            </a:extLst>
          </p:cNvPr>
          <p:cNvPicPr>
            <a:picLocks noChangeAspect="1"/>
          </p:cNvPicPr>
          <p:nvPr/>
        </p:nvPicPr>
        <p:blipFill>
          <a:blip r:embed="rId6"/>
          <a:stretch>
            <a:fillRect/>
          </a:stretch>
        </p:blipFill>
        <p:spPr>
          <a:xfrm>
            <a:off x="2208593" y="1244307"/>
            <a:ext cx="1469263" cy="902286"/>
          </a:xfrm>
          <a:prstGeom prst="rect">
            <a:avLst/>
          </a:prstGeom>
        </p:spPr>
      </p:pic>
      <p:pic>
        <p:nvPicPr>
          <p:cNvPr id="9" name="Picture 4" descr="Vista previa de imagen">
            <a:extLst>
              <a:ext uri="{FF2B5EF4-FFF2-40B4-BE49-F238E27FC236}">
                <a16:creationId xmlns:a16="http://schemas.microsoft.com/office/drawing/2014/main" id="{6D0A4EE2-3DF8-4CBE-B40D-8A773353EC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3999" y="2146594"/>
            <a:ext cx="3028951" cy="3292182"/>
          </a:xfrm>
          <a:prstGeom prst="rect">
            <a:avLst/>
          </a:prstGeom>
        </p:spPr>
        <p:style>
          <a:lnRef idx="2">
            <a:schemeClr val="dk1"/>
          </a:lnRef>
          <a:fillRef idx="1">
            <a:schemeClr val="lt1"/>
          </a:fillRef>
          <a:effectRef idx="0">
            <a:schemeClr val="dk1"/>
          </a:effectRef>
          <a:fontRef idx="minor">
            <a:schemeClr val="dk1"/>
          </a:fontRef>
        </p:style>
      </p:pic>
      <p:pic>
        <p:nvPicPr>
          <p:cNvPr id="10" name="Imagen 9">
            <a:extLst>
              <a:ext uri="{FF2B5EF4-FFF2-40B4-BE49-F238E27FC236}">
                <a16:creationId xmlns:a16="http://schemas.microsoft.com/office/drawing/2014/main" id="{AAA11BF1-4742-46BE-85F6-220E9FFE11A6}"/>
              </a:ext>
            </a:extLst>
          </p:cNvPr>
          <p:cNvPicPr>
            <a:picLocks noChangeAspect="1"/>
          </p:cNvPicPr>
          <p:nvPr/>
        </p:nvPicPr>
        <p:blipFill>
          <a:blip r:embed="rId8"/>
          <a:stretch>
            <a:fillRect/>
          </a:stretch>
        </p:blipFill>
        <p:spPr>
          <a:xfrm>
            <a:off x="6981422" y="1244307"/>
            <a:ext cx="1932599" cy="902286"/>
          </a:xfrm>
          <a:prstGeom prst="rect">
            <a:avLst/>
          </a:prstGeom>
        </p:spPr>
      </p:pic>
      <p:pic>
        <p:nvPicPr>
          <p:cNvPr id="11" name="Imagen 10">
            <a:extLst>
              <a:ext uri="{FF2B5EF4-FFF2-40B4-BE49-F238E27FC236}">
                <a16:creationId xmlns:a16="http://schemas.microsoft.com/office/drawing/2014/main" id="{A23465B5-8156-4ED6-AD34-D72896DF1F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6583" y="2146594"/>
            <a:ext cx="3282278" cy="3292182"/>
          </a:xfrm>
          <a:prstGeom prst="rect">
            <a:avLst/>
          </a:prstGeom>
          <a:ln w="28575">
            <a:solidFill>
              <a:schemeClr val="tx1"/>
            </a:solidFill>
          </a:ln>
        </p:spPr>
      </p:pic>
    </p:spTree>
    <p:extLst>
      <p:ext uri="{BB962C8B-B14F-4D97-AF65-F5344CB8AC3E}">
        <p14:creationId xmlns:p14="http://schemas.microsoft.com/office/powerpoint/2010/main" val="1785532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7DA54-B525-4600-BC56-4AA30FF1FF83}"/>
              </a:ext>
            </a:extLst>
          </p:cNvPr>
          <p:cNvSpPr>
            <a:spLocks noGrp="1"/>
          </p:cNvSpPr>
          <p:nvPr>
            <p:ph type="ctrTitle"/>
          </p:nvPr>
        </p:nvSpPr>
        <p:spPr/>
        <p:txBody>
          <a:bodyPr/>
          <a:lstStyle/>
          <a:p>
            <a:endParaRPr lang="es-CO" dirty="0"/>
          </a:p>
        </p:txBody>
      </p:sp>
      <p:sp>
        <p:nvSpPr>
          <p:cNvPr id="3" name="Subtítulo 2">
            <a:extLst>
              <a:ext uri="{FF2B5EF4-FFF2-40B4-BE49-F238E27FC236}">
                <a16:creationId xmlns:a16="http://schemas.microsoft.com/office/drawing/2014/main" id="{139BB319-1B2C-4D11-B50B-0B67C20AE68B}"/>
              </a:ext>
            </a:extLst>
          </p:cNvPr>
          <p:cNvSpPr>
            <a:spLocks noGrp="1"/>
          </p:cNvSpPr>
          <p:nvPr>
            <p:ph type="subTitle" idx="1"/>
          </p:nvPr>
        </p:nvSpPr>
        <p:spPr/>
        <p:txBody>
          <a:bodyPr/>
          <a:lstStyle/>
          <a:p>
            <a:endParaRPr lang="es-CO"/>
          </a:p>
        </p:txBody>
      </p:sp>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3FF49975-FB27-4B04-8128-49FAFF90B67E}"/>
              </a:ext>
            </a:extLst>
          </p:cNvPr>
          <p:cNvSpPr/>
          <p:nvPr/>
        </p:nvSpPr>
        <p:spPr>
          <a:xfrm>
            <a:off x="2943225" y="1030288"/>
            <a:ext cx="6096000" cy="2011961"/>
          </a:xfrm>
          <a:prstGeom prst="rect">
            <a:avLst/>
          </a:prstGeom>
        </p:spPr>
        <p:txBody>
          <a:bodyPr>
            <a:spAutoFit/>
          </a:bodyPr>
          <a:lstStyle/>
          <a:p>
            <a:pPr lvl="0" algn="just">
              <a:lnSpc>
                <a:spcPct val="115000"/>
              </a:lnSpc>
            </a:pPr>
            <a:r>
              <a:rPr lang="es-CO" sz="2000" b="1" dirty="0">
                <a:solidFill>
                  <a:srgbClr val="000000"/>
                </a:solidFill>
                <a:latin typeface="Arial" panose="020B0604020202020204" pitchFamily="34" charset="0"/>
                <a:ea typeface="Calibri" panose="020F0502020204030204" pitchFamily="34" charset="0"/>
                <a:cs typeface="Arial" panose="020B0604020202020204" pitchFamily="34" charset="0"/>
              </a:rPr>
              <a:t>PUNTO</a:t>
            </a:r>
            <a:r>
              <a:rPr lang="es-CO" b="1" dirty="0">
                <a:solidFill>
                  <a:srgbClr val="000000"/>
                </a:solidFill>
                <a:latin typeface="Arial" panose="020B0604020202020204" pitchFamily="34" charset="0"/>
                <a:ea typeface="Calibri" panose="020F0502020204030204" pitchFamily="34" charset="0"/>
                <a:cs typeface="Arial" panose="020B0604020202020204" pitchFamily="34" charset="0"/>
              </a:rPr>
              <a:t> DE ENTREGA OFICIOS DE DEPÓSITOS JUDICIALES: </a:t>
            </a: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Se adecúa en la sección de “Estados” del área de Atención al público  puesto de trabajo con equipo informático, punto de red y archivador con llave para guardar las AZ, se entregan los días lunes, miércoles y jueves.</a:t>
            </a:r>
          </a:p>
        </p:txBody>
      </p:sp>
      <p:pic>
        <p:nvPicPr>
          <p:cNvPr id="9" name="Imagen 8">
            <a:extLst>
              <a:ext uri="{FF2B5EF4-FFF2-40B4-BE49-F238E27FC236}">
                <a16:creationId xmlns:a16="http://schemas.microsoft.com/office/drawing/2014/main" id="{1F0F776A-452E-4B50-9A34-081ECA8D2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294" y="3252292"/>
            <a:ext cx="5777862" cy="2767508"/>
          </a:xfrm>
          <a:prstGeom prst="rect">
            <a:avLst/>
          </a:prstGeom>
          <a:ln w="28575">
            <a:solidFill>
              <a:schemeClr val="tx1"/>
            </a:solidFill>
          </a:ln>
        </p:spPr>
      </p:pic>
    </p:spTree>
    <p:extLst>
      <p:ext uri="{BB962C8B-B14F-4D97-AF65-F5344CB8AC3E}">
        <p14:creationId xmlns:p14="http://schemas.microsoft.com/office/powerpoint/2010/main" val="1022018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038"/>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BFA0775B-3DA9-42C8-A9F0-4855881AE164}"/>
              </a:ext>
            </a:extLst>
          </p:cNvPr>
          <p:cNvSpPr/>
          <p:nvPr/>
        </p:nvSpPr>
        <p:spPr>
          <a:xfrm>
            <a:off x="1995487" y="1814956"/>
            <a:ext cx="4333875" cy="4523931"/>
          </a:xfrm>
          <a:prstGeom prst="rect">
            <a:avLst/>
          </a:prstGeom>
        </p:spPr>
        <p:txBody>
          <a:bodyPr wrap="square">
            <a:spAutoFit/>
          </a:bodyPr>
          <a:lstStyle/>
          <a:p>
            <a:pPr lvl="0" algn="just">
              <a:lnSpc>
                <a:spcPct val="115000"/>
              </a:lnSpc>
              <a:spcAft>
                <a:spcPts val="1070"/>
              </a:spcAft>
            </a:pPr>
            <a:r>
              <a:rPr lang="es-CO" sz="2800" b="1" dirty="0">
                <a:solidFill>
                  <a:srgbClr val="000000"/>
                </a:solidFill>
                <a:latin typeface="Arial" panose="020B0604020202020204" pitchFamily="34" charset="0"/>
                <a:ea typeface="Calibri" panose="020F0502020204030204" pitchFamily="34" charset="0"/>
                <a:cs typeface="Arial" panose="020B0604020202020204" pitchFamily="34" charset="0"/>
              </a:rPr>
              <a:t>ARREGLOS LOCATIVOS</a:t>
            </a:r>
          </a:p>
          <a:p>
            <a:pPr lvl="0" algn="just">
              <a:lnSpc>
                <a:spcPct val="115000"/>
              </a:lnSpc>
              <a:spcAft>
                <a:spcPts val="1070"/>
              </a:spcAft>
            </a:pPr>
            <a:r>
              <a:rPr lang="es-CO"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A solicitud de los Jueces y con apoyo del Doctor JOSE ALVARO GOMEZ HERRERA, en calidad de Presidente del Consejo Seccional de la Judicatura 2019,   LA DIRECCIÓN DE ADMINISTRACIÓN JUDICIAL en cabeza de la Doctora Clara Inés Ramírez Sierra, procedió autorizando las siguientes adecuaciones:</a:t>
            </a:r>
          </a:p>
          <a:p>
            <a:pPr marL="285750" lvl="0" indent="-285750" algn="just">
              <a:lnSpc>
                <a:spcPct val="115000"/>
              </a:lnSpc>
              <a:spcAft>
                <a:spcPts val="1070"/>
              </a:spcAft>
              <a:buFont typeface="Arial" panose="020B0604020202020204" pitchFamily="34" charset="0"/>
              <a:buChar char="•"/>
            </a:pP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Sala de audiencias.</a:t>
            </a:r>
          </a:p>
        </p:txBody>
      </p:sp>
      <p:pic>
        <p:nvPicPr>
          <p:cNvPr id="9" name="Imagen 8">
            <a:extLst>
              <a:ext uri="{FF2B5EF4-FFF2-40B4-BE49-F238E27FC236}">
                <a16:creationId xmlns:a16="http://schemas.microsoft.com/office/drawing/2014/main" id="{79C75145-C7D2-4B4E-A117-748332035F6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00849" y="1962817"/>
            <a:ext cx="3743324" cy="3409506"/>
          </a:xfrm>
          <a:prstGeom prst="rect">
            <a:avLst/>
          </a:prstGeom>
          <a:ln w="19050">
            <a:solidFill>
              <a:schemeClr val="tx1"/>
            </a:solidFill>
          </a:ln>
        </p:spPr>
      </p:pic>
    </p:spTree>
    <p:extLst>
      <p:ext uri="{BB962C8B-B14F-4D97-AF65-F5344CB8AC3E}">
        <p14:creationId xmlns:p14="http://schemas.microsoft.com/office/powerpoint/2010/main" val="36732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D3C21883-5EDE-44A7-96FF-533C7E00FE3B}"/>
              </a:ext>
            </a:extLst>
          </p:cNvPr>
          <p:cNvSpPr/>
          <p:nvPr/>
        </p:nvSpPr>
        <p:spPr>
          <a:xfrm>
            <a:off x="3821405" y="845622"/>
            <a:ext cx="3954929" cy="369332"/>
          </a:xfrm>
          <a:prstGeom prst="rect">
            <a:avLst/>
          </a:prstGeom>
        </p:spPr>
        <p:txBody>
          <a:bodyPr wrap="none">
            <a:spAutoFit/>
          </a:bodyPr>
          <a:lstStyle/>
          <a:p>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Adecuación en el archivo de gestión.</a:t>
            </a:r>
            <a:endParaRPr lang="es-CO" dirty="0"/>
          </a:p>
        </p:txBody>
      </p:sp>
      <p:sp>
        <p:nvSpPr>
          <p:cNvPr id="9" name="Rectángulo 8">
            <a:extLst>
              <a:ext uri="{FF2B5EF4-FFF2-40B4-BE49-F238E27FC236}">
                <a16:creationId xmlns:a16="http://schemas.microsoft.com/office/drawing/2014/main" id="{F9C18DFC-77E9-48D7-9C13-438489795979}"/>
              </a:ext>
            </a:extLst>
          </p:cNvPr>
          <p:cNvSpPr/>
          <p:nvPr/>
        </p:nvSpPr>
        <p:spPr>
          <a:xfrm>
            <a:off x="2602634" y="1440418"/>
            <a:ext cx="966931" cy="369332"/>
          </a:xfrm>
          <a:prstGeom prst="rect">
            <a:avLst/>
          </a:prstGeom>
        </p:spPr>
        <p:txBody>
          <a:bodyPr wrap="none">
            <a:spAutoFit/>
          </a:bodyPr>
          <a:lstStyle/>
          <a:p>
            <a:r>
              <a:rPr lang="es-CO" b="1" dirty="0">
                <a:solidFill>
                  <a:srgbClr val="000000"/>
                </a:solidFill>
                <a:latin typeface="Arial" panose="020B0604020202020204" pitchFamily="34" charset="0"/>
                <a:ea typeface="Calibri" panose="020F0502020204030204" pitchFamily="34" charset="0"/>
              </a:rPr>
              <a:t>ANTES</a:t>
            </a:r>
            <a:endParaRPr lang="es-CO" b="1" dirty="0"/>
          </a:p>
        </p:txBody>
      </p:sp>
      <p:pic>
        <p:nvPicPr>
          <p:cNvPr id="10" name="Imagen 9">
            <a:extLst>
              <a:ext uri="{FF2B5EF4-FFF2-40B4-BE49-F238E27FC236}">
                <a16:creationId xmlns:a16="http://schemas.microsoft.com/office/drawing/2014/main" id="{383593D3-1456-446F-B024-E029BCB9B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8208" y="2316163"/>
            <a:ext cx="3562350" cy="3041208"/>
          </a:xfrm>
          <a:prstGeom prst="rect">
            <a:avLst/>
          </a:prstGeom>
          <a:ln w="19050">
            <a:solidFill>
              <a:schemeClr val="tx1"/>
            </a:solidFill>
          </a:ln>
          <a:effectLst/>
        </p:spPr>
      </p:pic>
      <p:sp>
        <p:nvSpPr>
          <p:cNvPr id="11" name="Rectángulo 10">
            <a:extLst>
              <a:ext uri="{FF2B5EF4-FFF2-40B4-BE49-F238E27FC236}">
                <a16:creationId xmlns:a16="http://schemas.microsoft.com/office/drawing/2014/main" id="{C8E1C111-1C54-4C7E-8A06-5E2C295790C8}"/>
              </a:ext>
            </a:extLst>
          </p:cNvPr>
          <p:cNvSpPr/>
          <p:nvPr/>
        </p:nvSpPr>
        <p:spPr>
          <a:xfrm>
            <a:off x="7690609" y="1415534"/>
            <a:ext cx="1287532" cy="369332"/>
          </a:xfrm>
          <a:prstGeom prst="rect">
            <a:avLst/>
          </a:prstGeom>
        </p:spPr>
        <p:txBody>
          <a:bodyPr wrap="none">
            <a:spAutoFit/>
          </a:bodyPr>
          <a:lstStyle/>
          <a:p>
            <a:r>
              <a:rPr lang="es-CO" b="1" dirty="0">
                <a:solidFill>
                  <a:srgbClr val="000000"/>
                </a:solidFill>
                <a:latin typeface="Arial" panose="020B0604020202020204" pitchFamily="34" charset="0"/>
                <a:ea typeface="Calibri" panose="020F0502020204030204" pitchFamily="34" charset="0"/>
              </a:rPr>
              <a:t>DESPUÉS</a:t>
            </a:r>
            <a:endParaRPr lang="es-CO" b="1" dirty="0"/>
          </a:p>
        </p:txBody>
      </p:sp>
      <p:pic>
        <p:nvPicPr>
          <p:cNvPr id="12" name="Imagen 11">
            <a:extLst>
              <a:ext uri="{FF2B5EF4-FFF2-40B4-BE49-F238E27FC236}">
                <a16:creationId xmlns:a16="http://schemas.microsoft.com/office/drawing/2014/main" id="{8A0BF0D1-7AA5-4422-9860-4A792886FF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766" y="2344191"/>
            <a:ext cx="3562350" cy="3041208"/>
          </a:xfrm>
          <a:prstGeom prst="rect">
            <a:avLst/>
          </a:prstGeom>
          <a:ln w="19050">
            <a:solidFill>
              <a:schemeClr val="tx1"/>
            </a:solidFill>
          </a:ln>
        </p:spPr>
      </p:pic>
    </p:spTree>
    <p:extLst>
      <p:ext uri="{BB962C8B-B14F-4D97-AF65-F5344CB8AC3E}">
        <p14:creationId xmlns:p14="http://schemas.microsoft.com/office/powerpoint/2010/main" val="28069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6"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80">
                                          <p:stCondLst>
                                            <p:cond delay="0"/>
                                          </p:stCondLst>
                                        </p:cTn>
                                        <p:tgtEl>
                                          <p:spTgt spid="12"/>
                                        </p:tgtEl>
                                      </p:cBhvr>
                                    </p:animEffect>
                                    <p:anim calcmode="lin" valueType="num">
                                      <p:cBhvr>
                                        <p:cTn id="1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6" dur="26">
                                          <p:stCondLst>
                                            <p:cond delay="650"/>
                                          </p:stCondLst>
                                        </p:cTn>
                                        <p:tgtEl>
                                          <p:spTgt spid="12"/>
                                        </p:tgtEl>
                                      </p:cBhvr>
                                      <p:to x="100000" y="60000"/>
                                    </p:animScale>
                                    <p:animScale>
                                      <p:cBhvr>
                                        <p:cTn id="17" dur="166" decel="50000">
                                          <p:stCondLst>
                                            <p:cond delay="676"/>
                                          </p:stCondLst>
                                        </p:cTn>
                                        <p:tgtEl>
                                          <p:spTgt spid="12"/>
                                        </p:tgtEl>
                                      </p:cBhvr>
                                      <p:to x="100000" y="100000"/>
                                    </p:animScale>
                                    <p:animScale>
                                      <p:cBhvr>
                                        <p:cTn id="18" dur="26">
                                          <p:stCondLst>
                                            <p:cond delay="1312"/>
                                          </p:stCondLst>
                                        </p:cTn>
                                        <p:tgtEl>
                                          <p:spTgt spid="12"/>
                                        </p:tgtEl>
                                      </p:cBhvr>
                                      <p:to x="100000" y="80000"/>
                                    </p:animScale>
                                    <p:animScale>
                                      <p:cBhvr>
                                        <p:cTn id="19" dur="166" decel="50000">
                                          <p:stCondLst>
                                            <p:cond delay="1338"/>
                                          </p:stCondLst>
                                        </p:cTn>
                                        <p:tgtEl>
                                          <p:spTgt spid="12"/>
                                        </p:tgtEl>
                                      </p:cBhvr>
                                      <p:to x="100000" y="100000"/>
                                    </p:animScale>
                                    <p:animScale>
                                      <p:cBhvr>
                                        <p:cTn id="20" dur="26">
                                          <p:stCondLst>
                                            <p:cond delay="1642"/>
                                          </p:stCondLst>
                                        </p:cTn>
                                        <p:tgtEl>
                                          <p:spTgt spid="12"/>
                                        </p:tgtEl>
                                      </p:cBhvr>
                                      <p:to x="100000" y="90000"/>
                                    </p:animScale>
                                    <p:animScale>
                                      <p:cBhvr>
                                        <p:cTn id="21" dur="166" decel="50000">
                                          <p:stCondLst>
                                            <p:cond delay="1668"/>
                                          </p:stCondLst>
                                        </p:cTn>
                                        <p:tgtEl>
                                          <p:spTgt spid="12"/>
                                        </p:tgtEl>
                                      </p:cBhvr>
                                      <p:to x="100000" y="100000"/>
                                    </p:animScale>
                                    <p:animScale>
                                      <p:cBhvr>
                                        <p:cTn id="22" dur="26">
                                          <p:stCondLst>
                                            <p:cond delay="1808"/>
                                          </p:stCondLst>
                                        </p:cTn>
                                        <p:tgtEl>
                                          <p:spTgt spid="12"/>
                                        </p:tgtEl>
                                      </p:cBhvr>
                                      <p:to x="100000" y="95000"/>
                                    </p:animScale>
                                    <p:animScale>
                                      <p:cBhvr>
                                        <p:cTn id="2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62743F0E-910A-4A82-9A90-7B8DA3EBBA5C}"/>
              </a:ext>
            </a:extLst>
          </p:cNvPr>
          <p:cNvSpPr/>
          <p:nvPr/>
        </p:nvSpPr>
        <p:spPr>
          <a:xfrm>
            <a:off x="2200275" y="1081540"/>
            <a:ext cx="9067800" cy="1020921"/>
          </a:xfrm>
          <a:prstGeom prst="rect">
            <a:avLst/>
          </a:prstGeom>
        </p:spPr>
        <p:txBody>
          <a:bodyPr wrap="square">
            <a:spAutoFit/>
          </a:bodyPr>
          <a:lstStyle/>
          <a:p>
            <a:pPr marL="342900" lvl="0" indent="-342900" algn="just">
              <a:lnSpc>
                <a:spcPct val="115000"/>
              </a:lnSpc>
              <a:spcAft>
                <a:spcPts val="1070"/>
              </a:spcAft>
              <a:buFont typeface="Symbol" panose="05050102010706020507" pitchFamily="18" charset="2"/>
              <a:buChar char=""/>
            </a:pP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Pantalla de 58” en la Sección de “estados”, para los anuncios de los servicios de la Oficina de Apoyo, los despachos y dar información sobre el SIGCMA al público en general.</a:t>
            </a:r>
          </a:p>
        </p:txBody>
      </p:sp>
      <p:pic>
        <p:nvPicPr>
          <p:cNvPr id="9" name="Imagen 8">
            <a:extLst>
              <a:ext uri="{FF2B5EF4-FFF2-40B4-BE49-F238E27FC236}">
                <a16:creationId xmlns:a16="http://schemas.microsoft.com/office/drawing/2014/main" id="{51B055D3-E431-4B71-9A3D-C1FF0E81A9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661" y="2231164"/>
            <a:ext cx="3205164" cy="3407636"/>
          </a:xfrm>
          <a:prstGeom prst="rect">
            <a:avLst/>
          </a:prstGeom>
          <a:ln w="19050">
            <a:solidFill>
              <a:schemeClr val="tx1"/>
            </a:solidFill>
          </a:ln>
        </p:spPr>
      </p:pic>
      <p:pic>
        <p:nvPicPr>
          <p:cNvPr id="10" name="Imagen 9">
            <a:extLst>
              <a:ext uri="{FF2B5EF4-FFF2-40B4-BE49-F238E27FC236}">
                <a16:creationId xmlns:a16="http://schemas.microsoft.com/office/drawing/2014/main" id="{ED61BCD7-A662-4352-B070-890E5803AA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632939" y="2332400"/>
            <a:ext cx="3407636" cy="3205164"/>
          </a:xfrm>
          <a:prstGeom prst="rect">
            <a:avLst/>
          </a:prstGeom>
          <a:ln w="19050">
            <a:solidFill>
              <a:schemeClr val="tx1"/>
            </a:solidFill>
          </a:ln>
        </p:spPr>
      </p:pic>
    </p:spTree>
    <p:extLst>
      <p:ext uri="{BB962C8B-B14F-4D97-AF65-F5344CB8AC3E}">
        <p14:creationId xmlns:p14="http://schemas.microsoft.com/office/powerpoint/2010/main" val="12205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3ED65DE8-8AB7-40FE-8EEA-C6B0B216B832}"/>
              </a:ext>
            </a:extLst>
          </p:cNvPr>
          <p:cNvSpPr/>
          <p:nvPr/>
        </p:nvSpPr>
        <p:spPr>
          <a:xfrm>
            <a:off x="3048000" y="1030288"/>
            <a:ext cx="6096000" cy="646331"/>
          </a:xfrm>
          <a:prstGeom prst="rect">
            <a:avLst/>
          </a:prstGeom>
        </p:spPr>
        <p:txBody>
          <a:bodyPr>
            <a:spAutoFit/>
          </a:bodyPr>
          <a:lstStyle/>
          <a:p>
            <a:pPr algn="just"/>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se adecuaron las carteleras de los estados y rotulado de las oficinas de los despachos y Oficina de Apoyo.</a:t>
            </a:r>
            <a:endParaRPr lang="es-CO" dirty="0"/>
          </a:p>
        </p:txBody>
      </p:sp>
      <p:pic>
        <p:nvPicPr>
          <p:cNvPr id="9" name="Imagen 8">
            <a:extLst>
              <a:ext uri="{FF2B5EF4-FFF2-40B4-BE49-F238E27FC236}">
                <a16:creationId xmlns:a16="http://schemas.microsoft.com/office/drawing/2014/main" id="{177A0F93-9851-4B2A-AA8B-AAB039FCA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169" y="2059523"/>
            <a:ext cx="2405662" cy="1804247"/>
          </a:xfrm>
          <a:prstGeom prst="rect">
            <a:avLst/>
          </a:prstGeom>
          <a:ln w="19050">
            <a:solidFill>
              <a:schemeClr val="tx1"/>
            </a:solidFill>
          </a:ln>
        </p:spPr>
      </p:pic>
      <p:pic>
        <p:nvPicPr>
          <p:cNvPr id="10" name="Imagen 9">
            <a:extLst>
              <a:ext uri="{FF2B5EF4-FFF2-40B4-BE49-F238E27FC236}">
                <a16:creationId xmlns:a16="http://schemas.microsoft.com/office/drawing/2014/main" id="{3954E31F-CB9E-41ED-B782-AA7E82F0C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3435" y="2059523"/>
            <a:ext cx="2339195" cy="1754396"/>
          </a:xfrm>
          <a:prstGeom prst="rect">
            <a:avLst/>
          </a:prstGeom>
          <a:ln w="19050">
            <a:solidFill>
              <a:schemeClr val="tx1"/>
            </a:solidFill>
          </a:ln>
        </p:spPr>
      </p:pic>
      <p:pic>
        <p:nvPicPr>
          <p:cNvPr id="11" name="Imagen 10">
            <a:extLst>
              <a:ext uri="{FF2B5EF4-FFF2-40B4-BE49-F238E27FC236}">
                <a16:creationId xmlns:a16="http://schemas.microsoft.com/office/drawing/2014/main" id="{EBA74B8B-E5DF-4038-A84B-AF185C1547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3767" y="2045706"/>
            <a:ext cx="2349580" cy="1762185"/>
          </a:xfrm>
          <a:prstGeom prst="rect">
            <a:avLst/>
          </a:prstGeom>
          <a:ln w="19050">
            <a:solidFill>
              <a:schemeClr val="tx1"/>
            </a:solidFill>
          </a:ln>
        </p:spPr>
      </p:pic>
      <p:pic>
        <p:nvPicPr>
          <p:cNvPr id="12" name="Imagen 11">
            <a:extLst>
              <a:ext uri="{FF2B5EF4-FFF2-40B4-BE49-F238E27FC236}">
                <a16:creationId xmlns:a16="http://schemas.microsoft.com/office/drawing/2014/main" id="{F4A7070F-2484-48BA-92B3-1B3D34157E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8797" y="4246674"/>
            <a:ext cx="2405662" cy="1476950"/>
          </a:xfrm>
          <a:prstGeom prst="rect">
            <a:avLst/>
          </a:prstGeom>
          <a:ln w="19050">
            <a:solidFill>
              <a:schemeClr val="tx1"/>
            </a:solidFill>
          </a:ln>
        </p:spPr>
      </p:pic>
      <p:pic>
        <p:nvPicPr>
          <p:cNvPr id="13" name="Imagen 12">
            <a:extLst>
              <a:ext uri="{FF2B5EF4-FFF2-40B4-BE49-F238E27FC236}">
                <a16:creationId xmlns:a16="http://schemas.microsoft.com/office/drawing/2014/main" id="{C2C523C8-F9B0-4919-BCA3-6F582937F3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272472" y="3857637"/>
            <a:ext cx="1476950" cy="2255025"/>
          </a:xfrm>
          <a:prstGeom prst="rect">
            <a:avLst/>
          </a:prstGeom>
          <a:ln w="19050">
            <a:solidFill>
              <a:schemeClr val="tx1"/>
            </a:solidFill>
          </a:ln>
        </p:spPr>
      </p:pic>
    </p:spTree>
    <p:extLst>
      <p:ext uri="{BB962C8B-B14F-4D97-AF65-F5344CB8AC3E}">
        <p14:creationId xmlns:p14="http://schemas.microsoft.com/office/powerpoint/2010/main" val="11986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9" name="image6.jpg">
            <a:extLst>
              <a:ext uri="{FF2B5EF4-FFF2-40B4-BE49-F238E27FC236}">
                <a16:creationId xmlns:a16="http://schemas.microsoft.com/office/drawing/2014/main" id="{BBBF7948-DCBC-4DA1-8F02-92475B163FED}"/>
              </a:ext>
            </a:extLst>
          </p:cNvPr>
          <p:cNvPicPr/>
          <p:nvPr/>
        </p:nvPicPr>
        <p:blipFill>
          <a:blip r:embed="rId6"/>
          <a:srcRect/>
          <a:stretch>
            <a:fillRect/>
          </a:stretch>
        </p:blipFill>
        <p:spPr>
          <a:xfrm>
            <a:off x="2243572" y="1308751"/>
            <a:ext cx="7704856" cy="4494500"/>
          </a:xfrm>
          <a:prstGeom prst="rect">
            <a:avLst/>
          </a:prstGeom>
          <a:ln/>
        </p:spPr>
      </p:pic>
    </p:spTree>
    <p:extLst>
      <p:ext uri="{BB962C8B-B14F-4D97-AF65-F5344CB8AC3E}">
        <p14:creationId xmlns:p14="http://schemas.microsoft.com/office/powerpoint/2010/main" val="2753866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038"/>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10" name="Imagen 10">
            <a:extLst>
              <a:ext uri="{FF2B5EF4-FFF2-40B4-BE49-F238E27FC236}">
                <a16:creationId xmlns:a16="http://schemas.microsoft.com/office/drawing/2014/main" id="{28A370E8-E668-46AB-9A79-BC03F17EFD9B}"/>
              </a:ext>
            </a:extLst>
          </p:cNvPr>
          <p:cNvPicPr>
            <a:picLocks noChangeAspect="1"/>
          </p:cNvPicPr>
          <p:nvPr/>
        </p:nvPicPr>
        <p:blipFill>
          <a:blip r:embed="rId6"/>
          <a:stretch>
            <a:fillRect/>
          </a:stretch>
        </p:blipFill>
        <p:spPr>
          <a:xfrm>
            <a:off x="2937641" y="1127633"/>
            <a:ext cx="7485992" cy="740180"/>
          </a:xfrm>
          <a:prstGeom prst="rect">
            <a:avLst/>
          </a:prstGeom>
        </p:spPr>
      </p:pic>
      <p:pic>
        <p:nvPicPr>
          <p:cNvPr id="15" name="Imagen 15">
            <a:extLst>
              <a:ext uri="{FF2B5EF4-FFF2-40B4-BE49-F238E27FC236}">
                <a16:creationId xmlns:a16="http://schemas.microsoft.com/office/drawing/2014/main" id="{6A8DD1EF-89DB-484D-8726-1CE5D970E8C9}"/>
              </a:ext>
            </a:extLst>
          </p:cNvPr>
          <p:cNvPicPr>
            <a:picLocks noChangeAspect="1"/>
          </p:cNvPicPr>
          <p:nvPr/>
        </p:nvPicPr>
        <p:blipFill>
          <a:blip r:embed="rId7"/>
          <a:stretch>
            <a:fillRect/>
          </a:stretch>
        </p:blipFill>
        <p:spPr>
          <a:xfrm>
            <a:off x="2398986" y="2003990"/>
            <a:ext cx="2822027" cy="485192"/>
          </a:xfrm>
          <a:prstGeom prst="rect">
            <a:avLst/>
          </a:prstGeom>
        </p:spPr>
      </p:pic>
      <p:pic>
        <p:nvPicPr>
          <p:cNvPr id="16" name="Imagen 16">
            <a:extLst>
              <a:ext uri="{FF2B5EF4-FFF2-40B4-BE49-F238E27FC236}">
                <a16:creationId xmlns:a16="http://schemas.microsoft.com/office/drawing/2014/main" id="{2C768C4E-8112-4BB0-84AF-2629C25B20F0}"/>
              </a:ext>
            </a:extLst>
          </p:cNvPr>
          <p:cNvPicPr>
            <a:picLocks noChangeAspect="1"/>
          </p:cNvPicPr>
          <p:nvPr/>
        </p:nvPicPr>
        <p:blipFill>
          <a:blip r:embed="rId8"/>
          <a:stretch>
            <a:fillRect/>
          </a:stretch>
        </p:blipFill>
        <p:spPr>
          <a:xfrm>
            <a:off x="2260381" y="2564853"/>
            <a:ext cx="1943100" cy="1885950"/>
          </a:xfrm>
          <a:prstGeom prst="rect">
            <a:avLst/>
          </a:prstGeom>
        </p:spPr>
      </p:pic>
      <p:pic>
        <p:nvPicPr>
          <p:cNvPr id="17" name="Imagen 17">
            <a:extLst>
              <a:ext uri="{FF2B5EF4-FFF2-40B4-BE49-F238E27FC236}">
                <a16:creationId xmlns:a16="http://schemas.microsoft.com/office/drawing/2014/main" id="{E68813DF-BCBE-4CD3-A4E3-19A5C976A326}"/>
              </a:ext>
            </a:extLst>
          </p:cNvPr>
          <p:cNvPicPr>
            <a:picLocks noChangeAspect="1"/>
          </p:cNvPicPr>
          <p:nvPr/>
        </p:nvPicPr>
        <p:blipFill>
          <a:blip r:embed="rId9"/>
          <a:stretch>
            <a:fillRect/>
          </a:stretch>
        </p:blipFill>
        <p:spPr>
          <a:xfrm>
            <a:off x="5133975" y="2471738"/>
            <a:ext cx="1924050" cy="1914525"/>
          </a:xfrm>
          <a:prstGeom prst="rect">
            <a:avLst/>
          </a:prstGeom>
        </p:spPr>
      </p:pic>
      <p:pic>
        <p:nvPicPr>
          <p:cNvPr id="18" name="Imagen 18">
            <a:extLst>
              <a:ext uri="{FF2B5EF4-FFF2-40B4-BE49-F238E27FC236}">
                <a16:creationId xmlns:a16="http://schemas.microsoft.com/office/drawing/2014/main" id="{9EE56D74-ACBA-46C6-9702-E7BBD1551716}"/>
              </a:ext>
            </a:extLst>
          </p:cNvPr>
          <p:cNvPicPr>
            <a:picLocks noChangeAspect="1"/>
          </p:cNvPicPr>
          <p:nvPr/>
        </p:nvPicPr>
        <p:blipFill>
          <a:blip r:embed="rId10"/>
          <a:stretch>
            <a:fillRect/>
          </a:stretch>
        </p:blipFill>
        <p:spPr>
          <a:xfrm>
            <a:off x="7951568" y="2469439"/>
            <a:ext cx="1990725" cy="1971675"/>
          </a:xfrm>
          <a:prstGeom prst="rect">
            <a:avLst/>
          </a:prstGeom>
        </p:spPr>
      </p:pic>
      <p:sp>
        <p:nvSpPr>
          <p:cNvPr id="19" name="CuadroTexto 18">
            <a:extLst>
              <a:ext uri="{FF2B5EF4-FFF2-40B4-BE49-F238E27FC236}">
                <a16:creationId xmlns:a16="http://schemas.microsoft.com/office/drawing/2014/main" id="{2FE27B8F-7C5C-41C2-9CAD-53F5B599E6A8}"/>
              </a:ext>
            </a:extLst>
          </p:cNvPr>
          <p:cNvSpPr txBox="1"/>
          <p:nvPr/>
        </p:nvSpPr>
        <p:spPr>
          <a:xfrm>
            <a:off x="5433849" y="2057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02</a:t>
            </a:r>
            <a:endParaRPr lang="es-MX" b="1" dirty="0">
              <a:cs typeface="Calibri"/>
            </a:endParaRPr>
          </a:p>
        </p:txBody>
      </p:sp>
      <p:sp>
        <p:nvSpPr>
          <p:cNvPr id="20" name="CuadroTexto 19">
            <a:extLst>
              <a:ext uri="{FF2B5EF4-FFF2-40B4-BE49-F238E27FC236}">
                <a16:creationId xmlns:a16="http://schemas.microsoft.com/office/drawing/2014/main" id="{8F032292-5126-4C90-8B6A-EFA8B006137E}"/>
              </a:ext>
            </a:extLst>
          </p:cNvPr>
          <p:cNvSpPr txBox="1"/>
          <p:nvPr/>
        </p:nvSpPr>
        <p:spPr>
          <a:xfrm>
            <a:off x="8269999" y="204262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03</a:t>
            </a:r>
          </a:p>
        </p:txBody>
      </p:sp>
    </p:spTree>
    <p:extLst>
      <p:ext uri="{BB962C8B-B14F-4D97-AF65-F5344CB8AC3E}">
        <p14:creationId xmlns:p14="http://schemas.microsoft.com/office/powerpoint/2010/main" val="31937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038"/>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10" name="Imagen 10">
            <a:extLst>
              <a:ext uri="{FF2B5EF4-FFF2-40B4-BE49-F238E27FC236}">
                <a16:creationId xmlns:a16="http://schemas.microsoft.com/office/drawing/2014/main" id="{28A370E8-E668-46AB-9A79-BC03F17EFD9B}"/>
              </a:ext>
            </a:extLst>
          </p:cNvPr>
          <p:cNvPicPr>
            <a:picLocks noChangeAspect="1"/>
          </p:cNvPicPr>
          <p:nvPr/>
        </p:nvPicPr>
        <p:blipFill>
          <a:blip r:embed="rId6"/>
          <a:stretch>
            <a:fillRect/>
          </a:stretch>
        </p:blipFill>
        <p:spPr>
          <a:xfrm>
            <a:off x="2937641" y="1127633"/>
            <a:ext cx="7485992" cy="740180"/>
          </a:xfrm>
          <a:prstGeom prst="rect">
            <a:avLst/>
          </a:prstGeom>
        </p:spPr>
      </p:pic>
      <p:pic>
        <p:nvPicPr>
          <p:cNvPr id="3" name="Imagen 7">
            <a:extLst>
              <a:ext uri="{FF2B5EF4-FFF2-40B4-BE49-F238E27FC236}">
                <a16:creationId xmlns:a16="http://schemas.microsoft.com/office/drawing/2014/main" id="{9827582A-BC23-4EBC-AAE2-3AB2A74D5AA6}"/>
              </a:ext>
            </a:extLst>
          </p:cNvPr>
          <p:cNvPicPr>
            <a:picLocks noChangeAspect="1"/>
          </p:cNvPicPr>
          <p:nvPr/>
        </p:nvPicPr>
        <p:blipFill>
          <a:blip r:embed="rId7"/>
          <a:stretch>
            <a:fillRect/>
          </a:stretch>
        </p:blipFill>
        <p:spPr>
          <a:xfrm>
            <a:off x="1353864" y="2683259"/>
            <a:ext cx="1943100" cy="1990725"/>
          </a:xfrm>
          <a:prstGeom prst="rect">
            <a:avLst/>
          </a:prstGeom>
        </p:spPr>
      </p:pic>
      <p:pic>
        <p:nvPicPr>
          <p:cNvPr id="8" name="Imagen 8">
            <a:extLst>
              <a:ext uri="{FF2B5EF4-FFF2-40B4-BE49-F238E27FC236}">
                <a16:creationId xmlns:a16="http://schemas.microsoft.com/office/drawing/2014/main" id="{D9F79216-D757-4864-A199-71A58F138338}"/>
              </a:ext>
            </a:extLst>
          </p:cNvPr>
          <p:cNvPicPr>
            <a:picLocks noChangeAspect="1"/>
          </p:cNvPicPr>
          <p:nvPr/>
        </p:nvPicPr>
        <p:blipFill>
          <a:blip r:embed="rId8"/>
          <a:stretch>
            <a:fillRect/>
          </a:stretch>
        </p:blipFill>
        <p:spPr>
          <a:xfrm>
            <a:off x="3838083" y="2717909"/>
            <a:ext cx="1914525" cy="2000250"/>
          </a:xfrm>
          <a:prstGeom prst="rect">
            <a:avLst/>
          </a:prstGeom>
        </p:spPr>
      </p:pic>
      <p:pic>
        <p:nvPicPr>
          <p:cNvPr id="9" name="Imagen 10">
            <a:extLst>
              <a:ext uri="{FF2B5EF4-FFF2-40B4-BE49-F238E27FC236}">
                <a16:creationId xmlns:a16="http://schemas.microsoft.com/office/drawing/2014/main" id="{990FC44B-CC7A-40D9-A0F1-2EA2B12EF7A2}"/>
              </a:ext>
            </a:extLst>
          </p:cNvPr>
          <p:cNvPicPr>
            <a:picLocks noChangeAspect="1"/>
          </p:cNvPicPr>
          <p:nvPr/>
        </p:nvPicPr>
        <p:blipFill>
          <a:blip r:embed="rId9"/>
          <a:stretch>
            <a:fillRect/>
          </a:stretch>
        </p:blipFill>
        <p:spPr>
          <a:xfrm>
            <a:off x="6438243" y="2750098"/>
            <a:ext cx="1943100" cy="1962150"/>
          </a:xfrm>
          <a:prstGeom prst="rect">
            <a:avLst/>
          </a:prstGeom>
        </p:spPr>
      </p:pic>
      <p:pic>
        <p:nvPicPr>
          <p:cNvPr id="11" name="Imagen 11">
            <a:extLst>
              <a:ext uri="{FF2B5EF4-FFF2-40B4-BE49-F238E27FC236}">
                <a16:creationId xmlns:a16="http://schemas.microsoft.com/office/drawing/2014/main" id="{D2F0AD8A-5B26-4CFC-8982-DE1AE13E15FF}"/>
              </a:ext>
            </a:extLst>
          </p:cNvPr>
          <p:cNvPicPr>
            <a:picLocks noChangeAspect="1"/>
          </p:cNvPicPr>
          <p:nvPr/>
        </p:nvPicPr>
        <p:blipFill>
          <a:blip r:embed="rId10"/>
          <a:stretch>
            <a:fillRect/>
          </a:stretch>
        </p:blipFill>
        <p:spPr>
          <a:xfrm>
            <a:off x="8995376" y="2754861"/>
            <a:ext cx="1952625" cy="1952625"/>
          </a:xfrm>
          <a:prstGeom prst="rect">
            <a:avLst/>
          </a:prstGeom>
        </p:spPr>
      </p:pic>
      <p:sp>
        <p:nvSpPr>
          <p:cNvPr id="12" name="CuadroTexto 11">
            <a:extLst>
              <a:ext uri="{FF2B5EF4-FFF2-40B4-BE49-F238E27FC236}">
                <a16:creationId xmlns:a16="http://schemas.microsoft.com/office/drawing/2014/main" id="{FF77BBB8-2A85-4010-B48A-D9EF1AC7611E}"/>
              </a:ext>
            </a:extLst>
          </p:cNvPr>
          <p:cNvSpPr txBox="1"/>
          <p:nvPr/>
        </p:nvSpPr>
        <p:spPr>
          <a:xfrm>
            <a:off x="1571297" y="23201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04</a:t>
            </a:r>
            <a:endParaRPr lang="es-MX" dirty="0"/>
          </a:p>
        </p:txBody>
      </p:sp>
      <p:sp>
        <p:nvSpPr>
          <p:cNvPr id="13" name="CuadroTexto 12">
            <a:extLst>
              <a:ext uri="{FF2B5EF4-FFF2-40B4-BE49-F238E27FC236}">
                <a16:creationId xmlns:a16="http://schemas.microsoft.com/office/drawing/2014/main" id="{F2157CBE-A41D-4706-BF5C-25DC4739FF4A}"/>
              </a:ext>
            </a:extLst>
          </p:cNvPr>
          <p:cNvSpPr txBox="1"/>
          <p:nvPr/>
        </p:nvSpPr>
        <p:spPr>
          <a:xfrm>
            <a:off x="4078999" y="23053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05</a:t>
            </a:r>
            <a:endParaRPr lang="es-MX" dirty="0"/>
          </a:p>
        </p:txBody>
      </p:sp>
      <p:sp>
        <p:nvSpPr>
          <p:cNvPr id="14" name="CuadroTexto 13">
            <a:extLst>
              <a:ext uri="{FF2B5EF4-FFF2-40B4-BE49-F238E27FC236}">
                <a16:creationId xmlns:a16="http://schemas.microsoft.com/office/drawing/2014/main" id="{C666481B-4364-4E62-AF18-AF5387EACB94}"/>
              </a:ext>
            </a:extLst>
          </p:cNvPr>
          <p:cNvSpPr txBox="1"/>
          <p:nvPr/>
        </p:nvSpPr>
        <p:spPr>
          <a:xfrm>
            <a:off x="6744357" y="23168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06</a:t>
            </a:r>
            <a:endParaRPr lang="es-MX" dirty="0"/>
          </a:p>
        </p:txBody>
      </p:sp>
      <p:sp>
        <p:nvSpPr>
          <p:cNvPr id="21" name="CuadroTexto 20">
            <a:extLst>
              <a:ext uri="{FF2B5EF4-FFF2-40B4-BE49-F238E27FC236}">
                <a16:creationId xmlns:a16="http://schemas.microsoft.com/office/drawing/2014/main" id="{B60C5FE8-C228-4115-88A5-5EEA1AB0036A}"/>
              </a:ext>
            </a:extLst>
          </p:cNvPr>
          <p:cNvSpPr txBox="1"/>
          <p:nvPr/>
        </p:nvSpPr>
        <p:spPr>
          <a:xfrm>
            <a:off x="9238922" y="23546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07</a:t>
            </a:r>
            <a:endParaRPr lang="es-MX" dirty="0"/>
          </a:p>
        </p:txBody>
      </p:sp>
    </p:spTree>
    <p:extLst>
      <p:ext uri="{BB962C8B-B14F-4D97-AF65-F5344CB8AC3E}">
        <p14:creationId xmlns:p14="http://schemas.microsoft.com/office/powerpoint/2010/main" val="1438020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038"/>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10" name="Imagen 10">
            <a:extLst>
              <a:ext uri="{FF2B5EF4-FFF2-40B4-BE49-F238E27FC236}">
                <a16:creationId xmlns:a16="http://schemas.microsoft.com/office/drawing/2014/main" id="{28A370E8-E668-46AB-9A79-BC03F17EFD9B}"/>
              </a:ext>
            </a:extLst>
          </p:cNvPr>
          <p:cNvPicPr>
            <a:picLocks noChangeAspect="1"/>
          </p:cNvPicPr>
          <p:nvPr/>
        </p:nvPicPr>
        <p:blipFill>
          <a:blip r:embed="rId6"/>
          <a:stretch>
            <a:fillRect/>
          </a:stretch>
        </p:blipFill>
        <p:spPr>
          <a:xfrm>
            <a:off x="2937641" y="1127633"/>
            <a:ext cx="7485992" cy="740180"/>
          </a:xfrm>
          <a:prstGeom prst="rect">
            <a:avLst/>
          </a:prstGeom>
        </p:spPr>
      </p:pic>
      <p:pic>
        <p:nvPicPr>
          <p:cNvPr id="2" name="Imagen 14">
            <a:extLst>
              <a:ext uri="{FF2B5EF4-FFF2-40B4-BE49-F238E27FC236}">
                <a16:creationId xmlns:a16="http://schemas.microsoft.com/office/drawing/2014/main" id="{E9B4A198-0B6C-4EDA-80B7-160548FC7D9D}"/>
              </a:ext>
            </a:extLst>
          </p:cNvPr>
          <p:cNvPicPr>
            <a:picLocks noChangeAspect="1"/>
          </p:cNvPicPr>
          <p:nvPr/>
        </p:nvPicPr>
        <p:blipFill>
          <a:blip r:embed="rId7"/>
          <a:stretch>
            <a:fillRect/>
          </a:stretch>
        </p:blipFill>
        <p:spPr>
          <a:xfrm>
            <a:off x="2042949" y="2741721"/>
            <a:ext cx="1957551" cy="2005177"/>
          </a:xfrm>
          <a:prstGeom prst="rect">
            <a:avLst/>
          </a:prstGeom>
        </p:spPr>
      </p:pic>
      <p:pic>
        <p:nvPicPr>
          <p:cNvPr id="15" name="Imagen 15">
            <a:extLst>
              <a:ext uri="{FF2B5EF4-FFF2-40B4-BE49-F238E27FC236}">
                <a16:creationId xmlns:a16="http://schemas.microsoft.com/office/drawing/2014/main" id="{7751C38E-B182-41E3-857B-9009666451EE}"/>
              </a:ext>
            </a:extLst>
          </p:cNvPr>
          <p:cNvPicPr>
            <a:picLocks noChangeAspect="1"/>
          </p:cNvPicPr>
          <p:nvPr/>
        </p:nvPicPr>
        <p:blipFill>
          <a:blip r:embed="rId8"/>
          <a:stretch>
            <a:fillRect/>
          </a:stretch>
        </p:blipFill>
        <p:spPr>
          <a:xfrm>
            <a:off x="4982395" y="2734661"/>
            <a:ext cx="1990725" cy="2019300"/>
          </a:xfrm>
          <a:prstGeom prst="rect">
            <a:avLst/>
          </a:prstGeom>
        </p:spPr>
      </p:pic>
      <p:pic>
        <p:nvPicPr>
          <p:cNvPr id="16" name="Imagen 16">
            <a:extLst>
              <a:ext uri="{FF2B5EF4-FFF2-40B4-BE49-F238E27FC236}">
                <a16:creationId xmlns:a16="http://schemas.microsoft.com/office/drawing/2014/main" id="{8ED84827-524E-4B0E-BE41-AD271E0652B8}"/>
              </a:ext>
            </a:extLst>
          </p:cNvPr>
          <p:cNvPicPr>
            <a:picLocks noChangeAspect="1"/>
          </p:cNvPicPr>
          <p:nvPr/>
        </p:nvPicPr>
        <p:blipFill>
          <a:blip r:embed="rId9"/>
          <a:stretch>
            <a:fillRect/>
          </a:stretch>
        </p:blipFill>
        <p:spPr>
          <a:xfrm>
            <a:off x="7949106" y="2735810"/>
            <a:ext cx="1943100" cy="1990725"/>
          </a:xfrm>
          <a:prstGeom prst="rect">
            <a:avLst/>
          </a:prstGeom>
        </p:spPr>
      </p:pic>
      <p:sp>
        <p:nvSpPr>
          <p:cNvPr id="17" name="CuadroTexto 16">
            <a:extLst>
              <a:ext uri="{FF2B5EF4-FFF2-40B4-BE49-F238E27FC236}">
                <a16:creationId xmlns:a16="http://schemas.microsoft.com/office/drawing/2014/main" id="{5E1587E1-6EC0-4E37-8428-590F58AE2568}"/>
              </a:ext>
            </a:extLst>
          </p:cNvPr>
          <p:cNvSpPr txBox="1"/>
          <p:nvPr/>
        </p:nvSpPr>
        <p:spPr>
          <a:xfrm>
            <a:off x="2333296" y="23727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08</a:t>
            </a:r>
            <a:endParaRPr lang="es-MX" dirty="0"/>
          </a:p>
        </p:txBody>
      </p:sp>
      <p:sp>
        <p:nvSpPr>
          <p:cNvPr id="18" name="CuadroTexto 17">
            <a:extLst>
              <a:ext uri="{FF2B5EF4-FFF2-40B4-BE49-F238E27FC236}">
                <a16:creationId xmlns:a16="http://schemas.microsoft.com/office/drawing/2014/main" id="{8F6061E9-E179-4990-9615-0B2170E6F157}"/>
              </a:ext>
            </a:extLst>
          </p:cNvPr>
          <p:cNvSpPr txBox="1"/>
          <p:nvPr/>
        </p:nvSpPr>
        <p:spPr>
          <a:xfrm>
            <a:off x="5300827" y="23579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09</a:t>
            </a:r>
            <a:endParaRPr lang="es-MX" dirty="0"/>
          </a:p>
        </p:txBody>
      </p:sp>
      <p:sp>
        <p:nvSpPr>
          <p:cNvPr id="19" name="CuadroTexto 18">
            <a:extLst>
              <a:ext uri="{FF2B5EF4-FFF2-40B4-BE49-F238E27FC236}">
                <a16:creationId xmlns:a16="http://schemas.microsoft.com/office/drawing/2014/main" id="{E9881F32-2FFE-4193-85FC-C5392FFC59EB}"/>
              </a:ext>
            </a:extLst>
          </p:cNvPr>
          <p:cNvSpPr txBox="1"/>
          <p:nvPr/>
        </p:nvSpPr>
        <p:spPr>
          <a:xfrm>
            <a:off x="8255219" y="23562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b="1" dirty="0"/>
              <a:t>Juzgado 10</a:t>
            </a:r>
            <a:endParaRPr lang="es-MX" dirty="0"/>
          </a:p>
        </p:txBody>
      </p:sp>
    </p:spTree>
    <p:extLst>
      <p:ext uri="{BB962C8B-B14F-4D97-AF65-F5344CB8AC3E}">
        <p14:creationId xmlns:p14="http://schemas.microsoft.com/office/powerpoint/2010/main" val="3141061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1BC46AFA-7538-4BAA-A160-47DBD5169CB7}"/>
              </a:ext>
            </a:extLst>
          </p:cNvPr>
          <p:cNvSpPr/>
          <p:nvPr/>
        </p:nvSpPr>
        <p:spPr>
          <a:xfrm>
            <a:off x="2914650" y="953086"/>
            <a:ext cx="7848600" cy="338554"/>
          </a:xfrm>
          <a:prstGeom prst="rect">
            <a:avLst/>
          </a:prstGeom>
        </p:spPr>
        <p:txBody>
          <a:bodyPr wrap="square">
            <a:spAutoFit/>
          </a:bodyPr>
          <a:lstStyle/>
          <a:p>
            <a:r>
              <a:rPr lang="es-CO" sz="1600" b="1" dirty="0">
                <a:latin typeface="Times New Roman" panose="02020603050405020304" pitchFamily="18" charset="0"/>
                <a:cs typeface="Times New Roman" panose="02020603050405020304" pitchFamily="18" charset="0"/>
              </a:rPr>
              <a:t>ÁREAS FUNCIONALES OFICINA DE APOYO EJECUCIÓN CIVIL MUNICIPAL</a:t>
            </a:r>
            <a:endParaRPr lang="es-CO" sz="1600" dirty="0"/>
          </a:p>
        </p:txBody>
      </p:sp>
      <p:pic>
        <p:nvPicPr>
          <p:cNvPr id="9" name="Imagen 8">
            <a:extLst>
              <a:ext uri="{FF2B5EF4-FFF2-40B4-BE49-F238E27FC236}">
                <a16:creationId xmlns:a16="http://schemas.microsoft.com/office/drawing/2014/main" id="{821931AA-2B87-41C4-B036-DFD9C6831D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317" y="1701116"/>
            <a:ext cx="2607728" cy="1978124"/>
          </a:xfrm>
          <a:prstGeom prst="rect">
            <a:avLst/>
          </a:prstGeom>
          <a:ln w="28575">
            <a:solidFill>
              <a:schemeClr val="tx1"/>
            </a:solidFill>
          </a:ln>
        </p:spPr>
      </p:pic>
      <p:pic>
        <p:nvPicPr>
          <p:cNvPr id="10" name="Imagen 9">
            <a:extLst>
              <a:ext uri="{FF2B5EF4-FFF2-40B4-BE49-F238E27FC236}">
                <a16:creationId xmlns:a16="http://schemas.microsoft.com/office/drawing/2014/main" id="{8C29F28C-38D6-4103-8924-702083E30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8361" y="1655430"/>
            <a:ext cx="2607728" cy="1978124"/>
          </a:xfrm>
          <a:prstGeom prst="rect">
            <a:avLst/>
          </a:prstGeom>
          <a:ln w="28575">
            <a:solidFill>
              <a:schemeClr val="tx1"/>
            </a:solidFill>
          </a:ln>
        </p:spPr>
      </p:pic>
      <p:pic>
        <p:nvPicPr>
          <p:cNvPr id="11" name="Imagen 10">
            <a:extLst>
              <a:ext uri="{FF2B5EF4-FFF2-40B4-BE49-F238E27FC236}">
                <a16:creationId xmlns:a16="http://schemas.microsoft.com/office/drawing/2014/main" id="{77C9B52B-BB88-46BF-8AAB-871F961035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0272" y="1607295"/>
            <a:ext cx="2607728" cy="2026259"/>
          </a:xfrm>
          <a:prstGeom prst="rect">
            <a:avLst/>
          </a:prstGeom>
          <a:ln w="28575">
            <a:solidFill>
              <a:schemeClr val="tx1"/>
            </a:solidFill>
          </a:ln>
        </p:spPr>
      </p:pic>
      <p:pic>
        <p:nvPicPr>
          <p:cNvPr id="12" name="Imagen 11">
            <a:extLst>
              <a:ext uri="{FF2B5EF4-FFF2-40B4-BE49-F238E27FC236}">
                <a16:creationId xmlns:a16="http://schemas.microsoft.com/office/drawing/2014/main" id="{B443D8C6-C597-4C21-97D0-899AA2A9C4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8137" y="3917897"/>
            <a:ext cx="2607727" cy="1978124"/>
          </a:xfrm>
          <a:prstGeom prst="rect">
            <a:avLst/>
          </a:prstGeom>
          <a:ln w="28575">
            <a:solidFill>
              <a:schemeClr val="tx1"/>
            </a:solidFill>
          </a:ln>
        </p:spPr>
      </p:pic>
      <p:pic>
        <p:nvPicPr>
          <p:cNvPr id="13" name="Imagen 12">
            <a:extLst>
              <a:ext uri="{FF2B5EF4-FFF2-40B4-BE49-F238E27FC236}">
                <a16:creationId xmlns:a16="http://schemas.microsoft.com/office/drawing/2014/main" id="{77B16A04-BB68-4DD0-AFBC-99AB6DF48A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1800" y="3919439"/>
            <a:ext cx="2598204" cy="1901211"/>
          </a:xfrm>
          <a:prstGeom prst="rect">
            <a:avLst/>
          </a:prstGeom>
          <a:ln w="28575">
            <a:solidFill>
              <a:schemeClr val="tx1"/>
            </a:solidFill>
          </a:ln>
        </p:spPr>
      </p:pic>
    </p:spTree>
    <p:extLst>
      <p:ext uri="{BB962C8B-B14F-4D97-AF65-F5344CB8AC3E}">
        <p14:creationId xmlns:p14="http://schemas.microsoft.com/office/powerpoint/2010/main" val="756608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F49F27DE-F6A2-4A2A-9C23-8642A981CFF9}"/>
              </a:ext>
            </a:extLst>
          </p:cNvPr>
          <p:cNvSpPr/>
          <p:nvPr/>
        </p:nvSpPr>
        <p:spPr>
          <a:xfrm>
            <a:off x="3224212" y="1104650"/>
            <a:ext cx="5891869" cy="369332"/>
          </a:xfrm>
          <a:prstGeom prst="rect">
            <a:avLst/>
          </a:prstGeom>
        </p:spPr>
        <p:txBody>
          <a:bodyPr wrap="none">
            <a:spAutoFit/>
          </a:bodyPr>
          <a:lstStyle/>
          <a:p>
            <a:r>
              <a:rPr lang="es-CO" b="1" dirty="0">
                <a:latin typeface="Times New Roman" panose="02020603050405020304" pitchFamily="18" charset="0"/>
                <a:cs typeface="Times New Roman" panose="02020603050405020304" pitchFamily="18" charset="0"/>
              </a:rPr>
              <a:t>BIENESTAR SOCIAL        CALIDAD EN EL SERVICIO</a:t>
            </a:r>
            <a:endParaRPr lang="es-CO" dirty="0"/>
          </a:p>
        </p:txBody>
      </p:sp>
      <p:pic>
        <p:nvPicPr>
          <p:cNvPr id="9" name="Imagen 8">
            <a:extLst>
              <a:ext uri="{FF2B5EF4-FFF2-40B4-BE49-F238E27FC236}">
                <a16:creationId xmlns:a16="http://schemas.microsoft.com/office/drawing/2014/main" id="{116D3304-C5FA-49B2-A2AF-0D43EC448EA1}"/>
              </a:ext>
            </a:extLst>
          </p:cNvPr>
          <p:cNvPicPr>
            <a:picLocks noChangeAspect="1"/>
          </p:cNvPicPr>
          <p:nvPr/>
        </p:nvPicPr>
        <p:blipFill>
          <a:blip r:embed="rId6"/>
          <a:stretch>
            <a:fillRect/>
          </a:stretch>
        </p:blipFill>
        <p:spPr>
          <a:xfrm>
            <a:off x="2580370" y="1882469"/>
            <a:ext cx="6840760" cy="3853168"/>
          </a:xfrm>
          <a:prstGeom prst="rect">
            <a:avLst/>
          </a:prstGeom>
          <a:ln w="38100">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57438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3F8370D0-CAD4-436D-8B2C-2F85AA485C5F}"/>
              </a:ext>
            </a:extLst>
          </p:cNvPr>
          <p:cNvSpPr/>
          <p:nvPr/>
        </p:nvSpPr>
        <p:spPr>
          <a:xfrm>
            <a:off x="3048000" y="994268"/>
            <a:ext cx="6096000" cy="357214"/>
          </a:xfrm>
          <a:prstGeom prst="rect">
            <a:avLst/>
          </a:prstGeom>
        </p:spPr>
        <p:txBody>
          <a:bodyPr>
            <a:spAutoFit/>
          </a:bodyPr>
          <a:lstStyle/>
          <a:p>
            <a:pPr lvl="0" algn="just">
              <a:lnSpc>
                <a:spcPct val="115000"/>
              </a:lnSpc>
              <a:spcAft>
                <a:spcPts val="1070"/>
              </a:spcAft>
              <a:buClr>
                <a:srgbClr val="D9B247"/>
              </a:buClr>
            </a:pPr>
            <a:r>
              <a:rPr lang="es-CO" sz="1600" dirty="0">
                <a:solidFill>
                  <a:srgbClr val="000000"/>
                </a:solidFill>
                <a:latin typeface="Arial" panose="020B0604020202020204" pitchFamily="34" charset="0"/>
                <a:ea typeface="Calibri" panose="020F0502020204030204" pitchFamily="34" charset="0"/>
              </a:rPr>
              <a:t>Capacitación y certificación por el SENA en primeros auxilios.</a:t>
            </a:r>
            <a:endParaRPr lang="es-CO" sz="1600" dirty="0"/>
          </a:p>
        </p:txBody>
      </p:sp>
      <p:pic>
        <p:nvPicPr>
          <p:cNvPr id="9" name="Picture 2" descr="Vista previa de imagen">
            <a:extLst>
              <a:ext uri="{FF2B5EF4-FFF2-40B4-BE49-F238E27FC236}">
                <a16:creationId xmlns:a16="http://schemas.microsoft.com/office/drawing/2014/main" id="{132E06AF-863F-4920-80AC-2BE8200425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6276" y="2095193"/>
            <a:ext cx="3277150" cy="3483589"/>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Vista previa de imagen">
            <a:extLst>
              <a:ext uri="{FF2B5EF4-FFF2-40B4-BE49-F238E27FC236}">
                <a16:creationId xmlns:a16="http://schemas.microsoft.com/office/drawing/2014/main" id="{A6EDD467-FAE4-49A1-9681-F3B1BE4B4E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2095193"/>
            <a:ext cx="3176476" cy="3483589"/>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8" descr="Vista previa de imagen">
            <a:extLst>
              <a:ext uri="{FF2B5EF4-FFF2-40B4-BE49-F238E27FC236}">
                <a16:creationId xmlns:a16="http://schemas.microsoft.com/office/drawing/2014/main" id="{3797089C-75E9-4FE0-B548-69CD390BB5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3587" y="2024392"/>
            <a:ext cx="3086100" cy="3063218"/>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E872ECAC-8FD5-47ED-8FFC-9648290508D6}"/>
              </a:ext>
            </a:extLst>
          </p:cNvPr>
          <p:cNvSpPr/>
          <p:nvPr/>
        </p:nvSpPr>
        <p:spPr>
          <a:xfrm>
            <a:off x="3114675" y="1122363"/>
            <a:ext cx="6096000" cy="338554"/>
          </a:xfrm>
          <a:prstGeom prst="rect">
            <a:avLst/>
          </a:prstGeom>
        </p:spPr>
        <p:txBody>
          <a:bodyPr>
            <a:spAutoFit/>
          </a:bodyPr>
          <a:lstStyle/>
          <a:p>
            <a:r>
              <a:rPr lang="es-CO" sz="1600" dirty="0">
                <a:solidFill>
                  <a:srgbClr val="000000"/>
                </a:solidFill>
                <a:latin typeface="Arial" panose="020B0604020202020204" pitchFamily="34" charset="0"/>
                <a:ea typeface="Calibri" panose="020F0502020204030204" pitchFamily="34" charset="0"/>
              </a:rPr>
              <a:t>Capacitaciones en temas de Ofimática y registro en Justicia XXI.</a:t>
            </a:r>
            <a:endParaRPr lang="es-CO" sz="1600" dirty="0"/>
          </a:p>
        </p:txBody>
      </p:sp>
      <p:pic>
        <p:nvPicPr>
          <p:cNvPr id="10" name="Picture 6" descr="Vista previa de imagen">
            <a:extLst>
              <a:ext uri="{FF2B5EF4-FFF2-40B4-BE49-F238E27FC236}">
                <a16:creationId xmlns:a16="http://schemas.microsoft.com/office/drawing/2014/main" id="{76CA72D6-E8C5-44FE-8134-3E8A656DF5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8453" y="2024391"/>
            <a:ext cx="3086100" cy="3063219"/>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8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233363"/>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CuadroTexto 7">
            <a:extLst>
              <a:ext uri="{FF2B5EF4-FFF2-40B4-BE49-F238E27FC236}">
                <a16:creationId xmlns:a16="http://schemas.microsoft.com/office/drawing/2014/main" id="{390D132B-03A1-402F-B26D-047F7842EF51}"/>
              </a:ext>
            </a:extLst>
          </p:cNvPr>
          <p:cNvSpPr txBox="1"/>
          <p:nvPr/>
        </p:nvSpPr>
        <p:spPr>
          <a:xfrm>
            <a:off x="4452761" y="1031877"/>
            <a:ext cx="3286477" cy="584775"/>
          </a:xfrm>
          <a:prstGeom prst="rect">
            <a:avLst/>
          </a:prstGeom>
          <a:noFill/>
        </p:spPr>
        <p:txBody>
          <a:bodyPr wrap="none" rtlCol="0">
            <a:spAutoFit/>
          </a:bodyPr>
          <a:lstStyle/>
          <a:p>
            <a:r>
              <a:rPr lang="es-MX" sz="3200" b="1" dirty="0"/>
              <a:t>VIGENCIA – 2019 -</a:t>
            </a:r>
            <a:endParaRPr lang="es-CO" sz="3200" b="1" dirty="0"/>
          </a:p>
        </p:txBody>
      </p:sp>
      <p:sp>
        <p:nvSpPr>
          <p:cNvPr id="9" name="Rectángulo 8">
            <a:extLst>
              <a:ext uri="{FF2B5EF4-FFF2-40B4-BE49-F238E27FC236}">
                <a16:creationId xmlns:a16="http://schemas.microsoft.com/office/drawing/2014/main" id="{FC6C0C76-7095-4D5C-A047-6874852B1A82}"/>
              </a:ext>
            </a:extLst>
          </p:cNvPr>
          <p:cNvSpPr/>
          <p:nvPr/>
        </p:nvSpPr>
        <p:spPr>
          <a:xfrm>
            <a:off x="4626675" y="1667520"/>
            <a:ext cx="2671950" cy="707886"/>
          </a:xfrm>
          <a:prstGeom prst="rect">
            <a:avLst/>
          </a:prstGeom>
        </p:spPr>
        <p:txBody>
          <a:bodyPr wrap="none">
            <a:spAutoFit/>
          </a:bodyPr>
          <a:lstStyle/>
          <a:p>
            <a:pPr algn="ctr"/>
            <a:r>
              <a:rPr lang="es-MX" sz="2000" b="1" dirty="0"/>
              <a:t>SIGCMA 2019</a:t>
            </a:r>
          </a:p>
          <a:p>
            <a:pPr algn="ctr"/>
            <a:r>
              <a:rPr lang="es-MX" sz="2000" b="1" dirty="0"/>
              <a:t>BOTÓN INSTITUCIONAL</a:t>
            </a:r>
            <a:endParaRPr lang="es-CO" sz="2000" b="1" dirty="0"/>
          </a:p>
        </p:txBody>
      </p:sp>
      <p:pic>
        <p:nvPicPr>
          <p:cNvPr id="10" name="Imagen 9">
            <a:extLst>
              <a:ext uri="{FF2B5EF4-FFF2-40B4-BE49-F238E27FC236}">
                <a16:creationId xmlns:a16="http://schemas.microsoft.com/office/drawing/2014/main" id="{65DE1184-D44A-4167-BF50-00D3C705B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8524" y="2712782"/>
            <a:ext cx="5048251" cy="2986089"/>
          </a:xfrm>
          <a:prstGeom prst="rect">
            <a:avLst/>
          </a:prstGeom>
        </p:spPr>
      </p:pic>
    </p:spTree>
    <p:extLst>
      <p:ext uri="{BB962C8B-B14F-4D97-AF65-F5344CB8AC3E}">
        <p14:creationId xmlns:p14="http://schemas.microsoft.com/office/powerpoint/2010/main" val="3730997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EFF89108-2E1E-475B-851B-4916BB417612}"/>
              </a:ext>
            </a:extLst>
          </p:cNvPr>
          <p:cNvSpPr/>
          <p:nvPr/>
        </p:nvSpPr>
        <p:spPr>
          <a:xfrm>
            <a:off x="3924299" y="1121247"/>
            <a:ext cx="3971926" cy="400110"/>
          </a:xfrm>
          <a:prstGeom prst="rect">
            <a:avLst/>
          </a:prstGeom>
        </p:spPr>
        <p:txBody>
          <a:bodyPr wrap="square">
            <a:spAutoFit/>
          </a:bodyPr>
          <a:lstStyle/>
          <a:p>
            <a:r>
              <a:rPr lang="es-MX" sz="2000" b="1" dirty="0"/>
              <a:t>AUDITORIA EXTERNA ICONTEC 2019</a:t>
            </a:r>
            <a:endParaRPr lang="es-CO" sz="2000" b="1" dirty="0"/>
          </a:p>
        </p:txBody>
      </p:sp>
      <p:pic>
        <p:nvPicPr>
          <p:cNvPr id="9" name="Imagen 8">
            <a:extLst>
              <a:ext uri="{FF2B5EF4-FFF2-40B4-BE49-F238E27FC236}">
                <a16:creationId xmlns:a16="http://schemas.microsoft.com/office/drawing/2014/main" id="{50A64BC2-B0F6-4F14-956F-679CE0882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174" y="2085975"/>
            <a:ext cx="3571875" cy="3171826"/>
          </a:xfrm>
          <a:prstGeom prst="rect">
            <a:avLst/>
          </a:prstGeom>
        </p:spPr>
      </p:pic>
      <p:pic>
        <p:nvPicPr>
          <p:cNvPr id="10" name="Imagen 9">
            <a:extLst>
              <a:ext uri="{FF2B5EF4-FFF2-40B4-BE49-F238E27FC236}">
                <a16:creationId xmlns:a16="http://schemas.microsoft.com/office/drawing/2014/main" id="{0758D4FB-B519-402A-91F2-890D22632B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0263" y="2085975"/>
            <a:ext cx="3571876" cy="3171825"/>
          </a:xfrm>
          <a:prstGeom prst="rect">
            <a:avLst/>
          </a:prstGeom>
        </p:spPr>
      </p:pic>
    </p:spTree>
    <p:extLst>
      <p:ext uri="{BB962C8B-B14F-4D97-AF65-F5344CB8AC3E}">
        <p14:creationId xmlns:p14="http://schemas.microsoft.com/office/powerpoint/2010/main" val="2887529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411795D1-5F88-4236-BD3E-6EAACEBFA888}"/>
              </a:ext>
            </a:extLst>
          </p:cNvPr>
          <p:cNvSpPr/>
          <p:nvPr/>
        </p:nvSpPr>
        <p:spPr>
          <a:xfrm>
            <a:off x="4092855" y="1122363"/>
            <a:ext cx="4006290" cy="369332"/>
          </a:xfrm>
          <a:prstGeom prst="rect">
            <a:avLst/>
          </a:prstGeom>
        </p:spPr>
        <p:txBody>
          <a:bodyPr wrap="none">
            <a:spAutoFit/>
          </a:bodyPr>
          <a:lstStyle/>
          <a:p>
            <a:r>
              <a:rPr lang="es-CO" dirty="0">
                <a:solidFill>
                  <a:srgbClr val="000000"/>
                </a:solidFill>
                <a:latin typeface="Arial" panose="020B0604020202020204" pitchFamily="34" charset="0"/>
                <a:ea typeface="Calibri" panose="020F0502020204030204" pitchFamily="34" charset="0"/>
              </a:rPr>
              <a:t>Congreso SIGCMA 2019 - Cartagena</a:t>
            </a:r>
            <a:endParaRPr lang="es-CO" dirty="0"/>
          </a:p>
        </p:txBody>
      </p:sp>
      <p:pic>
        <p:nvPicPr>
          <p:cNvPr id="9" name="Imagen 8">
            <a:extLst>
              <a:ext uri="{FF2B5EF4-FFF2-40B4-BE49-F238E27FC236}">
                <a16:creationId xmlns:a16="http://schemas.microsoft.com/office/drawing/2014/main" id="{3696EE90-77E5-4E8B-B8D5-292722382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418" y="2316163"/>
            <a:ext cx="2857500" cy="3142725"/>
          </a:xfrm>
          <a:prstGeom prst="rect">
            <a:avLst/>
          </a:prstGeom>
          <a:ln w="19050">
            <a:solidFill>
              <a:schemeClr val="tx1"/>
            </a:solidFill>
          </a:ln>
        </p:spPr>
      </p:pic>
      <p:pic>
        <p:nvPicPr>
          <p:cNvPr id="10" name="Imagen 9">
            <a:extLst>
              <a:ext uri="{FF2B5EF4-FFF2-40B4-BE49-F238E27FC236}">
                <a16:creationId xmlns:a16="http://schemas.microsoft.com/office/drawing/2014/main" id="{2E092D04-4A4B-4E5A-9C8E-10CB727DBB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849" y="2316163"/>
            <a:ext cx="2857501" cy="3142724"/>
          </a:xfrm>
          <a:prstGeom prst="rect">
            <a:avLst/>
          </a:prstGeom>
          <a:ln w="19050">
            <a:solidFill>
              <a:schemeClr val="tx1"/>
            </a:solidFill>
          </a:ln>
        </p:spPr>
      </p:pic>
    </p:spTree>
    <p:extLst>
      <p:ext uri="{BB962C8B-B14F-4D97-AF65-F5344CB8AC3E}">
        <p14:creationId xmlns:p14="http://schemas.microsoft.com/office/powerpoint/2010/main" val="4249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image11.png">
            <a:extLst>
              <a:ext uri="{FF2B5EF4-FFF2-40B4-BE49-F238E27FC236}">
                <a16:creationId xmlns:a16="http://schemas.microsoft.com/office/drawing/2014/main" id="{C6554400-1E06-4213-9816-A547A899254A}"/>
              </a:ext>
            </a:extLst>
          </p:cNvPr>
          <p:cNvPicPr/>
          <p:nvPr/>
        </p:nvPicPr>
        <p:blipFill>
          <a:blip r:embed="rId6"/>
          <a:srcRect/>
          <a:stretch>
            <a:fillRect/>
          </a:stretch>
        </p:blipFill>
        <p:spPr>
          <a:xfrm>
            <a:off x="2459596" y="1465055"/>
            <a:ext cx="7272808" cy="4554745"/>
          </a:xfrm>
          <a:prstGeom prst="rect">
            <a:avLst/>
          </a:prstGeom>
          <a:ln/>
        </p:spPr>
      </p:pic>
    </p:spTree>
    <p:extLst>
      <p:ext uri="{BB962C8B-B14F-4D97-AF65-F5344CB8AC3E}">
        <p14:creationId xmlns:p14="http://schemas.microsoft.com/office/powerpoint/2010/main" val="549433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411795D1-5F88-4236-BD3E-6EAACEBFA888}"/>
              </a:ext>
            </a:extLst>
          </p:cNvPr>
          <p:cNvSpPr/>
          <p:nvPr/>
        </p:nvSpPr>
        <p:spPr>
          <a:xfrm>
            <a:off x="5091338" y="1135501"/>
            <a:ext cx="2875915" cy="461665"/>
          </a:xfrm>
          <a:prstGeom prst="rect">
            <a:avLst/>
          </a:prstGeom>
        </p:spPr>
        <p:txBody>
          <a:bodyPr wrap="none" lIns="91440" tIns="45720" rIns="91440" bIns="45720" anchor="t">
            <a:spAutoFit/>
          </a:bodyPr>
          <a:lstStyle/>
          <a:p>
            <a:r>
              <a:rPr lang="es-CO" sz="2400" b="1" dirty="0">
                <a:latin typeface="Arial"/>
                <a:cs typeface="Arial"/>
              </a:rPr>
              <a:t>VIGENCIA – 2020 -</a:t>
            </a:r>
            <a:endParaRPr lang="es-CO" sz="2400">
              <a:latin typeface="Arial"/>
              <a:cs typeface="Arial"/>
            </a:endParaRPr>
          </a:p>
        </p:txBody>
      </p:sp>
      <p:pic>
        <p:nvPicPr>
          <p:cNvPr id="2" name="Imagen 2">
            <a:extLst>
              <a:ext uri="{FF2B5EF4-FFF2-40B4-BE49-F238E27FC236}">
                <a16:creationId xmlns:a16="http://schemas.microsoft.com/office/drawing/2014/main" id="{B7A795C4-DBE7-46A9-97DF-1574153C5599}"/>
              </a:ext>
            </a:extLst>
          </p:cNvPr>
          <p:cNvPicPr>
            <a:picLocks noChangeAspect="1"/>
          </p:cNvPicPr>
          <p:nvPr/>
        </p:nvPicPr>
        <p:blipFill>
          <a:blip r:embed="rId6"/>
          <a:stretch>
            <a:fillRect/>
          </a:stretch>
        </p:blipFill>
        <p:spPr>
          <a:xfrm>
            <a:off x="3528849" y="2077613"/>
            <a:ext cx="6001405" cy="3451635"/>
          </a:xfrm>
          <a:prstGeom prst="rect">
            <a:avLst/>
          </a:prstGeom>
        </p:spPr>
      </p:pic>
    </p:spTree>
    <p:extLst>
      <p:ext uri="{BB962C8B-B14F-4D97-AF65-F5344CB8AC3E}">
        <p14:creationId xmlns:p14="http://schemas.microsoft.com/office/powerpoint/2010/main" val="2390276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46D20B70-D984-49FD-97F7-FD213B4FE130}"/>
              </a:ext>
            </a:extLst>
          </p:cNvPr>
          <p:cNvSpPr/>
          <p:nvPr/>
        </p:nvSpPr>
        <p:spPr>
          <a:xfrm>
            <a:off x="2047875" y="1600200"/>
            <a:ext cx="2762250" cy="4946098"/>
          </a:xfrm>
          <a:prstGeom prst="rect">
            <a:avLst/>
          </a:prstGeom>
        </p:spPr>
        <p:txBody>
          <a:bodyPr wrap="square">
            <a:spAutoFit/>
          </a:bodyPr>
          <a:lstStyle/>
          <a:p>
            <a:pPr algn="ctr">
              <a:lnSpc>
                <a:spcPct val="107000"/>
              </a:lnSpc>
              <a:spcAft>
                <a:spcPts val="0"/>
              </a:spcAft>
            </a:pPr>
            <a:r>
              <a:rPr lang="es-CO" sz="2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INFORMACIÓN GENERAL  DEPARTAMENTO DEL VALLE DEL CAUCA                     </a:t>
            </a:r>
            <a:endParaRPr lang="es-CO" sz="2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s-CO"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s-CO"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El Valle del Cauca se constituyó tras la unión de los </a:t>
            </a:r>
            <a:r>
              <a:rPr lang="es-CO" dirty="0">
                <a:latin typeface="Times New Roman" panose="02020603050405020304" pitchFamily="18" charset="0"/>
                <a:ea typeface="Arial" panose="020B0604020202020204" pitchFamily="34" charset="0"/>
                <a:cs typeface="Times New Roman" panose="02020603050405020304" pitchFamily="18" charset="0"/>
              </a:rPr>
              <a:t>municipios de Cali y Buga, los</a:t>
            </a:r>
            <a:r>
              <a:rPr lang="es-CO" b="1" dirty="0">
                <a:latin typeface="Times New Roman" panose="02020603050405020304" pitchFamily="18" charset="0"/>
                <a:ea typeface="Arial" panose="020B0604020202020204" pitchFamily="34" charset="0"/>
                <a:cs typeface="Times New Roman" panose="02020603050405020304" pitchFamily="18" charset="0"/>
              </a:rPr>
              <a:t> </a:t>
            </a:r>
            <a:r>
              <a:rPr lang="es-CO" dirty="0">
                <a:latin typeface="Times New Roman" panose="02020603050405020304" pitchFamily="18" charset="0"/>
                <a:ea typeface="Arial" panose="020B0604020202020204" pitchFamily="34" charset="0"/>
                <a:cs typeface="Times New Roman" panose="02020603050405020304" pitchFamily="18" charset="0"/>
              </a:rPr>
              <a:t>cuales elevaron su solicitud de establecimiento ante el congreso bajo el decreto </a:t>
            </a:r>
            <a:r>
              <a:rPr lang="es-CO" dirty="0" err="1">
                <a:latin typeface="Times New Roman" panose="02020603050405020304" pitchFamily="18" charset="0"/>
                <a:ea typeface="Arial" panose="020B0604020202020204" pitchFamily="34" charset="0"/>
                <a:cs typeface="Times New Roman" panose="02020603050405020304" pitchFamily="18" charset="0"/>
              </a:rPr>
              <a:t>Nº</a:t>
            </a:r>
            <a:r>
              <a:rPr lang="es-CO" dirty="0">
                <a:latin typeface="Times New Roman" panose="02020603050405020304" pitchFamily="18" charset="0"/>
                <a:ea typeface="Arial" panose="020B0604020202020204" pitchFamily="34" charset="0"/>
                <a:cs typeface="Times New Roman" panose="02020603050405020304" pitchFamily="18" charset="0"/>
              </a:rPr>
              <a:t> 340 del</a:t>
            </a:r>
            <a:r>
              <a:rPr lang="es-CO" b="1" dirty="0">
                <a:latin typeface="Times New Roman" panose="02020603050405020304" pitchFamily="18" charset="0"/>
                <a:ea typeface="Arial" panose="020B0604020202020204" pitchFamily="34" charset="0"/>
                <a:cs typeface="Times New Roman" panose="02020603050405020304" pitchFamily="18" charset="0"/>
              </a:rPr>
              <a:t> </a:t>
            </a:r>
            <a:r>
              <a:rPr lang="es-CO" dirty="0">
                <a:latin typeface="Times New Roman" panose="02020603050405020304" pitchFamily="18" charset="0"/>
                <a:ea typeface="Arial" panose="020B0604020202020204" pitchFamily="34" charset="0"/>
                <a:cs typeface="Times New Roman" panose="02020603050405020304" pitchFamily="18" charset="0"/>
              </a:rPr>
              <a:t>16 de abril de 1910, durante la presidencia de Ramón González Valencia</a:t>
            </a:r>
            <a:endParaRPr lang="es-CO"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image29.png">
            <a:extLst>
              <a:ext uri="{FF2B5EF4-FFF2-40B4-BE49-F238E27FC236}">
                <a16:creationId xmlns:a16="http://schemas.microsoft.com/office/drawing/2014/main" id="{96722EBA-0046-4B3E-B048-B2E607D15F65}"/>
              </a:ext>
            </a:extLst>
          </p:cNvPr>
          <p:cNvPicPr/>
          <p:nvPr/>
        </p:nvPicPr>
        <p:blipFill>
          <a:blip r:embed="rId6"/>
          <a:srcRect l="6250" t="5394" r="6413" b="11601"/>
          <a:stretch>
            <a:fillRect/>
          </a:stretch>
        </p:blipFill>
        <p:spPr>
          <a:xfrm>
            <a:off x="6096000" y="1784350"/>
            <a:ext cx="3979714" cy="4105275"/>
          </a:xfrm>
          <a:prstGeom prst="rect">
            <a:avLst/>
          </a:prstGeom>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28678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Picture 4" descr="Resultado de imagen para sancocho de ginebra">
            <a:extLst>
              <a:ext uri="{FF2B5EF4-FFF2-40B4-BE49-F238E27FC236}">
                <a16:creationId xmlns:a16="http://schemas.microsoft.com/office/drawing/2014/main" id="{1B0E19C2-5860-4CCB-98F7-AF35291FE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3341" y="1736665"/>
            <a:ext cx="3831903" cy="26932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Imagen relacionada">
            <a:extLst>
              <a:ext uri="{FF2B5EF4-FFF2-40B4-BE49-F238E27FC236}">
                <a16:creationId xmlns:a16="http://schemas.microsoft.com/office/drawing/2014/main" id="{4916CBA1-FDF3-40F9-812D-807DDA880B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6321337" y="1736665"/>
            <a:ext cx="3752457" cy="267417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39910D54-F8DA-458F-BA1E-79E12B102498}"/>
              </a:ext>
            </a:extLst>
          </p:cNvPr>
          <p:cNvSpPr/>
          <p:nvPr/>
        </p:nvSpPr>
        <p:spPr>
          <a:xfrm>
            <a:off x="3048000" y="4607340"/>
            <a:ext cx="6096000" cy="1200329"/>
          </a:xfrm>
          <a:prstGeom prst="rect">
            <a:avLst/>
          </a:prstGeom>
        </p:spPr>
        <p:txBody>
          <a:bodyPr>
            <a:spAutoFit/>
          </a:bodyPr>
          <a:lstStyle/>
          <a:p>
            <a:pPr algn="just"/>
            <a:r>
              <a:rPr lang="es-CO" dirty="0">
                <a:latin typeface="Times New Roman" panose="02020603050405020304" pitchFamily="18" charset="0"/>
                <a:cs typeface="Times New Roman" panose="02020603050405020304" pitchFamily="18" charset="0"/>
              </a:rPr>
              <a:t>De la gastronomía vallecaucana pueden resaltarse platos tan representativos como el arroz atollado, el sancocho de gallina, pandebono, la arepa valluna, el champús, la </a:t>
            </a:r>
            <a:r>
              <a:rPr lang="es-CO" dirty="0" err="1">
                <a:latin typeface="Times New Roman" panose="02020603050405020304" pitchFamily="18" charset="0"/>
                <a:cs typeface="Times New Roman" panose="02020603050405020304" pitchFamily="18" charset="0"/>
              </a:rPr>
              <a:t>lulada</a:t>
            </a:r>
            <a:r>
              <a:rPr lang="es-CO" dirty="0">
                <a:latin typeface="Times New Roman" panose="02020603050405020304" pitchFamily="18" charset="0"/>
                <a:cs typeface="Times New Roman" panose="02020603050405020304" pitchFamily="18" charset="0"/>
              </a:rPr>
              <a:t>, el chontaduro, el </a:t>
            </a:r>
            <a:r>
              <a:rPr lang="es-CO" dirty="0" err="1">
                <a:latin typeface="Times New Roman" panose="02020603050405020304" pitchFamily="18" charset="0"/>
                <a:cs typeface="Times New Roman" panose="02020603050405020304" pitchFamily="18" charset="0"/>
              </a:rPr>
              <a:t>cholado</a:t>
            </a:r>
            <a:r>
              <a:rPr lang="es-CO" dirty="0">
                <a:latin typeface="Times New Roman" panose="02020603050405020304" pitchFamily="18" charset="0"/>
                <a:cs typeface="Times New Roman" panose="02020603050405020304" pitchFamily="18" charset="0"/>
              </a:rPr>
              <a:t>, entre otros.</a:t>
            </a:r>
          </a:p>
        </p:txBody>
      </p:sp>
    </p:spTree>
    <p:extLst>
      <p:ext uri="{BB962C8B-B14F-4D97-AF65-F5344CB8AC3E}">
        <p14:creationId xmlns:p14="http://schemas.microsoft.com/office/powerpoint/2010/main" val="207380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sp>
        <p:nvSpPr>
          <p:cNvPr id="8" name="Rectángulo 7">
            <a:extLst>
              <a:ext uri="{FF2B5EF4-FFF2-40B4-BE49-F238E27FC236}">
                <a16:creationId xmlns:a16="http://schemas.microsoft.com/office/drawing/2014/main" id="{45629959-CC72-4BD6-B2AE-FE425036DEC2}"/>
              </a:ext>
            </a:extLst>
          </p:cNvPr>
          <p:cNvSpPr/>
          <p:nvPr/>
        </p:nvSpPr>
        <p:spPr>
          <a:xfrm>
            <a:off x="2807816" y="1143029"/>
            <a:ext cx="6972299" cy="369332"/>
          </a:xfrm>
          <a:prstGeom prst="rect">
            <a:avLst/>
          </a:prstGeom>
        </p:spPr>
        <p:txBody>
          <a:bodyPr wrap="square">
            <a:spAutoFit/>
          </a:bodyPr>
          <a:lstStyle/>
          <a:p>
            <a:r>
              <a:rPr lang="es-CO" dirty="0"/>
              <a:t>Resaltamos algunos eventos realizados en el Valle del Cauca como son:</a:t>
            </a:r>
          </a:p>
        </p:txBody>
      </p:sp>
      <p:pic>
        <p:nvPicPr>
          <p:cNvPr id="9" name="Imagen 8">
            <a:extLst>
              <a:ext uri="{FF2B5EF4-FFF2-40B4-BE49-F238E27FC236}">
                <a16:creationId xmlns:a16="http://schemas.microsoft.com/office/drawing/2014/main" id="{BCA14AB7-1367-47E6-B3AE-8F71EF0756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3949" y="1902359"/>
            <a:ext cx="6660034" cy="4009231"/>
          </a:xfrm>
          <a:prstGeom prst="rect">
            <a:avLst/>
          </a:prstGeom>
        </p:spPr>
      </p:pic>
    </p:spTree>
    <p:extLst>
      <p:ext uri="{BB962C8B-B14F-4D97-AF65-F5344CB8AC3E}">
        <p14:creationId xmlns:p14="http://schemas.microsoft.com/office/powerpoint/2010/main" val="361747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Imagen 7">
            <a:extLst>
              <a:ext uri="{FF2B5EF4-FFF2-40B4-BE49-F238E27FC236}">
                <a16:creationId xmlns:a16="http://schemas.microsoft.com/office/drawing/2014/main" id="{31B2DB02-3200-4D5D-B2F2-5E73F53DF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098" y="1399277"/>
            <a:ext cx="7033803" cy="4552667"/>
          </a:xfrm>
          <a:prstGeom prst="rect">
            <a:avLst/>
          </a:prstGeom>
        </p:spPr>
      </p:pic>
    </p:spTree>
    <p:extLst>
      <p:ext uri="{BB962C8B-B14F-4D97-AF65-F5344CB8AC3E}">
        <p14:creationId xmlns:p14="http://schemas.microsoft.com/office/powerpoint/2010/main" val="217591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04FAA1-6EEA-4E4E-B5A1-92B0347F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4"/>
            <a:ext cx="12192000" cy="6858000"/>
          </a:xfrm>
          <a:prstGeom prst="rect">
            <a:avLst/>
          </a:prstGeom>
        </p:spPr>
      </p:pic>
      <p:pic>
        <p:nvPicPr>
          <p:cNvPr id="5" name="Imagen 4" descr="C:\Users\mlargor\AppData\Local\Microsoft\Windows\INetCache\Content.MSO\7D9C50B4.tmp">
            <a:extLst>
              <a:ext uri="{FF2B5EF4-FFF2-40B4-BE49-F238E27FC236}">
                <a16:creationId xmlns:a16="http://schemas.microsoft.com/office/drawing/2014/main" id="{EE68D1BD-5447-445B-94B1-A203BCC986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9162" y="233363"/>
            <a:ext cx="5610225" cy="561975"/>
          </a:xfrm>
          <a:prstGeom prst="rect">
            <a:avLst/>
          </a:prstGeom>
          <a:noFill/>
          <a:ln>
            <a:noFill/>
          </a:ln>
        </p:spPr>
      </p:pic>
      <p:pic>
        <p:nvPicPr>
          <p:cNvPr id="6" name="Imagen 5" descr="C:\Users\mlargor\AppData\Local\Microsoft\Windows\INetCache\Content.MSO\61BA8DC2.tmp">
            <a:extLst>
              <a:ext uri="{FF2B5EF4-FFF2-40B4-BE49-F238E27FC236}">
                <a16:creationId xmlns:a16="http://schemas.microsoft.com/office/drawing/2014/main" id="{DB097147-1F56-4551-ADC2-EEA5CE178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0050" y="6019800"/>
            <a:ext cx="419100" cy="609600"/>
          </a:xfrm>
          <a:prstGeom prst="rect">
            <a:avLst/>
          </a:prstGeom>
          <a:noFill/>
          <a:ln>
            <a:noFill/>
          </a:ln>
        </p:spPr>
      </p:pic>
      <p:pic>
        <p:nvPicPr>
          <p:cNvPr id="7" name="Imagen 6" descr="C:\Users\mlargor\AppData\Local\Microsoft\Windows\INetCache\Content.MSO\FFA2B320.tmp">
            <a:extLst>
              <a:ext uri="{FF2B5EF4-FFF2-40B4-BE49-F238E27FC236}">
                <a16:creationId xmlns:a16="http://schemas.microsoft.com/office/drawing/2014/main" id="{8689F530-4294-482B-A754-09070517E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912" y="6019800"/>
            <a:ext cx="623888" cy="638175"/>
          </a:xfrm>
          <a:prstGeom prst="rect">
            <a:avLst/>
          </a:prstGeom>
          <a:noFill/>
          <a:ln>
            <a:noFill/>
          </a:ln>
        </p:spPr>
      </p:pic>
      <p:pic>
        <p:nvPicPr>
          <p:cNvPr id="8" name="Imagen 7">
            <a:extLst>
              <a:ext uri="{FF2B5EF4-FFF2-40B4-BE49-F238E27FC236}">
                <a16:creationId xmlns:a16="http://schemas.microsoft.com/office/drawing/2014/main" id="{21060B04-24FB-4BD7-B9DD-069E838FDD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7601" y="1185107"/>
            <a:ext cx="5896798" cy="4649712"/>
          </a:xfrm>
          <a:prstGeom prst="rect">
            <a:avLst/>
          </a:prstGeom>
        </p:spPr>
      </p:pic>
    </p:spTree>
    <p:extLst>
      <p:ext uri="{BB962C8B-B14F-4D97-AF65-F5344CB8AC3E}">
        <p14:creationId xmlns:p14="http://schemas.microsoft.com/office/powerpoint/2010/main" val="8764700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CD5AFAD2AB8B04697BA6D3B76A92F30" ma:contentTypeVersion="11" ma:contentTypeDescription="Crear nuevo documento." ma:contentTypeScope="" ma:versionID="4a962672ef98c569d5848db650743943">
  <xsd:schema xmlns:xsd="http://www.w3.org/2001/XMLSchema" xmlns:xs="http://www.w3.org/2001/XMLSchema" xmlns:p="http://schemas.microsoft.com/office/2006/metadata/properties" xmlns:ns2="f4e7b1d2-d9d8-4be6-a468-264bc75ebb9f" xmlns:ns3="263eb5da-2fbb-442b-8ecc-8a249418e2b8" targetNamespace="http://schemas.microsoft.com/office/2006/metadata/properties" ma:root="true" ma:fieldsID="f23d89c0ba648582925b7fee806a9f92" ns2:_="" ns3:_="">
    <xsd:import namespace="f4e7b1d2-d9d8-4be6-a468-264bc75ebb9f"/>
    <xsd:import namespace="263eb5da-2fbb-442b-8ecc-8a249418e2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7b1d2-d9d8-4be6-a468-264bc75ebb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3eb5da-2fbb-442b-8ecc-8a249418e2b8"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F29648-2848-4DDC-A014-3588AA2C8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e7b1d2-d9d8-4be6-a468-264bc75ebb9f"/>
    <ds:schemaRef ds:uri="263eb5da-2fbb-442b-8ecc-8a249418e2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14A6B-5A60-44E4-9D8D-F4DC282F4C7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F31AB96-6406-4C83-884C-C05DEB3888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863</TotalTime>
  <Words>396</Words>
  <Application>Microsoft Office PowerPoint</Application>
  <PresentationFormat>Panorámica</PresentationFormat>
  <Paragraphs>47</Paragraphs>
  <Slides>40</Slides>
  <Notes>0</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Julio Restrepo Guevara</dc:creator>
  <cp:lastModifiedBy>Carlos Julio Restrepo Guevara</cp:lastModifiedBy>
  <cp:revision>170</cp:revision>
  <dcterms:created xsi:type="dcterms:W3CDTF">2021-08-19T15:48:07Z</dcterms:created>
  <dcterms:modified xsi:type="dcterms:W3CDTF">2021-10-10T03:12:52Z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0x010100CCD5AFAD2AB8B04697BA6D3B76A92F30</vt:lpwstr>
  </property>
</Properties>
</file>