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s://www.ramajudicial.gov.co/web/juzgado-34-civil-municipal-de-cal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www.ramajudicial.gov.co/web/juzgado-34-civil-municipal-de-cal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F5905-6C1B-4EE0-9C95-EC8BA7B714A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3F94716-3CF9-4475-A77D-64550BA479AB}">
      <dgm:prSet phldrT="[Texto]"/>
      <dgm:spPr/>
      <dgm:t>
        <a:bodyPr/>
        <a:lstStyle/>
        <a:p>
          <a:r>
            <a:rPr lang="es-MX" dirty="0"/>
            <a:t>(2) 8986868 EXT 5341-5344</a:t>
          </a:r>
          <a:endParaRPr lang="es-CO" dirty="0"/>
        </a:p>
      </dgm:t>
    </dgm:pt>
    <dgm:pt modelId="{BFB7B968-FDE8-4A14-9C63-55788B1A4C63}" type="parTrans" cxnId="{9574BEB9-59C1-4784-8243-91E0D5E04DBD}">
      <dgm:prSet/>
      <dgm:spPr/>
      <dgm:t>
        <a:bodyPr/>
        <a:lstStyle/>
        <a:p>
          <a:endParaRPr lang="es-CO"/>
        </a:p>
      </dgm:t>
    </dgm:pt>
    <dgm:pt modelId="{07294CA1-DDEE-4C1F-A4AD-75D2D644575B}" type="sibTrans" cxnId="{9574BEB9-59C1-4784-8243-91E0D5E04DBD}">
      <dgm:prSet/>
      <dgm:spPr/>
      <dgm:t>
        <a:bodyPr/>
        <a:lstStyle/>
        <a:p>
          <a:endParaRPr lang="es-CO"/>
        </a:p>
      </dgm:t>
    </dgm:pt>
    <dgm:pt modelId="{5A4FF857-5BB9-4F27-BFB5-F1D2F8542078}">
      <dgm:prSet phldrT="[Texto]"/>
      <dgm:spPr/>
      <dgm:t>
        <a:bodyPr/>
        <a:lstStyle/>
        <a:p>
          <a:r>
            <a:rPr lang="es-MX" dirty="0"/>
            <a:t>j34cmcali@cendoj.ramajudicial.gov.co</a:t>
          </a:r>
          <a:endParaRPr lang="es-CO" dirty="0"/>
        </a:p>
      </dgm:t>
    </dgm:pt>
    <dgm:pt modelId="{712FB7CC-C33B-45D6-AFCD-D04051FEED64}" type="parTrans" cxnId="{D1F83548-E18F-4B3E-8D61-4982F2197CBD}">
      <dgm:prSet/>
      <dgm:spPr/>
      <dgm:t>
        <a:bodyPr/>
        <a:lstStyle/>
        <a:p>
          <a:endParaRPr lang="es-CO"/>
        </a:p>
      </dgm:t>
    </dgm:pt>
    <dgm:pt modelId="{2261F246-8CCF-426C-8E0D-A1C414DBE6C2}" type="sibTrans" cxnId="{D1F83548-E18F-4B3E-8D61-4982F2197CBD}">
      <dgm:prSet/>
      <dgm:spPr/>
      <dgm:t>
        <a:bodyPr/>
        <a:lstStyle/>
        <a:p>
          <a:endParaRPr lang="es-CO"/>
        </a:p>
      </dgm:t>
    </dgm:pt>
    <dgm:pt modelId="{4836403D-9980-4E9A-AE1C-8BB6E1826DB2}">
      <dgm:prSet phldrT="[Texto]"/>
      <dgm:spPr/>
      <dgm:t>
        <a:bodyPr/>
        <a:lstStyle/>
        <a:p>
          <a:r>
            <a:rPr lang="es-MX" dirty="0"/>
            <a:t>De forma excepcional, secretaria del Despacho: 9:00 a.m. a 12:00 m.</a:t>
          </a:r>
          <a:endParaRPr lang="es-CO" dirty="0"/>
        </a:p>
      </dgm:t>
    </dgm:pt>
    <dgm:pt modelId="{6A8213E9-D03C-4548-A6E7-E819F407F014}" type="parTrans" cxnId="{89C1D794-C115-4ACC-92A8-949C1B0539DC}">
      <dgm:prSet/>
      <dgm:spPr/>
      <dgm:t>
        <a:bodyPr/>
        <a:lstStyle/>
        <a:p>
          <a:endParaRPr lang="es-CO"/>
        </a:p>
      </dgm:t>
    </dgm:pt>
    <dgm:pt modelId="{06568803-B7FF-4162-AF80-E2A1C59AA7BD}" type="sibTrans" cxnId="{89C1D794-C115-4ACC-92A8-949C1B0539DC}">
      <dgm:prSet/>
      <dgm:spPr/>
      <dgm:t>
        <a:bodyPr/>
        <a:lstStyle/>
        <a:p>
          <a:endParaRPr lang="es-CO"/>
        </a:p>
      </dgm:t>
    </dgm:pt>
    <dgm:pt modelId="{A1899BC6-2F38-4C39-AAD9-89DB81D94AFF}">
      <dgm:prSet/>
      <dgm:spPr/>
      <dgm:t>
        <a:bodyPr/>
        <a:lstStyle/>
        <a:p>
          <a:r>
            <a:rPr lang="es-CO" b="0" i="0" dirty="0">
              <a:hlinkClick xmlns:r="http://schemas.openxmlformats.org/officeDocument/2006/relationships" r:id="rId1"/>
            </a:rPr>
            <a:t>https://www.ramajudicial.gov.co/web/juzgado-34-civil-municipal-de-cali</a:t>
          </a:r>
          <a:r>
            <a:rPr lang="es-CO" b="0" i="0" dirty="0"/>
            <a:t> Notificaciones, traslados, providencias</a:t>
          </a:r>
          <a:endParaRPr lang="es-CO" dirty="0"/>
        </a:p>
      </dgm:t>
    </dgm:pt>
    <dgm:pt modelId="{B28D91A8-F200-449C-BB26-6E487F55D961}" type="parTrans" cxnId="{048D693F-BB11-4343-9103-91CA474AF85A}">
      <dgm:prSet/>
      <dgm:spPr/>
      <dgm:t>
        <a:bodyPr/>
        <a:lstStyle/>
        <a:p>
          <a:endParaRPr lang="es-CO"/>
        </a:p>
      </dgm:t>
    </dgm:pt>
    <dgm:pt modelId="{04FE81A2-A489-4681-AA33-5535660056C1}" type="sibTrans" cxnId="{048D693F-BB11-4343-9103-91CA474AF85A}">
      <dgm:prSet/>
      <dgm:spPr/>
      <dgm:t>
        <a:bodyPr/>
        <a:lstStyle/>
        <a:p>
          <a:endParaRPr lang="es-CO"/>
        </a:p>
      </dgm:t>
    </dgm:pt>
    <dgm:pt modelId="{48ACF2D4-98B3-4DDD-86F4-D8E1B67FC6D5}" type="pres">
      <dgm:prSet presAssocID="{D7EF5905-6C1B-4EE0-9C95-EC8BA7B714A4}" presName="Name0" presStyleCnt="0">
        <dgm:presLayoutVars>
          <dgm:dir/>
          <dgm:resizeHandles val="exact"/>
        </dgm:presLayoutVars>
      </dgm:prSet>
      <dgm:spPr/>
    </dgm:pt>
    <dgm:pt modelId="{F4909AE3-359F-4A7F-BB02-2030B64DFBB5}" type="pres">
      <dgm:prSet presAssocID="{B3F94716-3CF9-4475-A77D-64550BA479AB}" presName="composite" presStyleCnt="0"/>
      <dgm:spPr/>
    </dgm:pt>
    <dgm:pt modelId="{1E9AA837-F1FE-473D-A70D-764F9F831A0E}" type="pres">
      <dgm:prSet presAssocID="{B3F94716-3CF9-4475-A77D-64550BA479AB}" presName="rect1" presStyleLbl="trAlignAcc1" presStyleIdx="0" presStyleCnt="4">
        <dgm:presLayoutVars>
          <dgm:bulletEnabled val="1"/>
        </dgm:presLayoutVars>
      </dgm:prSet>
      <dgm:spPr/>
    </dgm:pt>
    <dgm:pt modelId="{04892A70-0334-4FBF-85B4-E47A48A2B840}" type="pres">
      <dgm:prSet presAssocID="{B3F94716-3CF9-4475-A77D-64550BA479AB}" presName="rect2" presStyleLbl="fgImgPlace1" presStyleIdx="0" presStyleCnt="4" custScaleX="85153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AE581D83-B4F3-4CAA-985D-195634A35646}" type="pres">
      <dgm:prSet presAssocID="{07294CA1-DDEE-4C1F-A4AD-75D2D644575B}" presName="sibTrans" presStyleCnt="0"/>
      <dgm:spPr/>
    </dgm:pt>
    <dgm:pt modelId="{1FDBAF76-0647-4105-9195-5B0D1820922E}" type="pres">
      <dgm:prSet presAssocID="{5A4FF857-5BB9-4F27-BFB5-F1D2F8542078}" presName="composite" presStyleCnt="0"/>
      <dgm:spPr/>
    </dgm:pt>
    <dgm:pt modelId="{EF3450CA-DD8C-44DB-87D6-69E128E49954}" type="pres">
      <dgm:prSet presAssocID="{5A4FF857-5BB9-4F27-BFB5-F1D2F8542078}" presName="rect1" presStyleLbl="trAlignAcc1" presStyleIdx="1" presStyleCnt="4">
        <dgm:presLayoutVars>
          <dgm:bulletEnabled val="1"/>
        </dgm:presLayoutVars>
      </dgm:prSet>
      <dgm:spPr/>
    </dgm:pt>
    <dgm:pt modelId="{3171AFD1-44B5-48B2-8C98-71807E789D39}" type="pres">
      <dgm:prSet presAssocID="{5A4FF857-5BB9-4F27-BFB5-F1D2F8542078}" presName="rect2" presStyleLbl="fgImgPlace1" presStyleIdx="1" presStyleCnt="4"/>
      <dgm:spPr>
        <a:blipFill rotWithShape="1">
          <a:blip xmlns:r="http://schemas.openxmlformats.org/officeDocument/2006/relationships" r:embed="rId3"/>
          <a:srcRect/>
          <a:stretch>
            <a:fillRect l="-64000" r="-64000"/>
          </a:stretch>
        </a:blipFill>
      </dgm:spPr>
    </dgm:pt>
    <dgm:pt modelId="{E5A1FC9C-3E52-4EB0-A38D-F3BE0760C986}" type="pres">
      <dgm:prSet presAssocID="{2261F246-8CCF-426C-8E0D-A1C414DBE6C2}" presName="sibTrans" presStyleCnt="0"/>
      <dgm:spPr/>
    </dgm:pt>
    <dgm:pt modelId="{A4F77E3C-95A5-4CBD-B970-770A74FBF54C}" type="pres">
      <dgm:prSet presAssocID="{4836403D-9980-4E9A-AE1C-8BB6E1826DB2}" presName="composite" presStyleCnt="0"/>
      <dgm:spPr/>
    </dgm:pt>
    <dgm:pt modelId="{D962BA13-49D1-45D9-8515-7FB680326AC1}" type="pres">
      <dgm:prSet presAssocID="{4836403D-9980-4E9A-AE1C-8BB6E1826DB2}" presName="rect1" presStyleLbl="trAlignAcc1" presStyleIdx="2" presStyleCnt="4">
        <dgm:presLayoutVars>
          <dgm:bulletEnabled val="1"/>
        </dgm:presLayoutVars>
      </dgm:prSet>
      <dgm:spPr/>
    </dgm:pt>
    <dgm:pt modelId="{570F16E2-B7CF-4B46-A81F-18B4FDADB7C9}" type="pres">
      <dgm:prSet presAssocID="{4836403D-9980-4E9A-AE1C-8BB6E1826DB2}" presName="rect2" presStyleLbl="fgImgPlace1" presStyleIdx="2" presStyleCnt="4"/>
      <dgm:spPr>
        <a:blipFill rotWithShape="1">
          <a:blip xmlns:r="http://schemas.openxmlformats.org/officeDocument/2006/relationships" r:embed="rId4"/>
          <a:srcRect/>
          <a:stretch>
            <a:fillRect l="-75000" r="-75000"/>
          </a:stretch>
        </a:blipFill>
      </dgm:spPr>
    </dgm:pt>
    <dgm:pt modelId="{853F5DE3-0FEC-43FD-AF9C-B9DC5DA93B5E}" type="pres">
      <dgm:prSet presAssocID="{06568803-B7FF-4162-AF80-E2A1C59AA7BD}" presName="sibTrans" presStyleCnt="0"/>
      <dgm:spPr/>
    </dgm:pt>
    <dgm:pt modelId="{28E979D1-DECF-4BD4-B2CE-9A7D6430CC0E}" type="pres">
      <dgm:prSet presAssocID="{A1899BC6-2F38-4C39-AAD9-89DB81D94AFF}" presName="composite" presStyleCnt="0"/>
      <dgm:spPr/>
    </dgm:pt>
    <dgm:pt modelId="{1F25C3AF-1B33-4A4F-8F9B-CE34E82765E5}" type="pres">
      <dgm:prSet presAssocID="{A1899BC6-2F38-4C39-AAD9-89DB81D94AFF}" presName="rect1" presStyleLbl="trAlignAcc1" presStyleIdx="3" presStyleCnt="4">
        <dgm:presLayoutVars>
          <dgm:bulletEnabled val="1"/>
        </dgm:presLayoutVars>
      </dgm:prSet>
      <dgm:spPr/>
    </dgm:pt>
    <dgm:pt modelId="{9A4AB3C8-86A2-42E0-A43A-A4A6488117F5}" type="pres">
      <dgm:prSet presAssocID="{A1899BC6-2F38-4C39-AAD9-89DB81D94AFF}" presName="rect2" presStyleLbl="fgImgPlace1" presStyleIdx="3" presStyleCnt="4"/>
      <dgm:spPr>
        <a:blipFill rotWithShape="1">
          <a:blip xmlns:r="http://schemas.openxmlformats.org/officeDocument/2006/relationships" r:embed="rId5"/>
          <a:srcRect/>
          <a:stretch>
            <a:fillRect l="-7000" r="-7000"/>
          </a:stretch>
        </a:blipFill>
      </dgm:spPr>
    </dgm:pt>
  </dgm:ptLst>
  <dgm:cxnLst>
    <dgm:cxn modelId="{222C2D2E-7556-4813-866A-C968B5B9E854}" type="presOf" srcId="{4836403D-9980-4E9A-AE1C-8BB6E1826DB2}" destId="{D962BA13-49D1-45D9-8515-7FB680326AC1}" srcOrd="0" destOrd="0" presId="urn:microsoft.com/office/officeart/2008/layout/PictureStrips"/>
    <dgm:cxn modelId="{048D693F-BB11-4343-9103-91CA474AF85A}" srcId="{D7EF5905-6C1B-4EE0-9C95-EC8BA7B714A4}" destId="{A1899BC6-2F38-4C39-AAD9-89DB81D94AFF}" srcOrd="3" destOrd="0" parTransId="{B28D91A8-F200-449C-BB26-6E487F55D961}" sibTransId="{04FE81A2-A489-4681-AA33-5535660056C1}"/>
    <dgm:cxn modelId="{D1F83548-E18F-4B3E-8D61-4982F2197CBD}" srcId="{D7EF5905-6C1B-4EE0-9C95-EC8BA7B714A4}" destId="{5A4FF857-5BB9-4F27-BFB5-F1D2F8542078}" srcOrd="1" destOrd="0" parTransId="{712FB7CC-C33B-45D6-AFCD-D04051FEED64}" sibTransId="{2261F246-8CCF-426C-8E0D-A1C414DBE6C2}"/>
    <dgm:cxn modelId="{67F11680-9897-49E3-997E-8568A469C793}" type="presOf" srcId="{5A4FF857-5BB9-4F27-BFB5-F1D2F8542078}" destId="{EF3450CA-DD8C-44DB-87D6-69E128E49954}" srcOrd="0" destOrd="0" presId="urn:microsoft.com/office/officeart/2008/layout/PictureStrips"/>
    <dgm:cxn modelId="{89C1D794-C115-4ACC-92A8-949C1B0539DC}" srcId="{D7EF5905-6C1B-4EE0-9C95-EC8BA7B714A4}" destId="{4836403D-9980-4E9A-AE1C-8BB6E1826DB2}" srcOrd="2" destOrd="0" parTransId="{6A8213E9-D03C-4548-A6E7-E819F407F014}" sibTransId="{06568803-B7FF-4162-AF80-E2A1C59AA7BD}"/>
    <dgm:cxn modelId="{3897C49B-F2D1-42A8-8C4A-1A77330992A9}" type="presOf" srcId="{D7EF5905-6C1B-4EE0-9C95-EC8BA7B714A4}" destId="{48ACF2D4-98B3-4DDD-86F4-D8E1B67FC6D5}" srcOrd="0" destOrd="0" presId="urn:microsoft.com/office/officeart/2008/layout/PictureStrips"/>
    <dgm:cxn modelId="{9574BEB9-59C1-4784-8243-91E0D5E04DBD}" srcId="{D7EF5905-6C1B-4EE0-9C95-EC8BA7B714A4}" destId="{B3F94716-3CF9-4475-A77D-64550BA479AB}" srcOrd="0" destOrd="0" parTransId="{BFB7B968-FDE8-4A14-9C63-55788B1A4C63}" sibTransId="{07294CA1-DDEE-4C1F-A4AD-75D2D644575B}"/>
    <dgm:cxn modelId="{DED7F0C2-C73A-4E49-ADBE-57A4DE3C880A}" type="presOf" srcId="{B3F94716-3CF9-4475-A77D-64550BA479AB}" destId="{1E9AA837-F1FE-473D-A70D-764F9F831A0E}" srcOrd="0" destOrd="0" presId="urn:microsoft.com/office/officeart/2008/layout/PictureStrips"/>
    <dgm:cxn modelId="{CD06FDFF-02EA-41F7-AA9C-D88881CD6EB9}" type="presOf" srcId="{A1899BC6-2F38-4C39-AAD9-89DB81D94AFF}" destId="{1F25C3AF-1B33-4A4F-8F9B-CE34E82765E5}" srcOrd="0" destOrd="0" presId="urn:microsoft.com/office/officeart/2008/layout/PictureStrips"/>
    <dgm:cxn modelId="{EF7F0D58-9F1A-486C-8C43-4AE888F40E09}" type="presParOf" srcId="{48ACF2D4-98B3-4DDD-86F4-D8E1B67FC6D5}" destId="{F4909AE3-359F-4A7F-BB02-2030B64DFBB5}" srcOrd="0" destOrd="0" presId="urn:microsoft.com/office/officeart/2008/layout/PictureStrips"/>
    <dgm:cxn modelId="{9F488C4F-160C-4062-A190-DDB918EA1641}" type="presParOf" srcId="{F4909AE3-359F-4A7F-BB02-2030B64DFBB5}" destId="{1E9AA837-F1FE-473D-A70D-764F9F831A0E}" srcOrd="0" destOrd="0" presId="urn:microsoft.com/office/officeart/2008/layout/PictureStrips"/>
    <dgm:cxn modelId="{ED80F0C9-83A3-4F16-8BE7-B5E6BB5BDF11}" type="presParOf" srcId="{F4909AE3-359F-4A7F-BB02-2030B64DFBB5}" destId="{04892A70-0334-4FBF-85B4-E47A48A2B840}" srcOrd="1" destOrd="0" presId="urn:microsoft.com/office/officeart/2008/layout/PictureStrips"/>
    <dgm:cxn modelId="{ECDC2CD4-8BFB-4DCB-9030-A0A906DADEA1}" type="presParOf" srcId="{48ACF2D4-98B3-4DDD-86F4-D8E1B67FC6D5}" destId="{AE581D83-B4F3-4CAA-985D-195634A35646}" srcOrd="1" destOrd="0" presId="urn:microsoft.com/office/officeart/2008/layout/PictureStrips"/>
    <dgm:cxn modelId="{1A0B379C-4814-46EA-8FF3-124532A7D929}" type="presParOf" srcId="{48ACF2D4-98B3-4DDD-86F4-D8E1B67FC6D5}" destId="{1FDBAF76-0647-4105-9195-5B0D1820922E}" srcOrd="2" destOrd="0" presId="urn:microsoft.com/office/officeart/2008/layout/PictureStrips"/>
    <dgm:cxn modelId="{4BA78822-23EB-4031-B874-64CE3586279E}" type="presParOf" srcId="{1FDBAF76-0647-4105-9195-5B0D1820922E}" destId="{EF3450CA-DD8C-44DB-87D6-69E128E49954}" srcOrd="0" destOrd="0" presId="urn:microsoft.com/office/officeart/2008/layout/PictureStrips"/>
    <dgm:cxn modelId="{555DD2F7-E23A-4D21-915A-AAE2E686B405}" type="presParOf" srcId="{1FDBAF76-0647-4105-9195-5B0D1820922E}" destId="{3171AFD1-44B5-48B2-8C98-71807E789D39}" srcOrd="1" destOrd="0" presId="urn:microsoft.com/office/officeart/2008/layout/PictureStrips"/>
    <dgm:cxn modelId="{1DDC3F4B-D832-4DB7-AE27-C402E85FE222}" type="presParOf" srcId="{48ACF2D4-98B3-4DDD-86F4-D8E1B67FC6D5}" destId="{E5A1FC9C-3E52-4EB0-A38D-F3BE0760C986}" srcOrd="3" destOrd="0" presId="urn:microsoft.com/office/officeart/2008/layout/PictureStrips"/>
    <dgm:cxn modelId="{0FC64BF9-741E-46B6-B9DB-BA60B1AB01B1}" type="presParOf" srcId="{48ACF2D4-98B3-4DDD-86F4-D8E1B67FC6D5}" destId="{A4F77E3C-95A5-4CBD-B970-770A74FBF54C}" srcOrd="4" destOrd="0" presId="urn:microsoft.com/office/officeart/2008/layout/PictureStrips"/>
    <dgm:cxn modelId="{519D25F1-D8C8-4A4F-B6A0-B765D16B60F1}" type="presParOf" srcId="{A4F77E3C-95A5-4CBD-B970-770A74FBF54C}" destId="{D962BA13-49D1-45D9-8515-7FB680326AC1}" srcOrd="0" destOrd="0" presId="urn:microsoft.com/office/officeart/2008/layout/PictureStrips"/>
    <dgm:cxn modelId="{3873704D-EBD4-45CC-B671-C3AE62BA62DF}" type="presParOf" srcId="{A4F77E3C-95A5-4CBD-B970-770A74FBF54C}" destId="{570F16E2-B7CF-4B46-A81F-18B4FDADB7C9}" srcOrd="1" destOrd="0" presId="urn:microsoft.com/office/officeart/2008/layout/PictureStrips"/>
    <dgm:cxn modelId="{BBB5E4D5-9752-4761-B235-971428280E76}" type="presParOf" srcId="{48ACF2D4-98B3-4DDD-86F4-D8E1B67FC6D5}" destId="{853F5DE3-0FEC-43FD-AF9C-B9DC5DA93B5E}" srcOrd="5" destOrd="0" presId="urn:microsoft.com/office/officeart/2008/layout/PictureStrips"/>
    <dgm:cxn modelId="{B79643FF-618D-42A0-82C4-C764207C9C21}" type="presParOf" srcId="{48ACF2D4-98B3-4DDD-86F4-D8E1B67FC6D5}" destId="{28E979D1-DECF-4BD4-B2CE-9A7D6430CC0E}" srcOrd="6" destOrd="0" presId="urn:microsoft.com/office/officeart/2008/layout/PictureStrips"/>
    <dgm:cxn modelId="{9F3175B7-A5EC-48F8-A856-E6D9C16D6D51}" type="presParOf" srcId="{28E979D1-DECF-4BD4-B2CE-9A7D6430CC0E}" destId="{1F25C3AF-1B33-4A4F-8F9B-CE34E82765E5}" srcOrd="0" destOrd="0" presId="urn:microsoft.com/office/officeart/2008/layout/PictureStrips"/>
    <dgm:cxn modelId="{D044F512-91EA-4974-91DD-653CB7F9F079}" type="presParOf" srcId="{28E979D1-DECF-4BD4-B2CE-9A7D6430CC0E}" destId="{9A4AB3C8-86A2-42E0-A43A-A4A6488117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AA837-F1FE-473D-A70D-764F9F831A0E}">
      <dsp:nvSpPr>
        <dsp:cNvPr id="0" name=""/>
        <dsp:cNvSpPr/>
      </dsp:nvSpPr>
      <dsp:spPr>
        <a:xfrm>
          <a:off x="156248" y="229985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(2) 8986868 EXT 5341-5344</a:t>
          </a:r>
          <a:endParaRPr lang="es-CO" sz="1500" kern="1200" dirty="0"/>
        </a:p>
      </dsp:txBody>
      <dsp:txXfrm>
        <a:off x="156248" y="229985"/>
        <a:ext cx="4524561" cy="1413925"/>
      </dsp:txXfrm>
    </dsp:sp>
    <dsp:sp modelId="{04892A70-0334-4FBF-85B4-E47A48A2B840}">
      <dsp:nvSpPr>
        <dsp:cNvPr id="0" name=""/>
        <dsp:cNvSpPr/>
      </dsp:nvSpPr>
      <dsp:spPr>
        <a:xfrm>
          <a:off x="41199" y="25752"/>
          <a:ext cx="842799" cy="14846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3000" r="-6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450CA-DD8C-44DB-87D6-69E128E49954}">
      <dsp:nvSpPr>
        <dsp:cNvPr id="0" name=""/>
        <dsp:cNvSpPr/>
      </dsp:nvSpPr>
      <dsp:spPr>
        <a:xfrm>
          <a:off x="5038614" y="229985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j34cmcali@cendoj.ramajudicial.gov.co</a:t>
          </a:r>
          <a:endParaRPr lang="es-CO" sz="1500" kern="1200" dirty="0"/>
        </a:p>
      </dsp:txBody>
      <dsp:txXfrm>
        <a:off x="5038614" y="229985"/>
        <a:ext cx="4524561" cy="1413925"/>
      </dsp:txXfrm>
    </dsp:sp>
    <dsp:sp modelId="{3171AFD1-44B5-48B2-8C98-71807E789D39}">
      <dsp:nvSpPr>
        <dsp:cNvPr id="0" name=""/>
        <dsp:cNvSpPr/>
      </dsp:nvSpPr>
      <dsp:spPr>
        <a:xfrm>
          <a:off x="4850091" y="25752"/>
          <a:ext cx="989747" cy="14846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4000" r="-6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2BA13-49D1-45D9-8515-7FB680326AC1}">
      <dsp:nvSpPr>
        <dsp:cNvPr id="0" name=""/>
        <dsp:cNvSpPr/>
      </dsp:nvSpPr>
      <dsp:spPr>
        <a:xfrm>
          <a:off x="192985" y="2009960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De forma excepcional, secretaria del Despacho: 9:00 a.m. a 12:00 m.</a:t>
          </a:r>
          <a:endParaRPr lang="es-CO" sz="1500" kern="1200" dirty="0"/>
        </a:p>
      </dsp:txBody>
      <dsp:txXfrm>
        <a:off x="192985" y="2009960"/>
        <a:ext cx="4524561" cy="1413925"/>
      </dsp:txXfrm>
    </dsp:sp>
    <dsp:sp modelId="{570F16E2-B7CF-4B46-A81F-18B4FDADB7C9}">
      <dsp:nvSpPr>
        <dsp:cNvPr id="0" name=""/>
        <dsp:cNvSpPr/>
      </dsp:nvSpPr>
      <dsp:spPr>
        <a:xfrm>
          <a:off x="4462" y="1805726"/>
          <a:ext cx="989747" cy="14846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5000" r="-7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5C3AF-1B33-4A4F-8F9B-CE34E82765E5}">
      <dsp:nvSpPr>
        <dsp:cNvPr id="0" name=""/>
        <dsp:cNvSpPr/>
      </dsp:nvSpPr>
      <dsp:spPr>
        <a:xfrm>
          <a:off x="5075351" y="2009960"/>
          <a:ext cx="4524561" cy="14139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99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hlinkClick xmlns:r="http://schemas.openxmlformats.org/officeDocument/2006/relationships" r:id="rId4"/>
            </a:rPr>
            <a:t>https://www.ramajudicial.gov.co/web/juzgado-34-civil-municipal-de-cali</a:t>
          </a:r>
          <a:r>
            <a:rPr lang="es-CO" sz="1500" b="0" i="0" kern="1200" dirty="0"/>
            <a:t> Notificaciones, traslados, providencias</a:t>
          </a:r>
          <a:endParaRPr lang="es-CO" sz="1500" kern="1200" dirty="0"/>
        </a:p>
      </dsp:txBody>
      <dsp:txXfrm>
        <a:off x="5075351" y="2009960"/>
        <a:ext cx="4524561" cy="1413925"/>
      </dsp:txXfrm>
    </dsp:sp>
    <dsp:sp modelId="{9A4AB3C8-86A2-42E0-A43A-A4A6488117F5}">
      <dsp:nvSpPr>
        <dsp:cNvPr id="0" name=""/>
        <dsp:cNvSpPr/>
      </dsp:nvSpPr>
      <dsp:spPr>
        <a:xfrm>
          <a:off x="4886828" y="1805726"/>
          <a:ext cx="989747" cy="148462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B6F64-88D3-49A0-B5C0-3812151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JUZGADO 34 CIVIL MUNICIPAL  de </a:t>
            </a:r>
            <a:r>
              <a:rPr lang="es-MX" dirty="0" err="1"/>
              <a:t>cali</a:t>
            </a:r>
            <a:br>
              <a:rPr lang="es-MX" dirty="0"/>
            </a:br>
            <a:r>
              <a:rPr lang="es-MX" dirty="0"/>
              <a:t>piso 12 palacio de justicia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151D1A1-6E31-4397-94C9-476ADE29B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3955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46631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22</TotalTime>
  <Words>56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Galería</vt:lpstr>
      <vt:lpstr>JUZGADO 34 CIVIL MUNICIPAL  de cali piso 12 palacio de justicia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MEDIOS DE COMUNICACIÓN</dc:title>
  <dc:creator>Alix Carmenza Daza Sarmiento</dc:creator>
  <cp:lastModifiedBy>Alix Carmenza Daza Sarmiento</cp:lastModifiedBy>
  <cp:revision>5</cp:revision>
  <dcterms:created xsi:type="dcterms:W3CDTF">2020-07-01T14:51:44Z</dcterms:created>
  <dcterms:modified xsi:type="dcterms:W3CDTF">2020-07-01T15:15:39Z</dcterms:modified>
</cp:coreProperties>
</file>