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31"/>
  </p:notesMasterIdLst>
  <p:sldIdLst>
    <p:sldId id="256" r:id="rId5"/>
    <p:sldId id="501" r:id="rId6"/>
    <p:sldId id="460" r:id="rId7"/>
    <p:sldId id="492" r:id="rId8"/>
    <p:sldId id="499" r:id="rId9"/>
    <p:sldId id="500" r:id="rId10"/>
    <p:sldId id="502" r:id="rId11"/>
    <p:sldId id="498" r:id="rId12"/>
    <p:sldId id="497" r:id="rId13"/>
    <p:sldId id="496" r:id="rId14"/>
    <p:sldId id="490" r:id="rId15"/>
    <p:sldId id="461" r:id="rId16"/>
    <p:sldId id="491" r:id="rId17"/>
    <p:sldId id="478" r:id="rId18"/>
    <p:sldId id="482" r:id="rId19"/>
    <p:sldId id="484" r:id="rId20"/>
    <p:sldId id="489" r:id="rId21"/>
    <p:sldId id="468" r:id="rId22"/>
    <p:sldId id="485" r:id="rId23"/>
    <p:sldId id="469" r:id="rId24"/>
    <p:sldId id="470" r:id="rId25"/>
    <p:sldId id="472" r:id="rId26"/>
    <p:sldId id="471" r:id="rId27"/>
    <p:sldId id="473" r:id="rId28"/>
    <p:sldId id="493" r:id="rId29"/>
    <p:sldId id="494" r:id="rId30"/>
  </p:sldIdLst>
  <p:sldSz cx="12192000" cy="6858000"/>
  <p:notesSz cx="7004050" cy="92964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Light" panose="00000400000000000000" pitchFamily="2" charset="0"/>
      <p:regular r:id="rId40"/>
      <p:italic r:id="rId41"/>
    </p:embeddedFont>
    <p:embeddedFont>
      <p:font typeface="Montserrat Medium" panose="00000600000000000000" pitchFamily="2" charset="0"/>
      <p:regular r:id="rId42"/>
      <p:italic r:id="rId43"/>
    </p:embeddedFont>
    <p:embeddedFont>
      <p:font typeface="Montserrat SemiBold" panose="00000700000000000000" pitchFamily="2" charset="0"/>
      <p:regular r:id="rId44"/>
      <p:bold r:id="rId45"/>
      <p:italic r:id="rId46"/>
      <p:boldItalic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501"/>
            <p14:sldId id="460"/>
            <p14:sldId id="492"/>
            <p14:sldId id="499"/>
            <p14:sldId id="500"/>
            <p14:sldId id="502"/>
            <p14:sldId id="498"/>
            <p14:sldId id="497"/>
            <p14:sldId id="496"/>
            <p14:sldId id="490"/>
            <p14:sldId id="461"/>
            <p14:sldId id="491"/>
            <p14:sldId id="478"/>
            <p14:sldId id="482"/>
            <p14:sldId id="484"/>
            <p14:sldId id="489"/>
            <p14:sldId id="468"/>
            <p14:sldId id="485"/>
            <p14:sldId id="469"/>
            <p14:sldId id="470"/>
            <p14:sldId id="472"/>
            <p14:sldId id="471"/>
            <p14:sldId id="473"/>
            <p14:sldId id="493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938C1-05CF-4D74-B36B-EA317F52CA7D}" v="150" dt="2025-01-28T16:04:01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eonidas Hernandez Malagon" userId="a6f271d5-185a-455c-b678-8fca19a3d8d9" providerId="ADAL" clId="{DD557E15-8EC5-4F0F-AF38-303EFEAB194C}"/>
    <pc:docChg chg="custSel modSld">
      <pc:chgData name="William Leonidas Hernandez Malagon" userId="a6f271d5-185a-455c-b678-8fca19a3d8d9" providerId="ADAL" clId="{DD557E15-8EC5-4F0F-AF38-303EFEAB194C}" dt="2025-01-21T15:37:48.389" v="34" actId="113"/>
      <pc:docMkLst>
        <pc:docMk/>
      </pc:docMkLst>
      <pc:sldChg chg="modSp mod">
        <pc:chgData name="William Leonidas Hernandez Malagon" userId="a6f271d5-185a-455c-b678-8fca19a3d8d9" providerId="ADAL" clId="{DD557E15-8EC5-4F0F-AF38-303EFEAB194C}" dt="2025-01-21T15:32:07.887" v="10" actId="207"/>
        <pc:sldMkLst>
          <pc:docMk/>
          <pc:sldMk cId="947691038" sldId="461"/>
        </pc:sldMkLst>
        <pc:graphicFrameChg chg="mod modGraphic">
          <ac:chgData name="William Leonidas Hernandez Malagon" userId="a6f271d5-185a-455c-b678-8fca19a3d8d9" providerId="ADAL" clId="{DD557E15-8EC5-4F0F-AF38-303EFEAB194C}" dt="2025-01-21T15:32:07.887" v="10" actId="207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modSp mod">
        <pc:chgData name="William Leonidas Hernandez Malagon" userId="a6f271d5-185a-455c-b678-8fca19a3d8d9" providerId="ADAL" clId="{DD557E15-8EC5-4F0F-AF38-303EFEAB194C}" dt="2025-01-21T15:36:06.970" v="24" actId="207"/>
        <pc:sldMkLst>
          <pc:docMk/>
          <pc:sldMk cId="2613276781" sldId="468"/>
        </pc:sldMkLst>
      </pc:sldChg>
      <pc:sldChg chg="modSp">
        <pc:chgData name="William Leonidas Hernandez Malagon" userId="a6f271d5-185a-455c-b678-8fca19a3d8d9" providerId="ADAL" clId="{DD557E15-8EC5-4F0F-AF38-303EFEAB194C}" dt="2025-01-21T14:22:22.770" v="0"/>
        <pc:sldMkLst>
          <pc:docMk/>
          <pc:sldMk cId="132265351" sldId="470"/>
        </pc:sldMkLst>
        <pc:graphicFrameChg chg="mod">
          <ac:chgData name="William Leonidas Hernandez Malagon" userId="a6f271d5-185a-455c-b678-8fca19a3d8d9" providerId="ADAL" clId="{DD557E15-8EC5-4F0F-AF38-303EFEAB194C}" dt="2025-01-21T14:22:22.770" v="0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DD557E15-8EC5-4F0F-AF38-303EFEAB194C}" dt="2025-01-21T14:23:28.309" v="2"/>
        <pc:sldMkLst>
          <pc:docMk/>
          <pc:sldMk cId="3040075847" sldId="471"/>
        </pc:sldMkLst>
        <pc:graphicFrameChg chg="mod">
          <ac:chgData name="William Leonidas Hernandez Malagon" userId="a6f271d5-185a-455c-b678-8fca19a3d8d9" providerId="ADAL" clId="{DD557E15-8EC5-4F0F-AF38-303EFEAB194C}" dt="2025-01-21T14:23:28.309" v="2"/>
          <ac:graphicFrameMkLst>
            <pc:docMk/>
            <pc:sldMk cId="3040075847" sldId="471"/>
            <ac:graphicFrameMk id="3" creationId="{C6989A62-54D1-4EF0-BD0A-063EE4E21418}"/>
          </ac:graphicFrameMkLst>
        </pc:graphicFrameChg>
      </pc:sldChg>
      <pc:sldChg chg="modSp">
        <pc:chgData name="William Leonidas Hernandez Malagon" userId="a6f271d5-185a-455c-b678-8fca19a3d8d9" providerId="ADAL" clId="{DD557E15-8EC5-4F0F-AF38-303EFEAB194C}" dt="2025-01-21T14:22:52.230" v="1"/>
        <pc:sldMkLst>
          <pc:docMk/>
          <pc:sldMk cId="3720553667" sldId="472"/>
        </pc:sldMkLst>
        <pc:graphicFrameChg chg="mod">
          <ac:chgData name="William Leonidas Hernandez Malagon" userId="a6f271d5-185a-455c-b678-8fca19a3d8d9" providerId="ADAL" clId="{DD557E15-8EC5-4F0F-AF38-303EFEAB194C}" dt="2025-01-21T14:22:52.230" v="1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DD557E15-8EC5-4F0F-AF38-303EFEAB194C}" dt="2025-01-21T15:33:09.164" v="16"/>
        <pc:sldMkLst>
          <pc:docMk/>
          <pc:sldMk cId="4278455328" sldId="478"/>
        </pc:sldMkLst>
        <pc:graphicFrameChg chg="mod">
          <ac:chgData name="William Leonidas Hernandez Malagon" userId="a6f271d5-185a-455c-b678-8fca19a3d8d9" providerId="ADAL" clId="{DD557E15-8EC5-4F0F-AF38-303EFEAB194C}" dt="2025-01-21T15:33:09.164" v="16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DD557E15-8EC5-4F0F-AF38-303EFEAB194C}" dt="2025-01-21T15:34:02.329" v="17"/>
        <pc:sldMkLst>
          <pc:docMk/>
          <pc:sldMk cId="458743938" sldId="482"/>
        </pc:sldMkLst>
        <pc:graphicFrameChg chg="mod">
          <ac:chgData name="William Leonidas Hernandez Malagon" userId="a6f271d5-185a-455c-b678-8fca19a3d8d9" providerId="ADAL" clId="{DD557E15-8EC5-4F0F-AF38-303EFEAB194C}" dt="2025-01-21T15:34:02.329" v="17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DD557E15-8EC5-4F0F-AF38-303EFEAB194C}" dt="2025-01-21T15:34:34.372" v="19" actId="242"/>
        <pc:sldMkLst>
          <pc:docMk/>
          <pc:sldMk cId="3550577705" sldId="484"/>
        </pc:sldMkLst>
        <pc:graphicFrameChg chg="mod modGraphic">
          <ac:chgData name="William Leonidas Hernandez Malagon" userId="a6f271d5-185a-455c-b678-8fca19a3d8d9" providerId="ADAL" clId="{DD557E15-8EC5-4F0F-AF38-303EFEAB194C}" dt="2025-01-21T15:34:34.372" v="19" actId="242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addSp delSp modSp mod">
        <pc:chgData name="William Leonidas Hernandez Malagon" userId="a6f271d5-185a-455c-b678-8fca19a3d8d9" providerId="ADAL" clId="{DD557E15-8EC5-4F0F-AF38-303EFEAB194C}" dt="2025-01-21T15:37:48.389" v="34" actId="113"/>
        <pc:sldMkLst>
          <pc:docMk/>
          <pc:sldMk cId="131361163" sldId="485"/>
        </pc:sldMkLst>
        <pc:graphicFrameChg chg="add mod">
          <ac:chgData name="William Leonidas Hernandez Malagon" userId="a6f271d5-185a-455c-b678-8fca19a3d8d9" providerId="ADAL" clId="{DD557E15-8EC5-4F0F-AF38-303EFEAB194C}" dt="2025-01-21T15:37:48.389" v="34" actId="113"/>
          <ac:graphicFrameMkLst>
            <pc:docMk/>
            <pc:sldMk cId="131361163" sldId="485"/>
            <ac:graphicFrameMk id="5" creationId="{2BDE88C2-5B7E-7E3F-2568-3C16ADE234DA}"/>
          </ac:graphicFrameMkLst>
        </pc:graphicFrameChg>
      </pc:sldChg>
      <pc:sldChg chg="modSp mod">
        <pc:chgData name="William Leonidas Hernandez Malagon" userId="a6f271d5-185a-455c-b678-8fca19a3d8d9" providerId="ADAL" clId="{DD557E15-8EC5-4F0F-AF38-303EFEAB194C}" dt="2025-01-21T15:35:25.419" v="21" actId="207"/>
        <pc:sldMkLst>
          <pc:docMk/>
          <pc:sldMk cId="1655257239" sldId="489"/>
        </pc:sldMkLst>
        <pc:graphicFrameChg chg="mod modGraphic">
          <ac:chgData name="William Leonidas Hernandez Malagon" userId="a6f271d5-185a-455c-b678-8fca19a3d8d9" providerId="ADAL" clId="{DD557E15-8EC5-4F0F-AF38-303EFEAB194C}" dt="2025-01-21T15:35:25.419" v="21" actId="207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addSp delSp modSp mod">
        <pc:chgData name="William Leonidas Hernandez Malagon" userId="a6f271d5-185a-455c-b678-8fca19a3d8d9" providerId="ADAL" clId="{DD557E15-8EC5-4F0F-AF38-303EFEAB194C}" dt="2025-01-21T15:31:34.109" v="8" actId="1076"/>
        <pc:sldMkLst>
          <pc:docMk/>
          <pc:sldMk cId="3971954131" sldId="490"/>
        </pc:sldMkLst>
        <pc:graphicFrameChg chg="add mod">
          <ac:chgData name="William Leonidas Hernandez Malagon" userId="a6f271d5-185a-455c-b678-8fca19a3d8d9" providerId="ADAL" clId="{DD557E15-8EC5-4F0F-AF38-303EFEAB194C}" dt="2025-01-21T15:31:34.109" v="8" actId="1076"/>
          <ac:graphicFrameMkLst>
            <pc:docMk/>
            <pc:sldMk cId="3971954131" sldId="490"/>
            <ac:graphicFrameMk id="2" creationId="{B94DF99F-DD52-765A-C1E5-471F314F082C}"/>
          </ac:graphicFrameMkLst>
        </pc:graphicFrameChg>
      </pc:sldChg>
      <pc:sldChg chg="addSp delSp modSp mod">
        <pc:chgData name="William Leonidas Hernandez Malagon" userId="a6f271d5-185a-455c-b678-8fca19a3d8d9" providerId="ADAL" clId="{DD557E15-8EC5-4F0F-AF38-303EFEAB194C}" dt="2025-01-21T15:32:44.180" v="15"/>
        <pc:sldMkLst>
          <pc:docMk/>
          <pc:sldMk cId="4040294969" sldId="491"/>
        </pc:sldMkLst>
        <pc:graphicFrameChg chg="add mod">
          <ac:chgData name="William Leonidas Hernandez Malagon" userId="a6f271d5-185a-455c-b678-8fca19a3d8d9" providerId="ADAL" clId="{DD557E15-8EC5-4F0F-AF38-303EFEAB194C}" dt="2025-01-21T15:32:44.180" v="15"/>
          <ac:graphicFrameMkLst>
            <pc:docMk/>
            <pc:sldMk cId="4040294969" sldId="491"/>
            <ac:graphicFrameMk id="4" creationId="{6B2C03C7-E5D6-468E-A87F-D08595448310}"/>
          </ac:graphicFrameMkLst>
        </pc:graphicFrameChg>
      </pc:sldChg>
      <pc:sldChg chg="modSp mod">
        <pc:chgData name="William Leonidas Hernandez Malagon" userId="a6f271d5-185a-455c-b678-8fca19a3d8d9" providerId="ADAL" clId="{DD557E15-8EC5-4F0F-AF38-303EFEAB194C}" dt="2025-01-21T15:31:13.121" v="5" actId="207"/>
        <pc:sldMkLst>
          <pc:docMk/>
          <pc:sldMk cId="3367208256" sldId="492"/>
        </pc:sldMkLst>
      </pc:sldChg>
    </pc:docChg>
  </pc:docChgLst>
  <pc:docChgLst>
    <pc:chgData name="William Leonidas Hernandez Malagon" userId="a6f271d5-185a-455c-b678-8fca19a3d8d9" providerId="ADAL" clId="{611938C1-05CF-4D74-B36B-EA317F52CA7D}"/>
    <pc:docChg chg="undo redo custSel addSld delSld modSld modSection">
      <pc:chgData name="William Leonidas Hernandez Malagon" userId="a6f271d5-185a-455c-b678-8fca19a3d8d9" providerId="ADAL" clId="{611938C1-05CF-4D74-B36B-EA317F52CA7D}" dt="2025-01-28T16:04:01.363" v="1209" actId="208"/>
      <pc:docMkLst>
        <pc:docMk/>
      </pc:docMkLst>
      <pc:sldChg chg="modSp mod">
        <pc:chgData name="William Leonidas Hernandez Malagon" userId="a6f271d5-185a-455c-b678-8fca19a3d8d9" providerId="ADAL" clId="{611938C1-05CF-4D74-B36B-EA317F52CA7D}" dt="2025-01-22T19:31:21.596" v="755" actId="6549"/>
        <pc:sldMkLst>
          <pc:docMk/>
          <pc:sldMk cId="3109147177" sldId="256"/>
        </pc:sldMkLst>
        <pc:spChg chg="mod">
          <ac:chgData name="William Leonidas Hernandez Malagon" userId="a6f271d5-185a-455c-b678-8fca19a3d8d9" providerId="ADAL" clId="{611938C1-05CF-4D74-B36B-EA317F52CA7D}" dt="2025-01-22T19:31:21.596" v="755" actId="6549"/>
          <ac:spMkLst>
            <pc:docMk/>
            <pc:sldMk cId="3109147177" sldId="256"/>
            <ac:spMk id="3" creationId="{B3C7FADB-DCAF-93F3-682F-F5AE428EC06B}"/>
          </ac:spMkLst>
        </pc:spChg>
      </pc:sldChg>
      <pc:sldChg chg="modSp add mod">
        <pc:chgData name="William Leonidas Hernandez Malagon" userId="a6f271d5-185a-455c-b678-8fca19a3d8d9" providerId="ADAL" clId="{611938C1-05CF-4D74-B36B-EA317F52CA7D}" dt="2025-01-28T15:11:41.263" v="1038" actId="113"/>
        <pc:sldMkLst>
          <pc:docMk/>
          <pc:sldMk cId="2722484510" sldId="460"/>
        </pc:sldMkLst>
        <pc:spChg chg="mod">
          <ac:chgData name="William Leonidas Hernandez Malagon" userId="a6f271d5-185a-455c-b678-8fca19a3d8d9" providerId="ADAL" clId="{611938C1-05CF-4D74-B36B-EA317F52CA7D}" dt="2025-01-28T15:10:21.439" v="1028" actId="14100"/>
          <ac:spMkLst>
            <pc:docMk/>
            <pc:sldMk cId="2722484510" sldId="460"/>
            <ac:spMk id="3" creationId="{00000000-0000-0000-0000-000000000000}"/>
          </ac:spMkLst>
        </pc:spChg>
        <pc:spChg chg="mod">
          <ac:chgData name="William Leonidas Hernandez Malagon" userId="a6f271d5-185a-455c-b678-8fca19a3d8d9" providerId="ADAL" clId="{611938C1-05CF-4D74-B36B-EA317F52CA7D}" dt="2025-01-28T15:10:38.974" v="1035" actId="1076"/>
          <ac:spMkLst>
            <pc:docMk/>
            <pc:sldMk cId="2722484510" sldId="460"/>
            <ac:spMk id="10" creationId="{00000000-0000-0000-0000-000000000000}"/>
          </ac:spMkLst>
        </pc:spChg>
        <pc:spChg chg="mod">
          <ac:chgData name="William Leonidas Hernandez Malagon" userId="a6f271d5-185a-455c-b678-8fca19a3d8d9" providerId="ADAL" clId="{611938C1-05CF-4D74-B36B-EA317F52CA7D}" dt="2025-01-28T15:11:41.263" v="1038" actId="113"/>
          <ac:spMkLst>
            <pc:docMk/>
            <pc:sldMk cId="2722484510" sldId="460"/>
            <ac:spMk id="13" creationId="{00000000-0000-0000-0000-000000000000}"/>
          </ac:spMkLst>
        </pc:spChg>
      </pc:sldChg>
      <pc:sldChg chg="delSp modSp mod">
        <pc:chgData name="William Leonidas Hernandez Malagon" userId="a6f271d5-185a-455c-b678-8fca19a3d8d9" providerId="ADAL" clId="{611938C1-05CF-4D74-B36B-EA317F52CA7D}" dt="2025-01-28T15:13:12.641" v="1071" actId="27636"/>
        <pc:sldMkLst>
          <pc:docMk/>
          <pc:sldMk cId="947691038" sldId="461"/>
        </pc:sldMkLst>
        <pc:spChg chg="mod">
          <ac:chgData name="William Leonidas Hernandez Malagon" userId="a6f271d5-185a-455c-b678-8fca19a3d8d9" providerId="ADAL" clId="{611938C1-05CF-4D74-B36B-EA317F52CA7D}" dt="2025-01-22T19:29:14.075" v="707" actId="6549"/>
          <ac:spMkLst>
            <pc:docMk/>
            <pc:sldMk cId="947691038" sldId="461"/>
            <ac:spMk id="8" creationId="{773FA131-7E85-4A95-2792-6DAAAB898091}"/>
          </ac:spMkLst>
        </pc:spChg>
        <pc:spChg chg="mod">
          <ac:chgData name="William Leonidas Hernandez Malagon" userId="a6f271d5-185a-455c-b678-8fca19a3d8d9" providerId="ADAL" clId="{611938C1-05CF-4D74-B36B-EA317F52CA7D}" dt="2025-01-28T15:13:12.641" v="1071" actId="27636"/>
          <ac:spMkLst>
            <pc:docMk/>
            <pc:sldMk cId="947691038" sldId="461"/>
            <ac:spMk id="24" creationId="{51548C30-4B09-634E-A0D5-A759B9421AFC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1T13:43:08.155" v="10" actId="207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addSp delSp modSp mod">
        <pc:chgData name="William Leonidas Hernandez Malagon" userId="a6f271d5-185a-455c-b678-8fca19a3d8d9" providerId="ADAL" clId="{611938C1-05CF-4D74-B36B-EA317F52CA7D}" dt="2025-01-28T15:13:37.666" v="1088" actId="27636"/>
        <pc:sldMkLst>
          <pc:docMk/>
          <pc:sldMk cId="2613276781" sldId="468"/>
        </pc:sldMkLst>
        <pc:spChg chg="mod">
          <ac:chgData name="William Leonidas Hernandez Malagon" userId="a6f271d5-185a-455c-b678-8fca19a3d8d9" providerId="ADAL" clId="{611938C1-05CF-4D74-B36B-EA317F52CA7D}" dt="2025-01-28T15:13:37.666" v="1088" actId="27636"/>
          <ac:spMkLst>
            <pc:docMk/>
            <pc:sldMk cId="2613276781" sldId="468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29:57.907" v="732" actId="6549"/>
          <ac:spMkLst>
            <pc:docMk/>
            <pc:sldMk cId="2613276781" sldId="468"/>
            <ac:spMk id="25" creationId="{773FA131-7E85-4A95-2792-6DAAAB898091}"/>
          </ac:spMkLst>
        </pc:spChg>
        <pc:graphicFrameChg chg="add mod modGraphic">
          <ac:chgData name="William Leonidas Hernandez Malagon" userId="a6f271d5-185a-455c-b678-8fca19a3d8d9" providerId="ADAL" clId="{611938C1-05CF-4D74-B36B-EA317F52CA7D}" dt="2025-01-22T17:13:13.526" v="585"/>
          <ac:graphicFrameMkLst>
            <pc:docMk/>
            <pc:sldMk cId="2613276781" sldId="468"/>
            <ac:graphicFrameMk id="3" creationId="{B240CA0B-E1D6-0F95-3806-D7AB28B532A3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3:46.542" v="1094" actId="20577"/>
        <pc:sldMkLst>
          <pc:docMk/>
          <pc:sldMk cId="2215501645" sldId="469"/>
        </pc:sldMkLst>
        <pc:spChg chg="mod">
          <ac:chgData name="William Leonidas Hernandez Malagon" userId="a6f271d5-185a-455c-b678-8fca19a3d8d9" providerId="ADAL" clId="{611938C1-05CF-4D74-B36B-EA317F52CA7D}" dt="2025-01-22T19:30:08.212" v="733" actId="13926"/>
          <ac:spMkLst>
            <pc:docMk/>
            <pc:sldMk cId="2215501645" sldId="469"/>
            <ac:spMk id="2" creationId="{00000000-0000-0000-0000-000000000000}"/>
          </ac:spMkLst>
        </pc:spChg>
        <pc:spChg chg="mod">
          <ac:chgData name="William Leonidas Hernandez Malagon" userId="a6f271d5-185a-455c-b678-8fca19a3d8d9" providerId="ADAL" clId="{611938C1-05CF-4D74-B36B-EA317F52CA7D}" dt="2025-01-28T15:13:46.542" v="1094" actId="20577"/>
          <ac:spMkLst>
            <pc:docMk/>
            <pc:sldMk cId="2215501645" sldId="469"/>
            <ac:spMk id="24" creationId="{51548C30-4B09-634E-A0D5-A759B9421AFC}"/>
          </ac:spMkLst>
        </pc:spChg>
      </pc:sldChg>
      <pc:sldChg chg="modSp mod">
        <pc:chgData name="William Leonidas Hernandez Malagon" userId="a6f271d5-185a-455c-b678-8fca19a3d8d9" providerId="ADAL" clId="{611938C1-05CF-4D74-B36B-EA317F52CA7D}" dt="2025-01-28T15:13:50.864" v="1098" actId="27636"/>
        <pc:sldMkLst>
          <pc:docMk/>
          <pc:sldMk cId="132265351" sldId="470"/>
        </pc:sldMkLst>
        <pc:spChg chg="mod">
          <ac:chgData name="William Leonidas Hernandez Malagon" userId="a6f271d5-185a-455c-b678-8fca19a3d8d9" providerId="ADAL" clId="{611938C1-05CF-4D74-B36B-EA317F52CA7D}" dt="2025-01-28T15:13:50.864" v="1098" actId="27636"/>
          <ac:spMkLst>
            <pc:docMk/>
            <pc:sldMk cId="132265351" sldId="470"/>
            <ac:spMk id="24" creationId="{51548C30-4B09-634E-A0D5-A759B9421AFC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1T22:32:28.812" v="403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4:05.463" v="1104" actId="20577"/>
        <pc:sldMkLst>
          <pc:docMk/>
          <pc:sldMk cId="3040075847" sldId="471"/>
        </pc:sldMkLst>
        <pc:spChg chg="mod">
          <ac:chgData name="William Leonidas Hernandez Malagon" userId="a6f271d5-185a-455c-b678-8fca19a3d8d9" providerId="ADAL" clId="{611938C1-05CF-4D74-B36B-EA317F52CA7D}" dt="2025-01-28T15:14:05.463" v="1104" actId="20577"/>
          <ac:spMkLst>
            <pc:docMk/>
            <pc:sldMk cId="3040075847" sldId="471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30:17.956" v="735" actId="13926"/>
          <ac:spMkLst>
            <pc:docMk/>
            <pc:sldMk cId="3040075847" sldId="471"/>
            <ac:spMk id="25" creationId="{773FA131-7E85-4A95-2792-6DAAAB898091}"/>
          </ac:spMkLst>
        </pc:spChg>
      </pc:sldChg>
      <pc:sldChg chg="modSp mod">
        <pc:chgData name="William Leonidas Hernandez Malagon" userId="a6f271d5-185a-455c-b678-8fca19a3d8d9" providerId="ADAL" clId="{611938C1-05CF-4D74-B36B-EA317F52CA7D}" dt="2025-01-28T15:13:57.351" v="1102" actId="20577"/>
        <pc:sldMkLst>
          <pc:docMk/>
          <pc:sldMk cId="3720553667" sldId="472"/>
        </pc:sldMkLst>
        <pc:spChg chg="mod">
          <ac:chgData name="William Leonidas Hernandez Malagon" userId="a6f271d5-185a-455c-b678-8fca19a3d8d9" providerId="ADAL" clId="{611938C1-05CF-4D74-B36B-EA317F52CA7D}" dt="2025-01-28T15:13:57.351" v="1102" actId="20577"/>
          <ac:spMkLst>
            <pc:docMk/>
            <pc:sldMk cId="3720553667" sldId="472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30:13.348" v="734" actId="13926"/>
          <ac:spMkLst>
            <pc:docMk/>
            <pc:sldMk cId="3720553667" sldId="472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2T17:05:42.433" v="521" actId="255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4:09.081" v="1108" actId="27636"/>
        <pc:sldMkLst>
          <pc:docMk/>
          <pc:sldMk cId="1440154386" sldId="473"/>
        </pc:sldMkLst>
        <pc:spChg chg="mod">
          <ac:chgData name="William Leonidas Hernandez Malagon" userId="a6f271d5-185a-455c-b678-8fca19a3d8d9" providerId="ADAL" clId="{611938C1-05CF-4D74-B36B-EA317F52CA7D}" dt="2025-01-28T15:14:09.081" v="1108" actId="27636"/>
          <ac:spMkLst>
            <pc:docMk/>
            <pc:sldMk cId="1440154386" sldId="473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30:24.940" v="736" actId="13926"/>
          <ac:spMkLst>
            <pc:docMk/>
            <pc:sldMk cId="1440154386" sldId="473"/>
            <ac:spMk id="25" creationId="{773FA131-7E85-4A95-2792-6DAAAB898091}"/>
          </ac:spMkLst>
        </pc:spChg>
      </pc:sldChg>
      <pc:sldChg chg="modSp mod">
        <pc:chgData name="William Leonidas Hernandez Malagon" userId="a6f271d5-185a-455c-b678-8fca19a3d8d9" providerId="ADAL" clId="{611938C1-05CF-4D74-B36B-EA317F52CA7D}" dt="2025-01-28T15:13:21.695" v="1076" actId="20577"/>
        <pc:sldMkLst>
          <pc:docMk/>
          <pc:sldMk cId="4278455328" sldId="478"/>
        </pc:sldMkLst>
        <pc:spChg chg="mod">
          <ac:chgData name="William Leonidas Hernandez Malagon" userId="a6f271d5-185a-455c-b678-8fca19a3d8d9" providerId="ADAL" clId="{611938C1-05CF-4D74-B36B-EA317F52CA7D}" dt="2025-01-28T15:13:21.695" v="1076" actId="20577"/>
          <ac:spMkLst>
            <pc:docMk/>
            <pc:sldMk cId="4278455328" sldId="478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29:24.539" v="712" actId="6549"/>
          <ac:spMkLst>
            <pc:docMk/>
            <pc:sldMk cId="4278455328" sldId="478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2T17:12:44.076" v="582" actId="20577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3:25.192" v="1078" actId="6549"/>
        <pc:sldMkLst>
          <pc:docMk/>
          <pc:sldMk cId="458743938" sldId="482"/>
        </pc:sldMkLst>
        <pc:spChg chg="mod">
          <ac:chgData name="William Leonidas Hernandez Malagon" userId="a6f271d5-185a-455c-b678-8fca19a3d8d9" providerId="ADAL" clId="{611938C1-05CF-4D74-B36B-EA317F52CA7D}" dt="2025-01-28T15:13:25.192" v="1078" actId="6549"/>
          <ac:spMkLst>
            <pc:docMk/>
            <pc:sldMk cId="458743938" sldId="482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29:34.779" v="717" actId="6549"/>
          <ac:spMkLst>
            <pc:docMk/>
            <pc:sldMk cId="458743938" sldId="482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2T17:13:04.701" v="584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3:29.439" v="1080" actId="20577"/>
        <pc:sldMkLst>
          <pc:docMk/>
          <pc:sldMk cId="3550577705" sldId="484"/>
        </pc:sldMkLst>
        <pc:spChg chg="mod">
          <ac:chgData name="William Leonidas Hernandez Malagon" userId="a6f271d5-185a-455c-b678-8fca19a3d8d9" providerId="ADAL" clId="{611938C1-05CF-4D74-B36B-EA317F52CA7D}" dt="2025-01-28T15:13:29.439" v="1080" actId="20577"/>
          <ac:spMkLst>
            <pc:docMk/>
            <pc:sldMk cId="3550577705" sldId="484"/>
            <ac:spMk id="24" creationId="{51548C30-4B09-634E-A0D5-A759B9421AFC}"/>
          </ac:spMkLst>
        </pc:spChg>
        <pc:spChg chg="mod">
          <ac:chgData name="William Leonidas Hernandez Malagon" userId="a6f271d5-185a-455c-b678-8fca19a3d8d9" providerId="ADAL" clId="{611938C1-05CF-4D74-B36B-EA317F52CA7D}" dt="2025-01-22T19:29:42.075" v="722" actId="6549"/>
          <ac:spMkLst>
            <pc:docMk/>
            <pc:sldMk cId="3550577705" sldId="484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2T17:12:59.046" v="583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3:42.545" v="1092" actId="27636"/>
        <pc:sldMkLst>
          <pc:docMk/>
          <pc:sldMk cId="131361163" sldId="485"/>
        </pc:sldMkLst>
        <pc:spChg chg="mod">
          <ac:chgData name="William Leonidas Hernandez Malagon" userId="a6f271d5-185a-455c-b678-8fca19a3d8d9" providerId="ADAL" clId="{611938C1-05CF-4D74-B36B-EA317F52CA7D}" dt="2025-01-28T15:13:42.545" v="1092" actId="27636"/>
          <ac:spMkLst>
            <pc:docMk/>
            <pc:sldMk cId="131361163" sldId="485"/>
            <ac:spMk id="2" creationId="{00000000-0000-0000-0000-000000000000}"/>
          </ac:spMkLst>
        </pc:spChg>
      </pc:sldChg>
      <pc:sldChg chg="modSp mod">
        <pc:chgData name="William Leonidas Hernandez Malagon" userId="a6f271d5-185a-455c-b678-8fca19a3d8d9" providerId="ADAL" clId="{611938C1-05CF-4D74-B36B-EA317F52CA7D}" dt="2025-01-28T15:13:33.977" v="1084" actId="27636"/>
        <pc:sldMkLst>
          <pc:docMk/>
          <pc:sldMk cId="1655257239" sldId="489"/>
        </pc:sldMkLst>
        <pc:spChg chg="mod">
          <ac:chgData name="William Leonidas Hernandez Malagon" userId="a6f271d5-185a-455c-b678-8fca19a3d8d9" providerId="ADAL" clId="{611938C1-05CF-4D74-B36B-EA317F52CA7D}" dt="2025-01-22T19:29:50.060" v="727" actId="6549"/>
          <ac:spMkLst>
            <pc:docMk/>
            <pc:sldMk cId="1655257239" sldId="489"/>
            <ac:spMk id="13" creationId="{773FA131-7E85-4A95-2792-6DAAAB898091}"/>
          </ac:spMkLst>
        </pc:spChg>
        <pc:spChg chg="mod">
          <ac:chgData name="William Leonidas Hernandez Malagon" userId="a6f271d5-185a-455c-b678-8fca19a3d8d9" providerId="ADAL" clId="{611938C1-05CF-4D74-B36B-EA317F52CA7D}" dt="2025-01-28T15:13:33.977" v="1084" actId="27636"/>
          <ac:spMkLst>
            <pc:docMk/>
            <pc:sldMk cId="1655257239" sldId="489"/>
            <ac:spMk id="24" creationId="{51548C30-4B09-634E-A0D5-A759B9421AFC}"/>
          </ac:spMkLst>
        </pc:spChg>
        <pc:graphicFrameChg chg="mod modGraphic">
          <ac:chgData name="William Leonidas Hernandez Malagon" userId="a6f271d5-185a-455c-b678-8fca19a3d8d9" providerId="ADAL" clId="{611938C1-05CF-4D74-B36B-EA317F52CA7D}" dt="2025-01-22T14:29:07.806" v="475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addSp delSp modSp mod">
        <pc:chgData name="William Leonidas Hernandez Malagon" userId="a6f271d5-185a-455c-b678-8fca19a3d8d9" providerId="ADAL" clId="{611938C1-05CF-4D74-B36B-EA317F52CA7D}" dt="2025-01-28T15:13:08.850" v="1066" actId="27636"/>
        <pc:sldMkLst>
          <pc:docMk/>
          <pc:sldMk cId="3971954131" sldId="490"/>
        </pc:sldMkLst>
        <pc:spChg chg="mod">
          <ac:chgData name="William Leonidas Hernandez Malagon" userId="a6f271d5-185a-455c-b678-8fca19a3d8d9" providerId="ADAL" clId="{611938C1-05CF-4D74-B36B-EA317F52CA7D}" dt="2025-01-28T15:13:08.850" v="1066" actId="27636"/>
          <ac:spMkLst>
            <pc:docMk/>
            <pc:sldMk cId="3971954131" sldId="490"/>
            <ac:spMk id="6" creationId="{A603597D-1192-692B-AE5A-085BD1BE6EBB}"/>
          </ac:spMkLst>
        </pc:spChg>
        <pc:spChg chg="mod">
          <ac:chgData name="William Leonidas Hernandez Malagon" userId="a6f271d5-185a-455c-b678-8fca19a3d8d9" providerId="ADAL" clId="{611938C1-05CF-4D74-B36B-EA317F52CA7D}" dt="2025-01-21T20:59:47.117" v="75" actId="6549"/>
          <ac:spMkLst>
            <pc:docMk/>
            <pc:sldMk cId="3971954131" sldId="490"/>
            <ac:spMk id="8" creationId="{773FA131-7E85-4A95-2792-6DAAAB898091}"/>
          </ac:spMkLst>
        </pc:spChg>
        <pc:graphicFrameChg chg="del">
          <ac:chgData name="William Leonidas Hernandez Malagon" userId="a6f271d5-185a-455c-b678-8fca19a3d8d9" providerId="ADAL" clId="{611938C1-05CF-4D74-B36B-EA317F52CA7D}" dt="2025-01-21T13:41:41.455" v="3" actId="478"/>
          <ac:graphicFrameMkLst>
            <pc:docMk/>
            <pc:sldMk cId="3971954131" sldId="490"/>
            <ac:graphicFrameMk id="2" creationId="{B94DF99F-DD52-765A-C1E5-471F314F082C}"/>
          </ac:graphicFrameMkLst>
        </pc:graphicFrameChg>
      </pc:sldChg>
      <pc:sldChg chg="addSp delSp modSp mod">
        <pc:chgData name="William Leonidas Hernandez Malagon" userId="a6f271d5-185a-455c-b678-8fca19a3d8d9" providerId="ADAL" clId="{611938C1-05CF-4D74-B36B-EA317F52CA7D}" dt="2025-01-28T15:13:16.695" v="1074" actId="20577"/>
        <pc:sldMkLst>
          <pc:docMk/>
          <pc:sldMk cId="4040294969" sldId="491"/>
        </pc:sldMkLst>
        <pc:spChg chg="mod">
          <ac:chgData name="William Leonidas Hernandez Malagon" userId="a6f271d5-185a-455c-b678-8fca19a3d8d9" providerId="ADAL" clId="{611938C1-05CF-4D74-B36B-EA317F52CA7D}" dt="2025-01-28T15:13:16.695" v="1074" actId="20577"/>
          <ac:spMkLst>
            <pc:docMk/>
            <pc:sldMk cId="4040294969" sldId="491"/>
            <ac:spMk id="3" creationId="{47C823DA-B3E3-4E13-B38E-5D9C5A8B4EA3}"/>
          </ac:spMkLst>
        </pc:spChg>
        <pc:graphicFrameChg chg="del mod">
          <ac:chgData name="William Leonidas Hernandez Malagon" userId="a6f271d5-185a-455c-b678-8fca19a3d8d9" providerId="ADAL" clId="{611938C1-05CF-4D74-B36B-EA317F52CA7D}" dt="2025-01-21T21:00:40.589" v="79"/>
          <ac:graphicFrameMkLst>
            <pc:docMk/>
            <pc:sldMk cId="4040294969" sldId="491"/>
            <ac:graphicFrameMk id="4" creationId="{6B2C03C7-E5D6-468E-A87F-D08595448310}"/>
          </ac:graphicFrameMkLst>
        </pc:graphicFrameChg>
      </pc:sldChg>
      <pc:sldChg chg="addSp delSp modSp mod">
        <pc:chgData name="William Leonidas Hernandez Malagon" userId="a6f271d5-185a-455c-b678-8fca19a3d8d9" providerId="ADAL" clId="{611938C1-05CF-4D74-B36B-EA317F52CA7D}" dt="2025-01-28T16:02:52.776" v="1206" actId="20577"/>
        <pc:sldMkLst>
          <pc:docMk/>
          <pc:sldMk cId="3367208256" sldId="492"/>
        </pc:sldMkLst>
        <pc:spChg chg="add del mod">
          <ac:chgData name="William Leonidas Hernandez Malagon" userId="a6f271d5-185a-455c-b678-8fca19a3d8d9" providerId="ADAL" clId="{611938C1-05CF-4D74-B36B-EA317F52CA7D}" dt="2025-01-28T14:01:57.833" v="796" actId="478"/>
          <ac:spMkLst>
            <pc:docMk/>
            <pc:sldMk cId="3367208256" sldId="492"/>
            <ac:spMk id="2" creationId="{52DFDEB9-4BB1-EB46-359A-9E83874D8C4F}"/>
          </ac:spMkLst>
        </pc:spChg>
        <pc:spChg chg="mod">
          <ac:chgData name="William Leonidas Hernandez Malagon" userId="a6f271d5-185a-455c-b678-8fca19a3d8d9" providerId="ADAL" clId="{611938C1-05CF-4D74-B36B-EA317F52CA7D}" dt="2025-01-28T15:12:41.377" v="1042" actId="27636"/>
          <ac:spMkLst>
            <pc:docMk/>
            <pc:sldMk cId="3367208256" sldId="492"/>
            <ac:spMk id="4" creationId="{E20ED8AC-F465-BA55-9533-595301D0AB02}"/>
          </ac:spMkLst>
        </pc:spChg>
        <pc:spChg chg="mod">
          <ac:chgData name="William Leonidas Hernandez Malagon" userId="a6f271d5-185a-455c-b678-8fca19a3d8d9" providerId="ADAL" clId="{611938C1-05CF-4D74-B36B-EA317F52CA7D}" dt="2025-01-28T14:15:39.921" v="900" actId="6549"/>
          <ac:spMkLst>
            <pc:docMk/>
            <pc:sldMk cId="3367208256" sldId="492"/>
            <ac:spMk id="25" creationId="{E1CD9F10-47A3-02D7-C18C-1E318CA36D99}"/>
          </ac:spMkLst>
        </pc:spChg>
        <pc:graphicFrameChg chg="add del mod modGraphic">
          <ac:chgData name="William Leonidas Hernandez Malagon" userId="a6f271d5-185a-455c-b678-8fca19a3d8d9" providerId="ADAL" clId="{611938C1-05CF-4D74-B36B-EA317F52CA7D}" dt="2025-01-28T14:01:11.618" v="762" actId="478"/>
          <ac:graphicFrameMkLst>
            <pc:docMk/>
            <pc:sldMk cId="3367208256" sldId="492"/>
            <ac:graphicFrameMk id="3" creationId="{D52441E7-F762-026D-7FDB-F4AE0FFA9AB4}"/>
          </ac:graphicFrameMkLst>
        </pc:graphicFrameChg>
        <pc:graphicFrameChg chg="add del mod modGraphic">
          <ac:chgData name="William Leonidas Hernandez Malagon" userId="a6f271d5-185a-455c-b678-8fca19a3d8d9" providerId="ADAL" clId="{611938C1-05CF-4D74-B36B-EA317F52CA7D}" dt="2025-01-28T14:05:22.212" v="801" actId="478"/>
          <ac:graphicFrameMkLst>
            <pc:docMk/>
            <pc:sldMk cId="3367208256" sldId="492"/>
            <ac:graphicFrameMk id="5" creationId="{F9116A26-B0ED-579B-9A50-BBB4DE298427}"/>
          </ac:graphicFrameMkLst>
        </pc:graphicFrameChg>
        <pc:graphicFrameChg chg="add del mod modGraphic">
          <ac:chgData name="William Leonidas Hernandez Malagon" userId="a6f271d5-185a-455c-b678-8fca19a3d8d9" providerId="ADAL" clId="{611938C1-05CF-4D74-B36B-EA317F52CA7D}" dt="2025-01-28T16:02:52.776" v="1206" actId="20577"/>
          <ac:graphicFrameMkLst>
            <pc:docMk/>
            <pc:sldMk cId="3367208256" sldId="492"/>
            <ac:graphicFrameMk id="6" creationId="{B3ED2050-A287-7AD7-523A-91899A6F4B75}"/>
          </ac:graphicFrameMkLst>
        </pc:graphicFrameChg>
      </pc:sldChg>
      <pc:sldChg chg="modSp mod">
        <pc:chgData name="William Leonidas Hernandez Malagon" userId="a6f271d5-185a-455c-b678-8fca19a3d8d9" providerId="ADAL" clId="{611938C1-05CF-4D74-B36B-EA317F52CA7D}" dt="2025-01-28T15:14:12.511" v="1110" actId="20577"/>
        <pc:sldMkLst>
          <pc:docMk/>
          <pc:sldMk cId="4260923486" sldId="493"/>
        </pc:sldMkLst>
        <pc:spChg chg="mod">
          <ac:chgData name="William Leonidas Hernandez Malagon" userId="a6f271d5-185a-455c-b678-8fca19a3d8d9" providerId="ADAL" clId="{611938C1-05CF-4D74-B36B-EA317F52CA7D}" dt="2025-01-22T19:30:30.405" v="737" actId="13926"/>
          <ac:spMkLst>
            <pc:docMk/>
            <pc:sldMk cId="4260923486" sldId="493"/>
            <ac:spMk id="2" creationId="{FA11985A-5618-934B-6474-8A706028215E}"/>
          </ac:spMkLst>
        </pc:spChg>
        <pc:spChg chg="mod">
          <ac:chgData name="William Leonidas Hernandez Malagon" userId="a6f271d5-185a-455c-b678-8fca19a3d8d9" providerId="ADAL" clId="{611938C1-05CF-4D74-B36B-EA317F52CA7D}" dt="2025-01-28T15:14:12.511" v="1110" actId="20577"/>
          <ac:spMkLst>
            <pc:docMk/>
            <pc:sldMk cId="4260923486" sldId="493"/>
            <ac:spMk id="4" creationId="{56221DEF-3C13-EED9-2C5E-ADFD93357165}"/>
          </ac:spMkLst>
        </pc:spChg>
      </pc:sldChg>
      <pc:sldChg chg="addSp modSp mod">
        <pc:chgData name="William Leonidas Hernandez Malagon" userId="a6f271d5-185a-455c-b678-8fca19a3d8d9" providerId="ADAL" clId="{611938C1-05CF-4D74-B36B-EA317F52CA7D}" dt="2025-01-28T15:14:16.176" v="1114" actId="27636"/>
        <pc:sldMkLst>
          <pc:docMk/>
          <pc:sldMk cId="307952953" sldId="494"/>
        </pc:sldMkLst>
        <pc:spChg chg="add mod">
          <ac:chgData name="William Leonidas Hernandez Malagon" userId="a6f271d5-185a-455c-b678-8fca19a3d8d9" providerId="ADAL" clId="{611938C1-05CF-4D74-B36B-EA317F52CA7D}" dt="2025-01-22T19:27:01.330" v="650" actId="6549"/>
          <ac:spMkLst>
            <pc:docMk/>
            <pc:sldMk cId="307952953" sldId="494"/>
            <ac:spMk id="2" creationId="{E3DAEB58-6198-F474-5C6D-D0BED6438452}"/>
          </ac:spMkLst>
        </pc:spChg>
        <pc:spChg chg="mod">
          <ac:chgData name="William Leonidas Hernandez Malagon" userId="a6f271d5-185a-455c-b678-8fca19a3d8d9" providerId="ADAL" clId="{611938C1-05CF-4D74-B36B-EA317F52CA7D}" dt="2025-01-28T15:14:16.176" v="1114" actId="27636"/>
          <ac:spMkLst>
            <pc:docMk/>
            <pc:sldMk cId="307952953" sldId="494"/>
            <ac:spMk id="24" creationId="{0733FB06-FD35-0141-74A9-EDB00D7330D7}"/>
          </ac:spMkLst>
        </pc:spChg>
      </pc:sldChg>
      <pc:sldChg chg="delSp add del mod">
        <pc:chgData name="William Leonidas Hernandez Malagon" userId="a6f271d5-185a-455c-b678-8fca19a3d8d9" providerId="ADAL" clId="{611938C1-05CF-4D74-B36B-EA317F52CA7D}" dt="2025-01-21T21:21:46.188" v="320" actId="47"/>
        <pc:sldMkLst>
          <pc:docMk/>
          <pc:sldMk cId="983844420" sldId="495"/>
        </pc:sldMkLst>
      </pc:sldChg>
      <pc:sldChg chg="modSp add mod">
        <pc:chgData name="William Leonidas Hernandez Malagon" userId="a6f271d5-185a-455c-b678-8fca19a3d8d9" providerId="ADAL" clId="{611938C1-05CF-4D74-B36B-EA317F52CA7D}" dt="2025-01-28T15:13:03.897" v="1062" actId="27636"/>
        <pc:sldMkLst>
          <pc:docMk/>
          <pc:sldMk cId="3719691446" sldId="496"/>
        </pc:sldMkLst>
        <pc:spChg chg="mod">
          <ac:chgData name="William Leonidas Hernandez Malagon" userId="a6f271d5-185a-455c-b678-8fca19a3d8d9" providerId="ADAL" clId="{611938C1-05CF-4D74-B36B-EA317F52CA7D}" dt="2025-01-28T15:13:03.897" v="1062" actId="27636"/>
          <ac:spMkLst>
            <pc:docMk/>
            <pc:sldMk cId="3719691446" sldId="496"/>
            <ac:spMk id="4" creationId="{FF40843F-63E8-442B-BC65-996A92311F04}"/>
          </ac:spMkLst>
        </pc:spChg>
        <pc:spChg chg="mod">
          <ac:chgData name="William Leonidas Hernandez Malagon" userId="a6f271d5-185a-455c-b678-8fca19a3d8d9" providerId="ADAL" clId="{611938C1-05CF-4D74-B36B-EA317F52CA7D}" dt="2025-01-22T19:29:03.923" v="702" actId="6549"/>
          <ac:spMkLst>
            <pc:docMk/>
            <pc:sldMk cId="3719691446" sldId="496"/>
            <ac:spMk id="25" creationId="{B2ED2E3F-14DA-0791-F859-A9C0988B9131}"/>
          </ac:spMkLst>
        </pc:spChg>
      </pc:sldChg>
      <pc:sldChg chg="addSp delSp modSp add mod">
        <pc:chgData name="William Leonidas Hernandez Malagon" userId="a6f271d5-185a-455c-b678-8fca19a3d8d9" providerId="ADAL" clId="{611938C1-05CF-4D74-B36B-EA317F52CA7D}" dt="2025-01-28T15:13:00.169" v="1058" actId="27636"/>
        <pc:sldMkLst>
          <pc:docMk/>
          <pc:sldMk cId="1525995284" sldId="497"/>
        </pc:sldMkLst>
        <pc:spChg chg="mod">
          <ac:chgData name="William Leonidas Hernandez Malagon" userId="a6f271d5-185a-455c-b678-8fca19a3d8d9" providerId="ADAL" clId="{611938C1-05CF-4D74-B36B-EA317F52CA7D}" dt="2025-01-28T15:13:00.169" v="1058" actId="27636"/>
          <ac:spMkLst>
            <pc:docMk/>
            <pc:sldMk cId="1525995284" sldId="497"/>
            <ac:spMk id="6" creationId="{A603597D-1192-692B-AE5A-085BD1BE6EBB}"/>
          </ac:spMkLst>
        </pc:spChg>
        <pc:spChg chg="mod">
          <ac:chgData name="William Leonidas Hernandez Malagon" userId="a6f271d5-185a-455c-b678-8fca19a3d8d9" providerId="ADAL" clId="{611938C1-05CF-4D74-B36B-EA317F52CA7D}" dt="2025-01-21T21:23:51.628" v="398" actId="20577"/>
          <ac:spMkLst>
            <pc:docMk/>
            <pc:sldMk cId="1525995284" sldId="497"/>
            <ac:spMk id="8" creationId="{773FA131-7E85-4A95-2792-6DAAAB898091}"/>
          </ac:spMkLst>
        </pc:spChg>
        <pc:graphicFrameChg chg="add del mod">
          <ac:chgData name="William Leonidas Hernandez Malagon" userId="a6f271d5-185a-455c-b678-8fca19a3d8d9" providerId="ADAL" clId="{611938C1-05CF-4D74-B36B-EA317F52CA7D}" dt="2025-01-21T22:49:54.313" v="441" actId="1076"/>
          <ac:graphicFrameMkLst>
            <pc:docMk/>
            <pc:sldMk cId="1525995284" sldId="497"/>
            <ac:graphicFrameMk id="5" creationId="{81E66156-49D5-135B-A7CF-80680386AAA8}"/>
          </ac:graphicFrameMkLst>
        </pc:graphicFrameChg>
        <pc:graphicFrameChg chg="add mod">
          <ac:chgData name="William Leonidas Hernandez Malagon" userId="a6f271d5-185a-455c-b678-8fca19a3d8d9" providerId="ADAL" clId="{611938C1-05CF-4D74-B36B-EA317F52CA7D}" dt="2025-01-21T22:49:03.785" v="437" actId="14100"/>
          <ac:graphicFrameMkLst>
            <pc:docMk/>
            <pc:sldMk cId="1525995284" sldId="497"/>
            <ac:graphicFrameMk id="10" creationId="{B2A0FFA9-D2FA-40FF-F94F-657C43078E37}"/>
          </ac:graphicFrameMkLst>
        </pc:graphicFrameChg>
      </pc:sldChg>
      <pc:sldChg chg="modSp add mod">
        <pc:chgData name="William Leonidas Hernandez Malagon" userId="a6f271d5-185a-455c-b678-8fca19a3d8d9" providerId="ADAL" clId="{611938C1-05CF-4D74-B36B-EA317F52CA7D}" dt="2025-01-28T15:12:53.305" v="1054" actId="27636"/>
        <pc:sldMkLst>
          <pc:docMk/>
          <pc:sldMk cId="2089270243" sldId="498"/>
        </pc:sldMkLst>
        <pc:spChg chg="mod">
          <ac:chgData name="William Leonidas Hernandez Malagon" userId="a6f271d5-185a-455c-b678-8fca19a3d8d9" providerId="ADAL" clId="{611938C1-05CF-4D74-B36B-EA317F52CA7D}" dt="2025-01-28T15:12:53.305" v="1054" actId="27636"/>
          <ac:spMkLst>
            <pc:docMk/>
            <pc:sldMk cId="2089270243" sldId="498"/>
            <ac:spMk id="4" creationId="{2163AAFF-5573-0FE3-92C9-D30F8F4EC060}"/>
          </ac:spMkLst>
        </pc:spChg>
      </pc:sldChg>
      <pc:sldChg chg="addSp delSp modSp add del mod">
        <pc:chgData name="William Leonidas Hernandez Malagon" userId="a6f271d5-185a-455c-b678-8fca19a3d8d9" providerId="ADAL" clId="{611938C1-05CF-4D74-B36B-EA317F52CA7D}" dt="2025-01-28T14:12:37.862" v="848" actId="47"/>
        <pc:sldMkLst>
          <pc:docMk/>
          <pc:sldMk cId="2419628289" sldId="499"/>
        </pc:sldMkLst>
        <pc:spChg chg="add del mod">
          <ac:chgData name="William Leonidas Hernandez Malagon" userId="a6f271d5-185a-455c-b678-8fca19a3d8d9" providerId="ADAL" clId="{611938C1-05CF-4D74-B36B-EA317F52CA7D}" dt="2025-01-28T14:10:55.184" v="841" actId="478"/>
          <ac:spMkLst>
            <pc:docMk/>
            <pc:sldMk cId="2419628289" sldId="499"/>
            <ac:spMk id="3" creationId="{E1238683-90FA-E489-EBF9-4D6E0BA3D05F}"/>
          </ac:spMkLst>
        </pc:spChg>
        <pc:spChg chg="del">
          <ac:chgData name="William Leonidas Hernandez Malagon" userId="a6f271d5-185a-455c-b678-8fca19a3d8d9" providerId="ADAL" clId="{611938C1-05CF-4D74-B36B-EA317F52CA7D}" dt="2025-01-28T14:10:52.381" v="840" actId="478"/>
          <ac:spMkLst>
            <pc:docMk/>
            <pc:sldMk cId="2419628289" sldId="499"/>
            <ac:spMk id="25" creationId="{EE66D325-8C73-EBCF-F485-6D684309E052}"/>
          </ac:spMkLst>
        </pc:spChg>
        <pc:graphicFrameChg chg="del mod">
          <ac:chgData name="William Leonidas Hernandez Malagon" userId="a6f271d5-185a-455c-b678-8fca19a3d8d9" providerId="ADAL" clId="{611938C1-05CF-4D74-B36B-EA317F52CA7D}" dt="2025-01-28T14:11:08.178" v="843" actId="478"/>
          <ac:graphicFrameMkLst>
            <pc:docMk/>
            <pc:sldMk cId="2419628289" sldId="499"/>
            <ac:graphicFrameMk id="6" creationId="{268776AA-BB86-F42D-8BC9-F2809E24E6D6}"/>
          </ac:graphicFrameMkLst>
        </pc:graphicFrameChg>
      </pc:sldChg>
      <pc:sldChg chg="addSp delSp modSp add mod">
        <pc:chgData name="William Leonidas Hernandez Malagon" userId="a6f271d5-185a-455c-b678-8fca19a3d8d9" providerId="ADAL" clId="{611938C1-05CF-4D74-B36B-EA317F52CA7D}" dt="2025-01-28T16:04:01.363" v="1209" actId="208"/>
        <pc:sldMkLst>
          <pc:docMk/>
          <pc:sldMk cId="4209597213" sldId="499"/>
        </pc:sldMkLst>
        <pc:spChg chg="mod">
          <ac:chgData name="William Leonidas Hernandez Malagon" userId="a6f271d5-185a-455c-b678-8fca19a3d8d9" providerId="ADAL" clId="{611938C1-05CF-4D74-B36B-EA317F52CA7D}" dt="2025-01-28T15:12:45.048" v="1046" actId="27636"/>
          <ac:spMkLst>
            <pc:docMk/>
            <pc:sldMk cId="4209597213" sldId="499"/>
            <ac:spMk id="4" creationId="{11FE2A69-6753-4FB8-AF6C-A59355A00B81}"/>
          </ac:spMkLst>
        </pc:spChg>
        <pc:spChg chg="add del mod">
          <ac:chgData name="William Leonidas Hernandez Malagon" userId="a6f271d5-185a-455c-b678-8fca19a3d8d9" providerId="ADAL" clId="{611938C1-05CF-4D74-B36B-EA317F52CA7D}" dt="2025-01-28T14:15:19.288" v="867" actId="478"/>
          <ac:spMkLst>
            <pc:docMk/>
            <pc:sldMk cId="4209597213" sldId="499"/>
            <ac:spMk id="5" creationId="{7494F4E0-188A-268C-B5F2-60025021E99B}"/>
          </ac:spMkLst>
        </pc:spChg>
        <pc:spChg chg="del">
          <ac:chgData name="William Leonidas Hernandez Malagon" userId="a6f271d5-185a-455c-b678-8fca19a3d8d9" providerId="ADAL" clId="{611938C1-05CF-4D74-B36B-EA317F52CA7D}" dt="2025-01-28T14:15:16.123" v="866" actId="478"/>
          <ac:spMkLst>
            <pc:docMk/>
            <pc:sldMk cId="4209597213" sldId="499"/>
            <ac:spMk id="25" creationId="{4A515C56-7A8E-AA20-4A31-23377E8E7EEE}"/>
          </ac:spMkLst>
        </pc:spChg>
        <pc:graphicFrameChg chg="add mod">
          <ac:chgData name="William Leonidas Hernandez Malagon" userId="a6f271d5-185a-455c-b678-8fca19a3d8d9" providerId="ADAL" clId="{611938C1-05CF-4D74-B36B-EA317F52CA7D}" dt="2025-01-28T16:04:01.363" v="1209" actId="208"/>
          <ac:graphicFrameMkLst>
            <pc:docMk/>
            <pc:sldMk cId="4209597213" sldId="499"/>
            <ac:graphicFrameMk id="2" creationId="{A65DE970-BB9B-B9EC-9DC9-6FB05570A1E0}"/>
          </ac:graphicFrameMkLst>
        </pc:graphicFrameChg>
        <pc:graphicFrameChg chg="add del mod">
          <ac:chgData name="William Leonidas Hernandez Malagon" userId="a6f271d5-185a-455c-b678-8fca19a3d8d9" providerId="ADAL" clId="{611938C1-05CF-4D74-B36B-EA317F52CA7D}" dt="2025-01-28T15:55:26.036" v="1127" actId="478"/>
          <ac:graphicFrameMkLst>
            <pc:docMk/>
            <pc:sldMk cId="4209597213" sldId="499"/>
            <ac:graphicFrameMk id="3" creationId="{B29B62CB-CA96-631E-A708-9C88A9F88C4E}"/>
          </ac:graphicFrameMkLst>
        </pc:graphicFrameChg>
        <pc:graphicFrameChg chg="add del mod">
          <ac:chgData name="William Leonidas Hernandez Malagon" userId="a6f271d5-185a-455c-b678-8fca19a3d8d9" providerId="ADAL" clId="{611938C1-05CF-4D74-B36B-EA317F52CA7D}" dt="2025-01-28T15:56:17.605" v="1132" actId="478"/>
          <ac:graphicFrameMkLst>
            <pc:docMk/>
            <pc:sldMk cId="4209597213" sldId="499"/>
            <ac:graphicFrameMk id="5" creationId="{B29B62CB-CA96-631E-A708-9C88A9F88C4E}"/>
          </ac:graphicFrameMkLst>
        </pc:graphicFrameChg>
        <pc:graphicFrameChg chg="del">
          <ac:chgData name="William Leonidas Hernandez Malagon" userId="a6f271d5-185a-455c-b678-8fca19a3d8d9" providerId="ADAL" clId="{611938C1-05CF-4D74-B36B-EA317F52CA7D}" dt="2025-01-28T14:14:11.163" v="861" actId="478"/>
          <ac:graphicFrameMkLst>
            <pc:docMk/>
            <pc:sldMk cId="4209597213" sldId="499"/>
            <ac:graphicFrameMk id="6" creationId="{6E77EF57-452B-21B1-A530-8DB5FB50199C}"/>
          </ac:graphicFrameMkLst>
        </pc:graphicFrameChg>
        <pc:graphicFrameChg chg="add mod">
          <ac:chgData name="William Leonidas Hernandez Malagon" userId="a6f271d5-185a-455c-b678-8fca19a3d8d9" providerId="ADAL" clId="{611938C1-05CF-4D74-B36B-EA317F52CA7D}" dt="2025-01-28T16:03:50.433" v="1208" actId="208"/>
          <ac:graphicFrameMkLst>
            <pc:docMk/>
            <pc:sldMk cId="4209597213" sldId="499"/>
            <ac:graphicFrameMk id="6" creationId="{B29B62CB-CA96-631E-A708-9C88A9F88C4E}"/>
          </ac:graphicFrameMkLst>
        </pc:graphicFrameChg>
      </pc:sldChg>
      <pc:sldChg chg="addSp delSp modSp add mod">
        <pc:chgData name="William Leonidas Hernandez Malagon" userId="a6f271d5-185a-455c-b678-8fca19a3d8d9" providerId="ADAL" clId="{611938C1-05CF-4D74-B36B-EA317F52CA7D}" dt="2025-01-28T15:53:16.610" v="1115" actId="1076"/>
        <pc:sldMkLst>
          <pc:docMk/>
          <pc:sldMk cId="3480987778" sldId="500"/>
        </pc:sldMkLst>
        <pc:spChg chg="mod">
          <ac:chgData name="William Leonidas Hernandez Malagon" userId="a6f271d5-185a-455c-b678-8fca19a3d8d9" providerId="ADAL" clId="{611938C1-05CF-4D74-B36B-EA317F52CA7D}" dt="2025-01-28T15:12:48.848" v="1050" actId="27636"/>
          <ac:spMkLst>
            <pc:docMk/>
            <pc:sldMk cId="3480987778" sldId="500"/>
            <ac:spMk id="4" creationId="{11AF6A76-A5CB-47BC-EF26-A99258A0E8B2}"/>
          </ac:spMkLst>
        </pc:spChg>
        <pc:graphicFrameChg chg="del">
          <ac:chgData name="William Leonidas Hernandez Malagon" userId="a6f271d5-185a-455c-b678-8fca19a3d8d9" providerId="ADAL" clId="{611938C1-05CF-4D74-B36B-EA317F52CA7D}" dt="2025-01-28T14:39:33.363" v="977" actId="478"/>
          <ac:graphicFrameMkLst>
            <pc:docMk/>
            <pc:sldMk cId="3480987778" sldId="500"/>
            <ac:graphicFrameMk id="2" creationId="{2C65CA14-679E-5872-7A3F-6EA5195364E4}"/>
          </ac:graphicFrameMkLst>
        </pc:graphicFrameChg>
        <pc:graphicFrameChg chg="add mod">
          <ac:chgData name="William Leonidas Hernandez Malagon" userId="a6f271d5-185a-455c-b678-8fca19a3d8d9" providerId="ADAL" clId="{611938C1-05CF-4D74-B36B-EA317F52CA7D}" dt="2025-01-28T15:53:16.610" v="1115" actId="1076"/>
          <ac:graphicFrameMkLst>
            <pc:docMk/>
            <pc:sldMk cId="3480987778" sldId="500"/>
            <ac:graphicFrameMk id="3" creationId="{EAC30AEF-4236-CD7F-173A-6BD10E3F45D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2.%20%20Ejecuci&#243;n%20Presupuestal%20Ingresos/0.%20Ejecucion%20Ingresos%20Historico/Informe%20consolidado%20de%20ingresos%20hasta%202024%20wl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Copia%20de%20Ejecucion%20Diciembre%202024%20Vigen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2.%20%20Ejecuci&#243;n%20Presupuestal%20Ingresos/0.%20Ejecucion%20Ingresos%20Historico/Informe%20consolidado%20de%20ingresos%20hasta%202024%20wl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2.%20%20Ejecuci&#243;n%20Presupuestal%20Ingresos/0.%20Ejecucion%20Ingresos%20Historico/Informe%20consolidado%20de%20ingresos%20hasta%202024%20wl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00.%20Historico%20Ejecucion/0.%20Indicadores%20ejecucion%20Presupuestal/0.%20Indicadores%20Ejecucion%20presupuesta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00.%20Historico%20Ejecucion/0.%20Indicadores%20ejecucion%20Presupuestal/0.%20Indicadores%20Ejecucion%20presupuesta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Ejecucion%20Diciembre%202024%20Vigencia%20%20y%20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Ejecucion%20Diciembre%202024%20Vigencia%20%20y%20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ernanm\Documents\1.1.%20%20%20Ejecucion%20Presupuestal%20Gastos\13.%20Ejecucion%20Presupuestal%202023\Ejecucion%20vigencia%202023\ejecucion%20diciembre%2030%20de%202023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Ejecucion%20Diciembre%202024%20Vigencia%20%20y%20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Evolucion Recaudo Fondos Especiales </a:t>
            </a:r>
          </a:p>
          <a:p>
            <a:pPr>
              <a:defRPr b="1"/>
            </a:pPr>
            <a:r>
              <a:rPr lang="es-CO" b="1"/>
              <a:t>2018-2024</a:t>
            </a:r>
          </a:p>
          <a:p>
            <a:pPr>
              <a:defRPr b="1"/>
            </a:pPr>
            <a:endParaRPr lang="es-C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Hoja1!$C$52</c:f>
              <c:strCache>
                <c:ptCount val="1"/>
                <c:pt idx="0">
                  <c:v>FINANCIACION SECTOR JUSTICIA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Hoja1!$D$50:$Q$50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Hoja1!$D$52:$Q$52</c:f>
              <c:numCache>
                <c:formatCode>#,##0.0,,</c:formatCode>
                <c:ptCount val="7"/>
                <c:pt idx="0">
                  <c:v>230300668158.63</c:v>
                </c:pt>
                <c:pt idx="1">
                  <c:v>252543285602.60001</c:v>
                </c:pt>
                <c:pt idx="2">
                  <c:v>235611656838.12</c:v>
                </c:pt>
                <c:pt idx="3">
                  <c:v>455469279828.34003</c:v>
                </c:pt>
                <c:pt idx="4">
                  <c:v>415054882525.48999</c:v>
                </c:pt>
                <c:pt idx="5">
                  <c:v>399832945217.01001</c:v>
                </c:pt>
                <c:pt idx="6">
                  <c:v>426353936931.5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E-4042-9F6B-29102BB5AC44}"/>
            </c:ext>
          </c:extLst>
        </c:ser>
        <c:ser>
          <c:idx val="2"/>
          <c:order val="2"/>
          <c:tx>
            <c:strRef>
              <c:f>Hoja1!$C$53</c:f>
              <c:strCache>
                <c:ptCount val="1"/>
                <c:pt idx="0">
                  <c:v>FONDO DE MODERNIZACIÓN, DESCONGESTIÓN Y BIENESTAR DE LA ADMINISTRACIÓN DE   JUSTICIA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Hoja1!$D$50:$Q$50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Hoja1!$D$53:$Q$53</c:f>
              <c:numCache>
                <c:formatCode>#,##0.0,,</c:formatCode>
                <c:ptCount val="7"/>
                <c:pt idx="0">
                  <c:v>203435390996.14999</c:v>
                </c:pt>
                <c:pt idx="1">
                  <c:v>281004788342.04999</c:v>
                </c:pt>
                <c:pt idx="2">
                  <c:v>162997254007.53</c:v>
                </c:pt>
                <c:pt idx="3">
                  <c:v>109502837220.98001</c:v>
                </c:pt>
                <c:pt idx="4">
                  <c:v>287833740171.98999</c:v>
                </c:pt>
                <c:pt idx="5">
                  <c:v>553377677250.03003</c:v>
                </c:pt>
                <c:pt idx="6">
                  <c:v>628139554779.88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E-4042-9F6B-29102BB5A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0122096"/>
        <c:axId val="480119696"/>
      </c:barChart>
      <c:lineChart>
        <c:grouping val="standard"/>
        <c:varyColors val="0"/>
        <c:ser>
          <c:idx val="0"/>
          <c:order val="0"/>
          <c:tx>
            <c:strRef>
              <c:f>Hoja1!$C$51</c:f>
              <c:strCache>
                <c:ptCount val="1"/>
                <c:pt idx="0">
                  <c:v>FONDOS ESPECIALES DE LA NACIÓN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Hoja1!$D$50:$Q$50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Hoja1!$D$51:$Q$51</c:f>
              <c:numCache>
                <c:formatCode>#,##0.0,,</c:formatCode>
                <c:ptCount val="7"/>
                <c:pt idx="0">
                  <c:v>433736059154.78003</c:v>
                </c:pt>
                <c:pt idx="1">
                  <c:v>533548073944.65002</c:v>
                </c:pt>
                <c:pt idx="2">
                  <c:v>398608910845.65002</c:v>
                </c:pt>
                <c:pt idx="3">
                  <c:v>564972117049.32007</c:v>
                </c:pt>
                <c:pt idx="4">
                  <c:v>702888622697.47998</c:v>
                </c:pt>
                <c:pt idx="5">
                  <c:v>953210622467.04004</c:v>
                </c:pt>
                <c:pt idx="6">
                  <c:v>1054493491711.38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EE-4042-9F6B-29102BB5A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122096"/>
        <c:axId val="480119696"/>
      </c:lineChart>
      <c:catAx>
        <c:axId val="48012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0119696"/>
        <c:crosses val="autoZero"/>
        <c:auto val="1"/>
        <c:lblAlgn val="ctr"/>
        <c:lblOffset val="100"/>
        <c:noMultiLvlLbl val="0"/>
      </c:catAx>
      <c:valAx>
        <c:axId val="4801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012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44509516837483E-2"/>
          <c:y val="8.3169613621480037E-2"/>
          <c:w val="0.79565564455886351"/>
          <c:h val="0.84372217997368404"/>
        </c:manualLayout>
      </c:layout>
      <c:lineChart>
        <c:grouping val="percentStacked"/>
        <c:varyColors val="0"/>
        <c:ser>
          <c:idx val="3"/>
          <c:order val="0"/>
          <c:tx>
            <c:strRef>
              <c:f>'[Copia de Ejecucion Diciembre 2024 Vigencia  y Reserva preliminar (MA).xlsx]Graf Reserva'!$B$9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7377961437290127E-2"/>
                  <c:y val="-2.8840643781439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F9-4137-87DC-C5865C42F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Diciembre 2024 Vigencia  y Reserva preliminar (MA).xlsx]Graf Reserva'!$C$5:$S$5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 </c:v>
                </c:pt>
              </c:strCache>
            </c:strRef>
          </c:cat>
          <c:val>
            <c:numRef>
              <c:f>'[Copia de Ejecucion Diciembre 2024 Vigencia  y Reserva preliminar (MA).xlsx]Graf Reserva'!$C$9:$S$9</c:f>
              <c:numCache>
                <c:formatCode>0.0%</c:formatCode>
                <c:ptCount val="12"/>
                <c:pt idx="0">
                  <c:v>5.3446520046618227E-2</c:v>
                </c:pt>
                <c:pt idx="1">
                  <c:v>0.21490082223643081</c:v>
                </c:pt>
                <c:pt idx="2">
                  <c:v>0.29512418139867519</c:v>
                </c:pt>
                <c:pt idx="3">
                  <c:v>0.38685945845007774</c:v>
                </c:pt>
                <c:pt idx="4">
                  <c:v>0.49548025831498888</c:v>
                </c:pt>
                <c:pt idx="5">
                  <c:v>0.56051240081396203</c:v>
                </c:pt>
                <c:pt idx="6">
                  <c:v>0.59439108291878306</c:v>
                </c:pt>
                <c:pt idx="7">
                  <c:v>0.61813407606709059</c:v>
                </c:pt>
                <c:pt idx="8">
                  <c:v>0.66365091413964428</c:v>
                </c:pt>
                <c:pt idx="9">
                  <c:v>0.67410466265924673</c:v>
                </c:pt>
                <c:pt idx="10">
                  <c:v>0.72008384277865034</c:v>
                </c:pt>
                <c:pt idx="11">
                  <c:v>0.7240303075845298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F9-4137-87DC-C5865C42FE64}"/>
            </c:ext>
          </c:extLst>
        </c:ser>
        <c:ser>
          <c:idx val="2"/>
          <c:order val="1"/>
          <c:tx>
            <c:strRef>
              <c:f>'[Copia de Ejecucion Diciembre 2024 Vigencia  y Reserva preliminar (MA).xlsx]Graf Reserva'!$B$8</c:f>
              <c:strCache>
                <c:ptCount val="1"/>
                <c:pt idx="0">
                  <c:v>Reserva Pagada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Diciembre 2024 Vigencia  y Reserva preliminar (MA).xlsx]Graf Reserva'!$C$5:$S$5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 </c:v>
                </c:pt>
              </c:strCache>
            </c:strRef>
          </c:cat>
          <c:val>
            <c:numRef>
              <c:f>'[Copia de Ejecucion Diciembre 2024 Vigencia  y Reserva preliminar (MA).xlsx]Graf Reserva'!$C$8:$S$8</c:f>
              <c:numCache>
                <c:formatCode>#,##0.0,,</c:formatCode>
                <c:ptCount val="12"/>
                <c:pt idx="0">
                  <c:v>20964746438.639999</c:v>
                </c:pt>
                <c:pt idx="1">
                  <c:v>84288092708.029999</c:v>
                </c:pt>
                <c:pt idx="2">
                  <c:v>115749764835.10001</c:v>
                </c:pt>
                <c:pt idx="3">
                  <c:v>151691430966.69995</c:v>
                </c:pt>
                <c:pt idx="4">
                  <c:v>194165859940.04999</c:v>
                </c:pt>
                <c:pt idx="5">
                  <c:v>219448441263.65997</c:v>
                </c:pt>
                <c:pt idx="6">
                  <c:v>232705354536.33994</c:v>
                </c:pt>
                <c:pt idx="7">
                  <c:v>241889981192.91998</c:v>
                </c:pt>
                <c:pt idx="8">
                  <c:v>251007347218.44998</c:v>
                </c:pt>
                <c:pt idx="9">
                  <c:v>263342699515.46997</c:v>
                </c:pt>
                <c:pt idx="10">
                  <c:v>278873822923.76996</c:v>
                </c:pt>
                <c:pt idx="11">
                  <c:v>279114441357.29999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F9-4137-87DC-C5865C42FE64}"/>
            </c:ext>
          </c:extLst>
        </c:ser>
        <c:ser>
          <c:idx val="1"/>
          <c:order val="2"/>
          <c:tx>
            <c:strRef>
              <c:f>'[Copia de Ejecucion Diciembre 2024 Vigencia  y Reserva preliminar (MA).xlsx]Graf Reserva'!$B$7</c:f>
              <c:strCache>
                <c:ptCount val="1"/>
                <c:pt idx="0">
                  <c:v>Reserva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9-4137-87DC-C5865C42FE6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F9-4137-87DC-C5865C42FE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9-4137-87DC-C5865C42FE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F9-4137-87DC-C5865C42FE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9-4137-87DC-C5865C42FE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F9-4137-87DC-C5865C42FE6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F9-4137-87DC-C5865C42FE6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F9-4137-87DC-C5865C42FE6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F9-4137-87DC-C5865C42FE6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F9-4137-87DC-C5865C42F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Diciembre 2024 Vigencia  y Reserva preliminar (MA).xlsx]Graf Reserva'!$C$5:$S$5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 </c:v>
                </c:pt>
              </c:strCache>
            </c:strRef>
          </c:cat>
          <c:val>
            <c:numRef>
              <c:f>'[Copia de Ejecucion Diciembre 2024 Vigencia  y Reserva preliminar (MA).xlsx]Graf Reserva'!$C$7:$S$7</c:f>
              <c:numCache>
                <c:formatCode>#,##0.0,,</c:formatCode>
                <c:ptCount val="12"/>
                <c:pt idx="0">
                  <c:v>392256528963.03998</c:v>
                </c:pt>
                <c:pt idx="1">
                  <c:v>392218567760.04999</c:v>
                </c:pt>
                <c:pt idx="2">
                  <c:v>392206983130.04999</c:v>
                </c:pt>
                <c:pt idx="3">
                  <c:v>392109919127.83997</c:v>
                </c:pt>
                <c:pt idx="4">
                  <c:v>391874058918.83997</c:v>
                </c:pt>
                <c:pt idx="5">
                  <c:v>391513980680.85999</c:v>
                </c:pt>
                <c:pt idx="6">
                  <c:v>391502095545.63007</c:v>
                </c:pt>
                <c:pt idx="7">
                  <c:v>391322838455.94995</c:v>
                </c:pt>
                <c:pt idx="8">
                  <c:v>391299935071.22998</c:v>
                </c:pt>
                <c:pt idx="9">
                  <c:v>390655508117.41992</c:v>
                </c:pt>
                <c:pt idx="10">
                  <c:v>387279656001.80005</c:v>
                </c:pt>
                <c:pt idx="11">
                  <c:v>385501046618.42993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DF9-4137-87DC-C5865C42FE64}"/>
            </c:ext>
          </c:extLst>
        </c:ser>
        <c:ser>
          <c:idx val="0"/>
          <c:order val="3"/>
          <c:tx>
            <c:strRef>
              <c:f>'[Copia de Ejecucion Diciembre 2024 Vigencia  y Reserva preliminar (MA).xlsx]Graf Reserva'!$B$6</c:f>
              <c:strCache>
                <c:ptCount val="1"/>
                <c:pt idx="0">
                  <c:v>Reserva Constituida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Diciembre 2024 Vigencia  y Reserva preliminar (MA).xlsx]Graf Reserva'!$C$5:$S$5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 </c:v>
                </c:pt>
              </c:strCache>
            </c:strRef>
          </c:cat>
          <c:val>
            <c:numRef>
              <c:f>'[Copia de Ejecucion Diciembre 2024 Vigencia  y Reserva preliminar (MA).xlsx]Graf Reserva'!$C$6:$N$6</c:f>
            </c:numRef>
          </c:val>
          <c:smooth val="0"/>
          <c:extLst>
            <c:ext xmlns:c16="http://schemas.microsoft.com/office/drawing/2014/chart" uri="{C3380CC4-5D6E-409C-BE32-E72D297353CC}">
              <c16:uniqueId val="{0000000E-1DF9-4137-87DC-C5865C42FE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260624"/>
        <c:axId val="85262064"/>
      </c:lineChart>
      <c:catAx>
        <c:axId val="852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262064"/>
        <c:crosses val="autoZero"/>
        <c:auto val="1"/>
        <c:lblAlgn val="ctr"/>
        <c:lblOffset val="100"/>
        <c:noMultiLvlLbl val="0"/>
      </c:catAx>
      <c:valAx>
        <c:axId val="8526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2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55582014303601"/>
          <c:y val="9.7606038970171755E-3"/>
          <c:w val="0.1092508126010753"/>
          <c:h val="0.92320736005894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dirty="0"/>
              <a:t>Evolución Recaudo</a:t>
            </a:r>
            <a:r>
              <a:rPr lang="es-CO" sz="1200" b="1" baseline="0" dirty="0"/>
              <a:t> </a:t>
            </a:r>
            <a:r>
              <a:rPr lang="es-CO" sz="1200" b="1" dirty="0"/>
              <a:t>Prescripción Depósitos Judiciales 2018-2024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v>Prescripcion Depósitos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Hoja1!$K$58:$Q$58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Hoja1!$K$41:$Q$41</c:f>
              <c:numCache>
                <c:formatCode>#,##0.0,,</c:formatCode>
                <c:ptCount val="7"/>
                <c:pt idx="0">
                  <c:v>51170682164.889999</c:v>
                </c:pt>
                <c:pt idx="1">
                  <c:v>82059412300.809998</c:v>
                </c:pt>
                <c:pt idx="2">
                  <c:v>37279981492.339996</c:v>
                </c:pt>
                <c:pt idx="3">
                  <c:v>23466547713.66</c:v>
                </c:pt>
                <c:pt idx="4">
                  <c:v>75013346428.570007</c:v>
                </c:pt>
                <c:pt idx="5">
                  <c:v>105297644727.12</c:v>
                </c:pt>
                <c:pt idx="6">
                  <c:v>228893249930.03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CE-4D98-A1EC-77B003BFCE6B}"/>
            </c:ext>
          </c:extLst>
        </c:ser>
        <c:ser>
          <c:idx val="0"/>
          <c:order val="1"/>
          <c:tx>
            <c:v>Año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Hoja1!$K$58:$Q$58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Hoja1!$K$58:$Q$58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CE-4D98-A1EC-77B003BFC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388128"/>
        <c:axId val="478502768"/>
      </c:lineChart>
      <c:catAx>
        <c:axId val="4913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8502768"/>
        <c:crosses val="autoZero"/>
        <c:auto val="1"/>
        <c:lblAlgn val="ctr"/>
        <c:lblOffset val="100"/>
        <c:noMultiLvlLbl val="0"/>
      </c:catAx>
      <c:valAx>
        <c:axId val="4785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91388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Transferencias Recibidas Recursos Frisco 2021-2024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v>Recursos Frisco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Hoja1!$N$58:$Q$58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Hoja1!$N$59:$Q$59</c:f>
              <c:numCache>
                <c:formatCode>#,##0.0,,</c:formatCode>
                <c:ptCount val="4"/>
                <c:pt idx="0">
                  <c:v>7392007679</c:v>
                </c:pt>
                <c:pt idx="1">
                  <c:v>15065579108</c:v>
                </c:pt>
                <c:pt idx="2">
                  <c:v>20607048670</c:v>
                </c:pt>
                <c:pt idx="3">
                  <c:v>25135500000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1-4EED-9198-AFD775531E31}"/>
            </c:ext>
          </c:extLst>
        </c:ser>
        <c:ser>
          <c:idx val="0"/>
          <c:order val="1"/>
          <c:tx>
            <c:v>Año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Hoja1!$N$58:$Q$58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Hoja1!$N$58:$Q$58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1-4EED-9198-AFD775531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91388128"/>
        <c:axId val="478502768"/>
        <c:axId val="0"/>
      </c:bar3DChart>
      <c:catAx>
        <c:axId val="4913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8502768"/>
        <c:crosses val="autoZero"/>
        <c:auto val="1"/>
        <c:lblAlgn val="ctr"/>
        <c:lblOffset val="100"/>
        <c:noMultiLvlLbl val="0"/>
      </c:catAx>
      <c:valAx>
        <c:axId val="4785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91388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Presupuesto Inversión Rama Judicial </a:t>
            </a:r>
          </a:p>
          <a:p>
            <a:pPr>
              <a:defRPr/>
            </a:pPr>
            <a:r>
              <a:rPr lang="es-CO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periodo 2015-2025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'[0. Indicadores Ejecucion presupuestal 2011 - 2022 INICIAL FINAL.xls]Acumulado (3)'!$A$170</c:f>
              <c:strCache>
                <c:ptCount val="1"/>
                <c:pt idx="0">
                  <c:v>Inversion Total / Año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'[0. Indicadores Ejecucion presupuestal 2011 - 2022 INICIAL FINAL.xls]Acumulado (3)'!$A$171:$A$185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C-44D6-A526-EACC17DDA041}"/>
            </c:ext>
          </c:extLst>
        </c:ser>
        <c:ser>
          <c:idx val="1"/>
          <c:order val="1"/>
          <c:tx>
            <c:strRef>
              <c:f>'[0. Indicadores Ejecucion presupuestal 2011 - 2022 INICIAL FINAL.xls]Acumulado (3)'!$B$170</c:f>
              <c:strCache>
                <c:ptCount val="1"/>
                <c:pt idx="0">
                  <c:v> Apropiado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'[0. Indicadores Ejecucion presupuestal 2011 - 2022 INICIAL FINAL.xls]Acumulado (3)'!$B$171:$B$185</c:f>
              <c:numCache>
                <c:formatCode>#,##0.0,,</c:formatCode>
                <c:ptCount val="15"/>
                <c:pt idx="0">
                  <c:v>230441737145</c:v>
                </c:pt>
                <c:pt idx="1">
                  <c:v>201068989259</c:v>
                </c:pt>
                <c:pt idx="2">
                  <c:v>331910058937</c:v>
                </c:pt>
                <c:pt idx="3">
                  <c:v>268378864469</c:v>
                </c:pt>
                <c:pt idx="4">
                  <c:v>249892939291</c:v>
                </c:pt>
                <c:pt idx="5">
                  <c:v>165546554066</c:v>
                </c:pt>
                <c:pt idx="6">
                  <c:v>235972024956</c:v>
                </c:pt>
                <c:pt idx="7">
                  <c:v>223185517411</c:v>
                </c:pt>
                <c:pt idx="8">
                  <c:v>342568474523</c:v>
                </c:pt>
                <c:pt idx="9">
                  <c:v>276349705141</c:v>
                </c:pt>
                <c:pt idx="10">
                  <c:v>480260662865</c:v>
                </c:pt>
                <c:pt idx="11">
                  <c:v>580822027740</c:v>
                </c:pt>
                <c:pt idx="12">
                  <c:v>726909850000</c:v>
                </c:pt>
                <c:pt idx="13">
                  <c:v>1137039817889</c:v>
                </c:pt>
                <c:pt idx="14">
                  <c:v>1300000000000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C-44D6-A526-EACC17DDA041}"/>
            </c:ext>
          </c:extLst>
        </c:ser>
        <c:ser>
          <c:idx val="2"/>
          <c:order val="2"/>
          <c:tx>
            <c:strRef>
              <c:f>'[0. Indicadores Ejecucion presupuestal 2011 - 2022 INICIAL FINAL.xls]Acumulado (3)'!$C$170</c:f>
              <c:strCache>
                <c:ptCount val="1"/>
                <c:pt idx="0">
                  <c:v> Comprometido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'[0. Indicadores Ejecucion presupuestal 2011 - 2022 INICIAL FINAL.xls]Acumulado (3)'!$C$171:$C$185</c:f>
              <c:numCache>
                <c:formatCode>#,##0.0,,</c:formatCode>
                <c:ptCount val="15"/>
                <c:pt idx="0">
                  <c:v>179644728939</c:v>
                </c:pt>
                <c:pt idx="1">
                  <c:v>108201749797</c:v>
                </c:pt>
                <c:pt idx="2">
                  <c:v>278881905362</c:v>
                </c:pt>
                <c:pt idx="3">
                  <c:v>250505822591.73001</c:v>
                </c:pt>
                <c:pt idx="4">
                  <c:v>209561693893.52002</c:v>
                </c:pt>
                <c:pt idx="5">
                  <c:v>157664485449.5</c:v>
                </c:pt>
                <c:pt idx="6">
                  <c:v>230930680234.64999</c:v>
                </c:pt>
                <c:pt idx="7">
                  <c:v>214926977709.77997</c:v>
                </c:pt>
                <c:pt idx="8">
                  <c:v>321456155139.63</c:v>
                </c:pt>
                <c:pt idx="9">
                  <c:v>262371189812.22998</c:v>
                </c:pt>
                <c:pt idx="10">
                  <c:v>410751881874.08008</c:v>
                </c:pt>
                <c:pt idx="11">
                  <c:v>489718731229.88007</c:v>
                </c:pt>
                <c:pt idx="12">
                  <c:v>709583487202.4801</c:v>
                </c:pt>
                <c:pt idx="13">
                  <c:v>993771958010.19995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C-44D6-A526-EACC17DDA041}"/>
            </c:ext>
          </c:extLst>
        </c:ser>
        <c:ser>
          <c:idx val="3"/>
          <c:order val="3"/>
          <c:tx>
            <c:strRef>
              <c:f>'[0. Indicadores Ejecucion presupuestal 2011 - 2022 INICIAL FINAL.xls]Acumulado (3)'!$D$170</c:f>
              <c:strCache>
                <c:ptCount val="1"/>
                <c:pt idx="0">
                  <c:v> Obligado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'[0. Indicadores Ejecucion presupuestal 2011 - 2022 INICIAL FINAL.xls]Acumulado (3)'!$D$171:$D$185</c:f>
              <c:numCache>
                <c:formatCode>#,##0.0,,</c:formatCode>
                <c:ptCount val="15"/>
                <c:pt idx="0">
                  <c:v>39606588744.489998</c:v>
                </c:pt>
                <c:pt idx="1">
                  <c:v>44192329122</c:v>
                </c:pt>
                <c:pt idx="2">
                  <c:v>181584066083</c:v>
                </c:pt>
                <c:pt idx="3">
                  <c:v>192713948765.08002</c:v>
                </c:pt>
                <c:pt idx="4">
                  <c:v>147019911300</c:v>
                </c:pt>
                <c:pt idx="5">
                  <c:v>104665387506.56</c:v>
                </c:pt>
                <c:pt idx="6">
                  <c:v>173598493777.94</c:v>
                </c:pt>
                <c:pt idx="7">
                  <c:v>151810515517.69</c:v>
                </c:pt>
                <c:pt idx="8">
                  <c:v>158034295471.32001</c:v>
                </c:pt>
                <c:pt idx="9">
                  <c:v>132656613569.48001</c:v>
                </c:pt>
                <c:pt idx="10">
                  <c:v>141433337823.96002</c:v>
                </c:pt>
                <c:pt idx="11">
                  <c:v>203804279047.87</c:v>
                </c:pt>
                <c:pt idx="12">
                  <c:v>317326231695.44</c:v>
                </c:pt>
                <c:pt idx="13">
                  <c:v>279360451726.06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5C-44D6-A526-EACC17DDA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12256"/>
        <c:axId val="1646708896"/>
      </c:lineChart>
      <c:catAx>
        <c:axId val="1646712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6708896"/>
        <c:crosses val="autoZero"/>
        <c:auto val="1"/>
        <c:lblAlgn val="ctr"/>
        <c:lblOffset val="100"/>
        <c:noMultiLvlLbl val="0"/>
      </c:catAx>
      <c:valAx>
        <c:axId val="16467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6712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Presupuesto Funcionamiento Rama Judicial </a:t>
            </a:r>
          </a:p>
          <a:p>
            <a:pPr>
              <a:defRPr/>
            </a:pPr>
            <a:r>
              <a:rPr lang="es-CO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periodo 2015-2025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'[0. Indicadores Ejecucion presupuestal 2011 - 2022 INICIAL FINAL.xls]Acumulado (3)'!$A$247</c:f>
              <c:strCache>
                <c:ptCount val="1"/>
                <c:pt idx="0">
                  <c:v>Funcionamiento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'[0. Indicadores Ejecucion presupuestal 2011 - 2022 INICIAL FINAL.xls]Acumulado (3)'!$A$248:$A$264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4D-4F09-91B2-84F8F1EBB8FA}"/>
            </c:ext>
          </c:extLst>
        </c:ser>
        <c:ser>
          <c:idx val="1"/>
          <c:order val="1"/>
          <c:tx>
            <c:strRef>
              <c:f>'[0. Indicadores Ejecucion presupuestal 2011 - 2022 INICIAL FINAL.xls]Acumulado (3)'!$B$247</c:f>
              <c:strCache>
                <c:ptCount val="1"/>
                <c:pt idx="0">
                  <c:v> Apropiado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'[0. Indicadores Ejecucion presupuestal 2011 - 2022 INICIAL FINAL.xls]Acumulado (3)'!$B$248:$B$264</c:f>
              <c:numCache>
                <c:formatCode>#,##0.0,,</c:formatCode>
                <c:ptCount val="11"/>
                <c:pt idx="0">
                  <c:v>2987891266268</c:v>
                </c:pt>
                <c:pt idx="1">
                  <c:v>3332867664156</c:v>
                </c:pt>
                <c:pt idx="2">
                  <c:v>3578445731815</c:v>
                </c:pt>
                <c:pt idx="3">
                  <c:v>3971255960177</c:v>
                </c:pt>
                <c:pt idx="4">
                  <c:v>4334331609424</c:v>
                </c:pt>
                <c:pt idx="5">
                  <c:v>4599530195000</c:v>
                </c:pt>
                <c:pt idx="6">
                  <c:v>4957475927000</c:v>
                </c:pt>
                <c:pt idx="7">
                  <c:v>5455209200000</c:v>
                </c:pt>
                <c:pt idx="8">
                  <c:v>7176229500000</c:v>
                </c:pt>
                <c:pt idx="9">
                  <c:v>8192580013300</c:v>
                </c:pt>
                <c:pt idx="10">
                  <c:v>9097188000000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4D-4F09-91B2-84F8F1EBB8FA}"/>
            </c:ext>
          </c:extLst>
        </c:ser>
        <c:ser>
          <c:idx val="2"/>
          <c:order val="2"/>
          <c:tx>
            <c:strRef>
              <c:f>'[0. Indicadores Ejecucion presupuestal 2011 - 2022 INICIAL FINAL.xls]Acumulado (3)'!$C$247</c:f>
              <c:strCache>
                <c:ptCount val="1"/>
                <c:pt idx="0">
                  <c:v> Comprometido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'[0. Indicadores Ejecucion presupuestal 2011 - 2022 INICIAL FINAL.xls]Acumulado (3)'!$C$248:$C$264</c:f>
              <c:numCache>
                <c:formatCode>#,##0.0,,</c:formatCode>
                <c:ptCount val="11"/>
                <c:pt idx="0">
                  <c:v>2970782309956.5903</c:v>
                </c:pt>
                <c:pt idx="1">
                  <c:v>3306303607447.1899</c:v>
                </c:pt>
                <c:pt idx="2">
                  <c:v>3524697925491.7998</c:v>
                </c:pt>
                <c:pt idx="3">
                  <c:v>3949160699107.2505</c:v>
                </c:pt>
                <c:pt idx="4">
                  <c:v>4304872823547.0967</c:v>
                </c:pt>
                <c:pt idx="5">
                  <c:v>4552624435720.1992</c:v>
                </c:pt>
                <c:pt idx="6">
                  <c:v>4837359508060.6709</c:v>
                </c:pt>
                <c:pt idx="7">
                  <c:v>5399150963062.96</c:v>
                </c:pt>
                <c:pt idx="8">
                  <c:v>6539249422332.5605</c:v>
                </c:pt>
                <c:pt idx="9">
                  <c:v>8060425005232.3193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4D-4F09-91B2-84F8F1EBB8FA}"/>
            </c:ext>
          </c:extLst>
        </c:ser>
        <c:ser>
          <c:idx val="3"/>
          <c:order val="3"/>
          <c:tx>
            <c:strRef>
              <c:f>'[0. Indicadores Ejecucion presupuestal 2011 - 2022 INICIAL FINAL.xls]Acumulado (3)'!$D$247</c:f>
              <c:strCache>
                <c:ptCount val="1"/>
                <c:pt idx="0">
                  <c:v> Obligado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'[0. Indicadores Ejecucion presupuestal 2011 - 2022 INICIAL FINAL.xls]Acumulado (3)'!$D$248:$D$264</c:f>
              <c:numCache>
                <c:formatCode>#,##0.0,,</c:formatCode>
                <c:ptCount val="11"/>
                <c:pt idx="0">
                  <c:v>2965765416327.5503</c:v>
                </c:pt>
                <c:pt idx="1">
                  <c:v>3287708248336.0498</c:v>
                </c:pt>
                <c:pt idx="2">
                  <c:v>3516748076065.0796</c:v>
                </c:pt>
                <c:pt idx="3">
                  <c:v>3912238735009.8545</c:v>
                </c:pt>
                <c:pt idx="4">
                  <c:v>4147322855307.46</c:v>
                </c:pt>
                <c:pt idx="5">
                  <c:v>4314733525459.9697</c:v>
                </c:pt>
                <c:pt idx="6">
                  <c:v>4675539113462.2305</c:v>
                </c:pt>
                <c:pt idx="7">
                  <c:v>5178995467204.0195</c:v>
                </c:pt>
                <c:pt idx="8">
                  <c:v>6266111405875.0205</c:v>
                </c:pt>
                <c:pt idx="9">
                  <c:v>7663937691708.9199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4D-4F09-91B2-84F8F1EBB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494863"/>
        <c:axId val="407501583"/>
      </c:lineChart>
      <c:catAx>
        <c:axId val="4074948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7501583"/>
        <c:crosses val="autoZero"/>
        <c:auto val="1"/>
        <c:lblAlgn val="ctr"/>
        <c:lblOffset val="100"/>
        <c:noMultiLvlLbl val="0"/>
      </c:catAx>
      <c:valAx>
        <c:axId val="4075015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7494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1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0-4839-8F58-F51081C313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839-8F58-F51081C31399}"/>
              </c:ext>
            </c:extLst>
          </c:dPt>
          <c:dPt>
            <c:idx val="2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0-4839-8F58-F51081C31399}"/>
              </c:ext>
            </c:extLst>
          </c:dPt>
          <c:dPt>
            <c:idx val="3"/>
            <c:bubble3D val="0"/>
            <c:spPr>
              <a:solidFill>
                <a:srgbClr val="E1D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0-4839-8F58-F51081C31399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C0-4839-8F58-F51081C31399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C0-4839-8F58-F51081C31399}"/>
              </c:ext>
            </c:extLst>
          </c:dPt>
          <c:dPt>
            <c:idx val="6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C0-4839-8F58-F51081C31399}"/>
              </c:ext>
            </c:extLst>
          </c:dPt>
          <c:dPt>
            <c:idx val="7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C0-4839-8F58-F51081C31399}"/>
              </c:ext>
            </c:extLst>
          </c:dPt>
          <c:dLbls>
            <c:dLbl>
              <c:idx val="0"/>
              <c:layout>
                <c:manualLayout>
                  <c:x val="0.14453145505249335"/>
                  <c:y val="-0.225930380367807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C0-4839-8F58-F51081C31399}"/>
                </c:ext>
              </c:extLst>
            </c:dLbl>
            <c:dLbl>
              <c:idx val="1"/>
              <c:layout>
                <c:manualLayout>
                  <c:x val="0.22204550114829405"/>
                  <c:y val="-0.162601604102223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19545603674539"/>
                      <c:h val="0.14244035290680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C0-4839-8F58-F51081C31399}"/>
                </c:ext>
              </c:extLst>
            </c:dLbl>
            <c:dLbl>
              <c:idx val="2"/>
              <c:layout>
                <c:manualLayout>
                  <c:x val="0.20790251804461943"/>
                  <c:y val="-6.332904580823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93680282152232"/>
                      <c:h val="0.1429182520266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2C0-4839-8F58-F51081C31399}"/>
                </c:ext>
              </c:extLst>
            </c:dLbl>
            <c:dLbl>
              <c:idx val="3"/>
              <c:layout>
                <c:manualLayout>
                  <c:x val="0.20312510252624663"/>
                  <c:y val="0.10954199851859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359600557742781"/>
                      <c:h val="0.13264867703076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2C0-4839-8F58-F51081C31399}"/>
                </c:ext>
              </c:extLst>
            </c:dLbl>
            <c:dLbl>
              <c:idx val="4"/>
              <c:layout>
                <c:manualLayout>
                  <c:x val="5.2083333333333336E-2"/>
                  <c:y val="-1.255155777613672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2C0-4839-8F58-F51081C31399}"/>
                </c:ext>
              </c:extLst>
            </c:dLbl>
            <c:dLbl>
              <c:idx val="5"/>
              <c:layout>
                <c:manualLayout>
                  <c:x val="-0.22916666666666666"/>
                  <c:y val="-7.18870249715093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C0-4839-8F58-F51081C31399}"/>
                </c:ext>
              </c:extLst>
            </c:dLbl>
            <c:dLbl>
              <c:idx val="6"/>
              <c:layout>
                <c:manualLayout>
                  <c:x val="-0.20312469242125986"/>
                  <c:y val="-0.21052615264523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062643536745405"/>
                      <c:h val="0.16297950289866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2C0-4839-8F58-F51081C31399}"/>
                </c:ext>
              </c:extLst>
            </c:dLbl>
            <c:dLbl>
              <c:idx val="7"/>
              <c:layout>
                <c:manualLayout>
                  <c:x val="-3.9063525262466713E-3"/>
                  <c:y val="-0.21737240120453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2C0-4839-8F58-F51081C313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Diciembre 2024 Vigencia  y Reserva Final.xlsx]EP - UNIDAD'!$B$7:$B$14</c:f>
              <c:strCache>
                <c:ptCount val="8"/>
                <c:pt idx="0">
                  <c:v>Consejo Superior de la Judicatura</c:v>
                </c:pt>
                <c:pt idx="1">
                  <c:v>Corte Suprema de Justicia</c:v>
                </c:pt>
                <c:pt idx="2">
                  <c:v>Consejo de Estado</c:v>
                </c:pt>
                <c:pt idx="3">
                  <c:v>Corte Constitucional</c:v>
                </c:pt>
                <c:pt idx="4">
                  <c:v>Tribunales y Juzgados</c:v>
                </c:pt>
                <c:pt idx="5">
                  <c:v>Comision Nacional de Disciplina Judicial</c:v>
                </c:pt>
                <c:pt idx="6">
                  <c:v>Inv. Fondos Especiales y Otros</c:v>
                </c:pt>
                <c:pt idx="7">
                  <c:v>Inv. Recursos Crédito Externo BID</c:v>
                </c:pt>
              </c:strCache>
            </c:strRef>
          </c:cat>
          <c:val>
            <c:numRef>
              <c:f>'[Ejecucion Diciembre 2024 Vigencia  y Reserva Final.xlsx]EP - UNIDAD'!$H$7:$H$14</c:f>
              <c:numCache>
                <c:formatCode>0.0%</c:formatCode>
                <c:ptCount val="8"/>
                <c:pt idx="0">
                  <c:v>8.5159031613493225E-2</c:v>
                </c:pt>
                <c:pt idx="1">
                  <c:v>3.4298719785379711E-2</c:v>
                </c:pt>
                <c:pt idx="2">
                  <c:v>3.0939591554756812E-2</c:v>
                </c:pt>
                <c:pt idx="3">
                  <c:v>1.3043228430311861E-2</c:v>
                </c:pt>
                <c:pt idx="4">
                  <c:v>0.68930695984145485</c:v>
                </c:pt>
                <c:pt idx="5">
                  <c:v>2.560900558787136E-2</c:v>
                </c:pt>
                <c:pt idx="6">
                  <c:v>0.10245924702932005</c:v>
                </c:pt>
                <c:pt idx="7">
                  <c:v>1.9184216157412125E-2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C0-4839-8F58-F51081C31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74-4175-90FC-E66034B3F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74-4175-90FC-E66034B3F792}"/>
              </c:ext>
            </c:extLst>
          </c:dPt>
          <c:dPt>
            <c:idx val="2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74-4175-90FC-E66034B3F792}"/>
              </c:ext>
            </c:extLst>
          </c:dPt>
          <c:dPt>
            <c:idx val="3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74-4175-90FC-E66034B3F792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74-4175-90FC-E66034B3F792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74-4175-90FC-E66034B3F792}"/>
              </c:ext>
            </c:extLst>
          </c:dPt>
          <c:dPt>
            <c:idx val="6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74-4175-90FC-E66034B3F792}"/>
              </c:ext>
            </c:extLst>
          </c:dPt>
          <c:dPt>
            <c:idx val="7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74-4175-90FC-E66034B3F792}"/>
              </c:ext>
            </c:extLst>
          </c:dPt>
          <c:dPt>
            <c:idx val="8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574-4175-90FC-E66034B3F792}"/>
              </c:ext>
            </c:extLst>
          </c:dPt>
          <c:dLbls>
            <c:dLbl>
              <c:idx val="0"/>
              <c:layout>
                <c:manualLayout>
                  <c:x val="-3.5727472840324265E-2"/>
                  <c:y val="-1.1557634207354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74-4175-90FC-E66034B3F792}"/>
                </c:ext>
              </c:extLst>
            </c:dLbl>
            <c:dLbl>
              <c:idx val="1"/>
              <c:layout>
                <c:manualLayout>
                  <c:x val="-0.27059046729788971"/>
                  <c:y val="-5.7359856333747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13328641899983"/>
                      <c:h val="0.14244044712894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74-4175-90FC-E66034B3F792}"/>
                </c:ext>
              </c:extLst>
            </c:dLbl>
            <c:dLbl>
              <c:idx val="2"/>
              <c:layout>
                <c:manualLayout>
                  <c:x val="-0.23751975534332798"/>
                  <c:y val="-0.19649973030780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4873073140489"/>
                      <c:h val="0.1429181949011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574-4175-90FC-E66034B3F792}"/>
                </c:ext>
              </c:extLst>
            </c:dLbl>
            <c:dLbl>
              <c:idx val="3"/>
              <c:layout>
                <c:manualLayout>
                  <c:x val="-0.37568064490028991"/>
                  <c:y val="0.180200303909379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8358622298405"/>
                      <c:h val="0.1423928769546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574-4175-90FC-E66034B3F792}"/>
                </c:ext>
              </c:extLst>
            </c:dLbl>
            <c:dLbl>
              <c:idx val="4"/>
              <c:layout>
                <c:manualLayout>
                  <c:x val="-0.21177378349974485"/>
                  <c:y val="-0.22086883087089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574-4175-90FC-E66034B3F792}"/>
                </c:ext>
              </c:extLst>
            </c:dLbl>
            <c:dLbl>
              <c:idx val="5"/>
              <c:layout>
                <c:manualLayout>
                  <c:x val="0.21756169025719849"/>
                  <c:y val="-0.23104245433455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74-4175-90FC-E66034B3F792}"/>
                </c:ext>
              </c:extLst>
            </c:dLbl>
            <c:dLbl>
              <c:idx val="6"/>
              <c:layout>
                <c:manualLayout>
                  <c:x val="-1.1743771217130739E-2"/>
                  <c:y val="-0.23361277826953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574-4175-90FC-E66034B3F792}"/>
                </c:ext>
              </c:extLst>
            </c:dLbl>
            <c:dLbl>
              <c:idx val="7"/>
              <c:layout>
                <c:manualLayout>
                  <c:x val="0.32331662740510031"/>
                  <c:y val="9.6882027904406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37780238917517"/>
                      <c:h val="0.19966122874783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574-4175-90FC-E66034B3F792}"/>
                </c:ext>
              </c:extLst>
            </c:dLbl>
            <c:dLbl>
              <c:idx val="8"/>
              <c:layout>
                <c:manualLayout>
                  <c:x val="0.23667976112773764"/>
                  <c:y val="-0.1688991826881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24304806305578"/>
                      <c:h val="0.1254093017082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574-4175-90FC-E66034B3F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Diciembre 2024 Vigencia  y Reserva Final.xlsx]EP - GASTO'!$B$7:$B$12,'[Ejecucion Diciembre 2024 Vigencia  y Reserva Final.xlsx]EP - GASTO'!$B$14:$B$16</c:f>
              <c:strCache>
                <c:ptCount val="9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Servicio de la Deuda Pública</c:v>
                </c:pt>
                <c:pt idx="7">
                  <c:v>Inversión – Fondos Especiales y Otros Recursos Tesoro </c:v>
                </c:pt>
                <c:pt idx="8">
                  <c:v>Inversión – Recursos Crédito  Externo- BID</c:v>
                </c:pt>
              </c:strCache>
            </c:strRef>
          </c:cat>
          <c:val>
            <c:numRef>
              <c:f>'[Ejecucion Diciembre 2024 Vigencia  y Reserva Final.xlsx]EP - GASTO'!$H$7:$H$12,'[Ejecucion Diciembre 2024 Vigencia  y Reserva Final.xlsx]EP - GASTO'!$H$14:$H$16</c:f>
              <c:numCache>
                <c:formatCode>0.00%</c:formatCode>
                <c:ptCount val="9"/>
                <c:pt idx="0">
                  <c:v>0.76624373720520622</c:v>
                </c:pt>
                <c:pt idx="1">
                  <c:v>2.4738024784241038E-2</c:v>
                </c:pt>
                <c:pt idx="2">
                  <c:v>5.607435245793746E-2</c:v>
                </c:pt>
                <c:pt idx="3">
                  <c:v>2.5180812852981179E-2</c:v>
                </c:pt>
                <c:pt idx="4">
                  <c:v>1.7406067183491896E-3</c:v>
                </c:pt>
                <c:pt idx="5">
                  <c:v>2.4858840368026025E-3</c:v>
                </c:pt>
                <c:pt idx="6">
                  <c:v>1.8931187577501309E-3</c:v>
                </c:pt>
                <c:pt idx="7">
                  <c:v>0.10245924702932005</c:v>
                </c:pt>
                <c:pt idx="8">
                  <c:v>1.9184216157412125E-2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74-4175-90FC-E66034B3F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Inversión 2023 Apropiado vs Comprometido</a:t>
            </a:r>
          </a:p>
        </c:rich>
      </c:tx>
      <c:layout>
        <c:manualLayout>
          <c:xMode val="edge"/>
          <c:yMode val="edge"/>
          <c:x val="0.229939334590600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57071492172212E-2"/>
          <c:y val="4.6497021820427635E-2"/>
          <c:w val="0.96778702264350946"/>
          <c:h val="0.8325314090321333"/>
        </c:manualLayout>
      </c:layout>
      <c:lineChart>
        <c:grouping val="standard"/>
        <c:varyColors val="0"/>
        <c:ser>
          <c:idx val="0"/>
          <c:order val="0"/>
          <c:tx>
            <c:strRef>
              <c:f>'Datos 2023'!$A$50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ED-47D3-A9D2-9B565DE8BE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ED-47D3-A9D2-9B565DE8BE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D-47D3-A9D2-9B565DE8BE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D-47D3-A9D2-9B565DE8BE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ED-47D3-A9D2-9B565DE8BE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D-47D3-A9D2-9B565DE8BE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ED-47D3-A9D2-9B565DE8BE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ED-47D3-A9D2-9B565DE8BE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ED-47D3-A9D2-9B565DE8BE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ED-47D3-A9D2-9B565DE8BE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ED-47D3-A9D2-9B565DE8BE1A}"/>
                </c:ext>
              </c:extLst>
            </c:dLbl>
            <c:dLbl>
              <c:idx val="11"/>
              <c:layout>
                <c:manualLayout>
                  <c:x val="-8.8231080654118856E-3"/>
                  <c:y val="-7.1247831612133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2023'!$B$50:$M$50</c:f>
              <c:numCache>
                <c:formatCode>#,##0.0,,</c:formatCode>
                <c:ptCount val="12"/>
                <c:pt idx="0">
                  <c:v>726909850000</c:v>
                </c:pt>
                <c:pt idx="1">
                  <c:v>726909850000</c:v>
                </c:pt>
                <c:pt idx="2">
                  <c:v>726909850000</c:v>
                </c:pt>
                <c:pt idx="3">
                  <c:v>726909850000</c:v>
                </c:pt>
                <c:pt idx="4">
                  <c:v>726909850000</c:v>
                </c:pt>
                <c:pt idx="5">
                  <c:v>726909850000</c:v>
                </c:pt>
                <c:pt idx="6">
                  <c:v>726909850000</c:v>
                </c:pt>
                <c:pt idx="7">
                  <c:v>726909850000</c:v>
                </c:pt>
                <c:pt idx="8">
                  <c:v>726909850000</c:v>
                </c:pt>
                <c:pt idx="9">
                  <c:v>726909850000</c:v>
                </c:pt>
                <c:pt idx="10">
                  <c:v>726909850000</c:v>
                </c:pt>
                <c:pt idx="11">
                  <c:v>726909850000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EED-47D3-A9D2-9B565DE8BE1A}"/>
            </c:ext>
          </c:extLst>
        </c:ser>
        <c:ser>
          <c:idx val="1"/>
          <c:order val="1"/>
          <c:tx>
            <c:strRef>
              <c:f>'Datos 2023'!$A$51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1.9716469566192132E-2"/>
                  <c:y val="3.459748688380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2023'!$B$51:$M$51</c:f>
              <c:numCache>
                <c:formatCode>#,##0.0,,</c:formatCode>
                <c:ptCount val="12"/>
                <c:pt idx="0">
                  <c:v>182729070270.39999</c:v>
                </c:pt>
                <c:pt idx="1">
                  <c:v>189543084331.65997</c:v>
                </c:pt>
                <c:pt idx="2">
                  <c:v>197379502514.65997</c:v>
                </c:pt>
                <c:pt idx="3">
                  <c:v>224039381106.72998</c:v>
                </c:pt>
                <c:pt idx="4">
                  <c:v>238136720312.57001</c:v>
                </c:pt>
                <c:pt idx="5">
                  <c:v>340308615128.81</c:v>
                </c:pt>
                <c:pt idx="6">
                  <c:v>352821546006.40002</c:v>
                </c:pt>
                <c:pt idx="7">
                  <c:v>371428775041.81</c:v>
                </c:pt>
                <c:pt idx="8">
                  <c:v>423560677749.15997</c:v>
                </c:pt>
                <c:pt idx="9">
                  <c:v>491762054338.75</c:v>
                </c:pt>
                <c:pt idx="10">
                  <c:v>513346190676.12</c:v>
                </c:pt>
                <c:pt idx="11">
                  <c:v>709583487202.4801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ED-47D3-A9D2-9B565DE8BE1A}"/>
            </c:ext>
          </c:extLst>
        </c:ser>
        <c:ser>
          <c:idx val="2"/>
          <c:order val="2"/>
          <c:tx>
            <c:strRef>
              <c:f>'Datos 2023'!$A$52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2023'!$B$52:$M$52</c:f>
            </c:numRef>
          </c:val>
          <c:smooth val="0"/>
          <c:extLst>
            <c:ext xmlns:c16="http://schemas.microsoft.com/office/drawing/2014/chart" uri="{C3380CC4-5D6E-409C-BE32-E72D297353CC}">
              <c16:uniqueId val="{0000000F-7EED-47D3-A9D2-9B565DE8BE1A}"/>
            </c:ext>
          </c:extLst>
        </c:ser>
        <c:ser>
          <c:idx val="3"/>
          <c:order val="3"/>
          <c:tx>
            <c:strRef>
              <c:f>'Datos 2023'!$A$53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2023'!$B$53:$M$53</c:f>
            </c:numRef>
          </c:val>
          <c:smooth val="0"/>
          <c:extLst>
            <c:ext xmlns:c16="http://schemas.microsoft.com/office/drawing/2014/chart" uri="{C3380CC4-5D6E-409C-BE32-E72D297353CC}">
              <c16:uniqueId val="{00000010-7EED-47D3-A9D2-9B565DE8BE1A}"/>
            </c:ext>
          </c:extLst>
        </c:ser>
        <c:ser>
          <c:idx val="4"/>
          <c:order val="4"/>
          <c:tx>
            <c:strRef>
              <c:f>'Datos 2023'!$A$54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7458162040960857E-2"/>
                  <c:y val="-2.2475603345962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ED-47D3-A9D2-9B565DE8BE1A}"/>
                </c:ext>
              </c:extLst>
            </c:dLbl>
            <c:dLbl>
              <c:idx val="8"/>
              <c:layout>
                <c:manualLayout>
                  <c:x val="-2.8815905824943353E-2"/>
                  <c:y val="-2.515399935749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ED-47D3-A9D2-9B565DE8BE1A}"/>
                </c:ext>
              </c:extLst>
            </c:dLbl>
            <c:dLbl>
              <c:idx val="9"/>
              <c:layout>
                <c:manualLayout>
                  <c:x val="-3.0397953739519822E-2"/>
                  <c:y val="-2.934306261965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ED-47D3-A9D2-9B565DE8BE1A}"/>
                </c:ext>
              </c:extLst>
            </c:dLbl>
            <c:dLbl>
              <c:idx val="10"/>
              <c:layout>
                <c:manualLayout>
                  <c:x val="-2.8924557233925202E-2"/>
                  <c:y val="-2.732078921939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2023'!$B$54:$M$54</c:f>
              <c:numCache>
                <c:formatCode>0.0%</c:formatCode>
                <c:ptCount val="12"/>
                <c:pt idx="0">
                  <c:v>0.25137789819521633</c:v>
                </c:pt>
                <c:pt idx="1">
                  <c:v>0.26075184471865387</c:v>
                </c:pt>
                <c:pt idx="2">
                  <c:v>0.27153229869516826</c:v>
                </c:pt>
                <c:pt idx="3">
                  <c:v>0.30820793129537311</c:v>
                </c:pt>
                <c:pt idx="4">
                  <c:v>0.32760144922038131</c:v>
                </c:pt>
                <c:pt idx="5">
                  <c:v>0.46815793613033307</c:v>
                </c:pt>
                <c:pt idx="6">
                  <c:v>0.48537180505450578</c:v>
                </c:pt>
                <c:pt idx="7">
                  <c:v>0.51096951711661354</c:v>
                </c:pt>
                <c:pt idx="8">
                  <c:v>0.58268666705941596</c:v>
                </c:pt>
                <c:pt idx="9">
                  <c:v>0.67651037379497614</c:v>
                </c:pt>
                <c:pt idx="10">
                  <c:v>0.7062033767682746</c:v>
                </c:pt>
                <c:pt idx="11">
                  <c:v>0.9761643582109667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ED-47D3-A9D2-9B565DE8BE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749008"/>
        <c:axId val="400319024"/>
      </c:lineChart>
      <c:catAx>
        <c:axId val="521749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0319024"/>
        <c:crosses val="autoZero"/>
        <c:auto val="1"/>
        <c:lblAlgn val="ctr"/>
        <c:lblOffset val="100"/>
        <c:noMultiLvlLbl val="0"/>
      </c:catAx>
      <c:valAx>
        <c:axId val="40031902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,," sourceLinked="1"/>
        <c:majorTickMark val="none"/>
        <c:minorTickMark val="none"/>
        <c:tickLblPos val="nextTo"/>
        <c:crossAx val="521749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Inversion 2024</a:t>
            </a:r>
          </a:p>
          <a:p>
            <a:pPr>
              <a:defRPr b="1"/>
            </a:pPr>
            <a:r>
              <a:rPr lang="es-CO" b="1"/>
              <a:t>Apropiado vs Comprometido</a:t>
            </a:r>
          </a:p>
        </c:rich>
      </c:tx>
      <c:layout>
        <c:manualLayout>
          <c:xMode val="edge"/>
          <c:yMode val="edge"/>
          <c:x val="0.37708501606594907"/>
          <c:y val="5.4530829717823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7937745615489782E-3"/>
          <c:y val="0.12716815310488588"/>
          <c:w val="0.96775615994098707"/>
          <c:h val="0.73105518825301918"/>
        </c:manualLayout>
      </c:layout>
      <c:lineChart>
        <c:grouping val="standard"/>
        <c:varyColors val="0"/>
        <c:ser>
          <c:idx val="0"/>
          <c:order val="0"/>
          <c:tx>
            <c:strRef>
              <c:f>'[Ejecucion Diciembre 2024 Vigencia  y Reserva Final.xlsx]2024'!$A$50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6-4B2C-AF26-25E955F378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6-4B2C-AF26-25E955F378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6-4B2C-AF26-25E955F378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F6-4B2C-AF26-25E955F378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F6-4B2C-AF26-25E955F378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F6-4B2C-AF26-25E955F3784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F6-4B2C-AF26-25E955F378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F6-4B2C-AF26-25E955F378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F6-4B2C-AF26-25E955F3784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F6-4B2C-AF26-25E955F3784D}"/>
                </c:ext>
              </c:extLst>
            </c:dLbl>
            <c:dLbl>
              <c:idx val="10"/>
              <c:layout>
                <c:manualLayout>
                  <c:x val="-9.9960389160006019E-2"/>
                  <c:y val="-5.24513333884239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F6-4B2C-AF26-25E955F3784D}"/>
                </c:ext>
              </c:extLst>
            </c:dLbl>
            <c:dLbl>
              <c:idx val="11"/>
              <c:layout>
                <c:manualLayout>
                  <c:x val="-6.6102484175728027E-3"/>
                  <c:y val="-5.9617750180028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F6-4B2C-AF26-25E955F37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Diciembre 2024 Vigencia  y Reserva Final.xlsx]2024'!$B$49:$M$49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'[Ejecucion Diciembre 2024 Vigencia  y Reserva Final.xlsx]2024'!$B$50:$M$50</c:f>
              <c:numCache>
                <c:formatCode>#,##0.0,,</c:formatCode>
                <c:ptCount val="12"/>
                <c:pt idx="0">
                  <c:v>1148691817886</c:v>
                </c:pt>
                <c:pt idx="1">
                  <c:v>1148691817886</c:v>
                </c:pt>
                <c:pt idx="2">
                  <c:v>1148691817886</c:v>
                </c:pt>
                <c:pt idx="3">
                  <c:v>1148691817886</c:v>
                </c:pt>
                <c:pt idx="4">
                  <c:v>1148691817886</c:v>
                </c:pt>
                <c:pt idx="5">
                  <c:v>1148691817886</c:v>
                </c:pt>
                <c:pt idx="6">
                  <c:v>1148691817886</c:v>
                </c:pt>
                <c:pt idx="7">
                  <c:v>1148691817886</c:v>
                </c:pt>
                <c:pt idx="8">
                  <c:v>1148691817886</c:v>
                </c:pt>
                <c:pt idx="9">
                  <c:v>1148691817886</c:v>
                </c:pt>
                <c:pt idx="10">
                  <c:v>1148691817886</c:v>
                </c:pt>
                <c:pt idx="11">
                  <c:v>1137039817889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2F6-4B2C-AF26-25E955F3784D}"/>
            </c:ext>
          </c:extLst>
        </c:ser>
        <c:ser>
          <c:idx val="1"/>
          <c:order val="1"/>
          <c:tx>
            <c:strRef>
              <c:f>'[Ejecucion Diciembre 2024 Vigencia  y Reserva Final.xlsx]2024'!$A$51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Diciembre 2024 Vigencia  y Reserva Final.xlsx]2024'!$B$49:$M$49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'[Ejecucion Diciembre 2024 Vigencia  y Reserva Final.xlsx]2024'!$B$51:$M$51</c:f>
              <c:numCache>
                <c:formatCode>#,##0.0,,</c:formatCode>
                <c:ptCount val="12"/>
                <c:pt idx="0">
                  <c:v>181696972672</c:v>
                </c:pt>
                <c:pt idx="1">
                  <c:v>204166926469.14999</c:v>
                </c:pt>
                <c:pt idx="2">
                  <c:v>291424861133.13</c:v>
                </c:pt>
                <c:pt idx="3">
                  <c:v>340237584713.60999</c:v>
                </c:pt>
                <c:pt idx="4">
                  <c:v>361951122775.52997</c:v>
                </c:pt>
                <c:pt idx="5">
                  <c:v>379792311026.92999</c:v>
                </c:pt>
                <c:pt idx="6">
                  <c:v>422875192966.09991</c:v>
                </c:pt>
                <c:pt idx="7">
                  <c:v>487574355487.87994</c:v>
                </c:pt>
                <c:pt idx="8">
                  <c:v>509941629171.34998</c:v>
                </c:pt>
                <c:pt idx="9">
                  <c:v>561431471295.88</c:v>
                </c:pt>
                <c:pt idx="10">
                  <c:v>632539488711.42004</c:v>
                </c:pt>
                <c:pt idx="11">
                  <c:v>993701711954.94995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2F6-4B2C-AF26-25E955F3784D}"/>
            </c:ext>
          </c:extLst>
        </c:ser>
        <c:ser>
          <c:idx val="2"/>
          <c:order val="2"/>
          <c:tx>
            <c:strRef>
              <c:f>'[Ejecucion Diciembre 2024 Vigencia  y Reserva Final.xlsx]2024'!$A$52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Diciembre 2024 Vigencia  y Reserva Final.xlsx]2024'!$B$49:$M$49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'[Ejecucion Diciembre 2024 Vigencia  y Reserva Final.xlsx]2024'!$B$52:$J$52</c:f>
            </c:numRef>
          </c:val>
          <c:smooth val="0"/>
          <c:extLst>
            <c:ext xmlns:c16="http://schemas.microsoft.com/office/drawing/2014/chart" uri="{C3380CC4-5D6E-409C-BE32-E72D297353CC}">
              <c16:uniqueId val="{0000000A-A2F6-4B2C-AF26-25E955F3784D}"/>
            </c:ext>
          </c:extLst>
        </c:ser>
        <c:ser>
          <c:idx val="3"/>
          <c:order val="3"/>
          <c:tx>
            <c:strRef>
              <c:f>'[Ejecucion Diciembre 2024 Vigencia  y Reserva Final.xlsx]2024'!$A$53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Diciembre 2024 Vigencia  y Reserva Final.xlsx]2024'!$B$49:$M$49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'[Ejecucion Diciembre 2024 Vigencia  y Reserva Final.xlsx]2024'!$B$53:$J$53</c:f>
            </c:numRef>
          </c:val>
          <c:smooth val="0"/>
          <c:extLst>
            <c:ext xmlns:c16="http://schemas.microsoft.com/office/drawing/2014/chart" uri="{C3380CC4-5D6E-409C-BE32-E72D297353CC}">
              <c16:uniqueId val="{0000000B-A2F6-4B2C-AF26-25E955F3784D}"/>
            </c:ext>
          </c:extLst>
        </c:ser>
        <c:ser>
          <c:idx val="4"/>
          <c:order val="4"/>
          <c:tx>
            <c:strRef>
              <c:f>'[Ejecucion Diciembre 2024 Vigencia  y Reserva Final.xlsx]2024'!$A$54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8839340670889384E-2"/>
                  <c:y val="-2.8792151964010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F6-4B2C-AF26-25E955F37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Diciembre 2024 Vigencia  y Reserva Final.xlsx]2024'!$B$49:$M$49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'[Ejecucion Diciembre 2024 Vigencia  y Reserva Final.xlsx]2024'!$B$54:$M$54</c:f>
              <c:numCache>
                <c:formatCode>0.0%</c:formatCode>
                <c:ptCount val="12"/>
                <c:pt idx="0">
                  <c:v>0.15817730207775557</c:v>
                </c:pt>
                <c:pt idx="1">
                  <c:v>0.17773864433446518</c:v>
                </c:pt>
                <c:pt idx="2">
                  <c:v>0.25370152080429631</c:v>
                </c:pt>
                <c:pt idx="3">
                  <c:v>0.29619570664285544</c:v>
                </c:pt>
                <c:pt idx="4">
                  <c:v>0.3150985470077155</c:v>
                </c:pt>
                <c:pt idx="5">
                  <c:v>0.33063029187922871</c:v>
                </c:pt>
                <c:pt idx="6">
                  <c:v>0.36813633246238325</c:v>
                </c:pt>
                <c:pt idx="7">
                  <c:v>0.42446054537516387</c:v>
                </c:pt>
                <c:pt idx="8">
                  <c:v>0.44393249889236897</c:v>
                </c:pt>
                <c:pt idx="9">
                  <c:v>0.48875726505052752</c:v>
                </c:pt>
                <c:pt idx="10">
                  <c:v>0.55066074195210757</c:v>
                </c:pt>
                <c:pt idx="11">
                  <c:v>0.87393747898805507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2F6-4B2C-AF26-25E955F378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5152047"/>
        <c:axId val="675123727"/>
      </c:lineChart>
      <c:catAx>
        <c:axId val="675152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5123727"/>
        <c:crosses val="autoZero"/>
        <c:auto val="1"/>
        <c:lblAlgn val="ctr"/>
        <c:lblOffset val="100"/>
        <c:noMultiLvlLbl val="0"/>
      </c:catAx>
      <c:valAx>
        <c:axId val="6751237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out"/>
        <c:minorTickMark val="none"/>
        <c:tickLblPos val="nextTo"/>
        <c:crossAx val="67515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29/01/2025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1DC60-CBDA-472C-BB41-8AEA9984B0A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32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29/01/2025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29/01/2025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159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Reporte de Ejecucion Presupuestal 2024</a:t>
            </a:r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9B4F-D94A-6AEC-5C33-34EEFDD5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B2ED2E3F-14DA-0791-F859-A9C0988B9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Diciembre  de 2024 - Por Unidad Ejecutora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D0C67DE3-5C2D-CF14-DE00-611BCE5AB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AC7506-CB14-816B-C5AF-434C14ABDC37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43EC8D-EE96-26C9-F3B9-AC6578FE1B2B}"/>
              </a:ext>
            </a:extLst>
          </p:cNvPr>
          <p:cNvGraphicFramePr>
            <a:graphicFrameLocks noGrp="1"/>
          </p:cNvGraphicFramePr>
          <p:nvPr/>
        </p:nvGraphicFramePr>
        <p:xfrm>
          <a:off x="1055794" y="1989049"/>
          <a:ext cx="10125913" cy="41868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89612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55880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503103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59614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36591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61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Presupuestal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Comp. /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Oblig. /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2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418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Superior de la Judicatura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796.008,33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772.470,67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731.441,42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729.800,38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23.537,65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320.600,95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313.931,25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299.321,62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299.123,38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6.669,70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289.202,12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283.690,56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270.325,71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270.311,87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5.511,56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121.919,17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116.396,75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108.298,22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108.298,22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5.522,42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6.443.169,57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6.362.098,91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6.058.347,86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6.042.087,01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81.070,65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239.375,45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223.807,29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212.216,70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211.321,83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15.568,16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1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957.718,90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837.245,20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87,4%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254.396,41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26,6%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250.545,07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26,2%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120.473,70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12,6%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1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179.320,92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156.456,51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87,2%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24.960,22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13,9%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23.150,25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12,9%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22.864,41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12,8%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9.347.315,41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9.066.097,16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97,0%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7.959.308,17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85,2%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7.934.638,02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84,9%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281.218,25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40843F-63E8-442B-BC65-996A92311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71969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Participación Apropiación 2024 – Según Unidad Ejecutora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3597D-1192-692B-AE5A-085BD1BE6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09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94DF99F-DD52-765A-C1E5-471F314F0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911664"/>
              </p:ext>
            </p:extLst>
          </p:nvPr>
        </p:nvGraphicFramePr>
        <p:xfrm>
          <a:off x="2710769" y="2203899"/>
          <a:ext cx="5464175" cy="34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95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dirty="0"/>
              <a:t>10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99994"/>
              </p:ext>
            </p:extLst>
          </p:nvPr>
        </p:nvGraphicFramePr>
        <p:xfrm>
          <a:off x="961790" y="2078034"/>
          <a:ext cx="10147743" cy="3617261"/>
        </p:xfrm>
        <a:graphic>
          <a:graphicData uri="http://schemas.openxmlformats.org/drawingml/2006/table">
            <a:tbl>
              <a:tblPr/>
              <a:tblGrid>
                <a:gridCol w="2886892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8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8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800" b="1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7.162.321,89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7.091.797,01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6.825.497,72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6.808.425,89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70.524,88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231.234,12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197.891,92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171.463,32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170.904,39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33.342,20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524.144,66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499.734,39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412.290,50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411.382,85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24.410,27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235.373,00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228.353,51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216.988,64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216.519,21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7.019,49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16.270,00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14.079,85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13.172,59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13.172,59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2.190,15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23.236,34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22.843,18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22.843,18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22.842,19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393,16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8.192.580,01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8.054.699,87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7.662.255,96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93,5%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7.643.247,11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93,3%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137.880,15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1,7%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957.718,90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837.245,20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87,4%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254.396,41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26,6%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250.545,07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26,2%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120.473,70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12,6%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179.320,92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156.456,51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87,2%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24.960,22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13,9%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23.150,25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12,9%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22.864,41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12,8%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9.347.315,41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9.066.097,16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97,0%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7.959.308,17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7.934.638,02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84,9%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281.218,25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Diciembre de 2024 -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823DA-B3E3-4E13-B38E-5D9C5A8B4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11</a:t>
            </a: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Objeto de Gasto</a:t>
            </a:r>
            <a:endParaRPr lang="es-CO" sz="2000">
              <a:solidFill>
                <a:schemeClr val="tx1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B2C03C7-E5D6-468E-A87F-D0859544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304695"/>
              </p:ext>
            </p:extLst>
          </p:nvPr>
        </p:nvGraphicFramePr>
        <p:xfrm>
          <a:off x="2961518" y="2131668"/>
          <a:ext cx="5376335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dirty="0"/>
              <a:t>12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Diciembre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66817"/>
              </p:ext>
            </p:extLst>
          </p:nvPr>
        </p:nvGraphicFramePr>
        <p:xfrm>
          <a:off x="1055794" y="2482805"/>
          <a:ext cx="9995383" cy="181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130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060393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063135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06319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</a:p>
                    <a:p>
                      <a:pPr algn="ctr" rtl="0" fontAlgn="b"/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por Comprometer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Comprometer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1.268.507,44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1.253.572,39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1.189.288,45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1.188.466,68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14.935,05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6.870.114,08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6.801.127,48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6.472.967,50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6.454.780,44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68.986,60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por distribuir a subunidad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53.958,50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53.958,50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800" b="1" u="sng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800" b="1" i="0" u="sng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8.192.580,01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8.054.699,87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7.662.255,96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93,5%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7.643.247,11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93,3%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137.880,15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13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Diciembre  de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47066"/>
              </p:ext>
            </p:extLst>
          </p:nvPr>
        </p:nvGraphicFramePr>
        <p:xfrm>
          <a:off x="1206976" y="1754448"/>
          <a:ext cx="9778048" cy="4690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821970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Apropiación. Vigente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1.268.507,44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1.253.572,39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1.189.288,45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1.188.466,68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14.935,05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108.170,51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107.939,33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102.357,45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102.347,72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231,18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310.820,17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297.124,51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294.317,19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294.314,42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13.695,66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920.587,48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919.782,56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872.631,32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872.602,39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804,92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395.089,36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394.107,67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375.898,74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367.466,73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981,69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612.316,50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610.885,50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586.519,21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586.427,76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1.431,00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275.328,94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271.393,68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259.719,85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254.450,65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3.935,26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276.025,02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273.951,75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254.628,81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254.628,81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2.073,27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479.784,88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478.483,10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449.213,29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449.213,29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1.301,78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255.350,48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250.872,63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240.433,87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240.433,87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4.477,85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196.026,74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194.156,19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180.153,94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180.153,81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1.870,55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MEDELLIN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878.663,87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874.860,11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834.528,47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834.525,67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3.803,76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151.249,74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150.936,95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142.231,65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142.103,46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312,79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280.066,39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277.546,38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260.638,21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260.017,06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2.520,01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267.866,24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266.501,00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257.558,44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257.558,44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1.365,24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147.847,59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146.731,87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139.128,00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139.128,00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1.115,71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184.710,80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173.477,11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166.362,09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165.972,43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11.233,70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QUIBDO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49.292,16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43.527,66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32.356,32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32.356,32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5.764,51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77.781,91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73.748,42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71.869,96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70.178,09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4.033,49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176.336,59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175.659,03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162.310,27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162.217,50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677,56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119.609,03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118.413,37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111.064,70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111.064,70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1.195,66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336.037,67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333.312,00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323.779,65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323.737,85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2.725,67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165.102,76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163.571,05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157.893,34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157.893,34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1.531,71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206.049,25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204.145,61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197.372,75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195.988,13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1.903,64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por distribuir a subunidad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53.958,50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53.958,50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8.192.580,01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8.054.699,87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7.662.255,96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93,5%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7.643.247,11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93,3%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137.880,15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14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Diciembre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70482"/>
              </p:ext>
            </p:extLst>
          </p:nvPr>
        </p:nvGraphicFramePr>
        <p:xfrm>
          <a:off x="1005361" y="2825356"/>
          <a:ext cx="9928134" cy="1477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317534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916214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676.472,50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584.910,59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197.399,14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195.739,24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91.561,91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proyecto BID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179.258,92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156.456,51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24.960,22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23.150,25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22.802,41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12,7%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263.133,16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252.334,61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56.997,28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54.805,83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10.798,55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por distribuir a subunidad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18.175,23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18.175,23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9290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1.137.039,82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993.701,71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87,4%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279.356,64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24,6%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273.695,32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24,1%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143.338,11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12,6%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15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>
              <a:ea typeface="Times New Roman" panose="02020603050405020304" pitchFamily="18" charset="0"/>
            </a:endParaRPr>
          </a:p>
          <a:p>
            <a:endParaRPr lang="es-CO" sz="80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25424"/>
              </p:ext>
            </p:extLst>
          </p:nvPr>
        </p:nvGraphicFramePr>
        <p:xfrm>
          <a:off x="1055794" y="2055733"/>
          <a:ext cx="9331790" cy="4089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05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625416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895973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33796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09730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11518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40736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456406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86010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47472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603878906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4168827109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Apropiacion</a:t>
                      </a:r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Vigente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Pago/</a:t>
                      </a:r>
                      <a:r>
                        <a:rPr lang="es-CO" sz="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por 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Seccionales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NC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LA UNIDAD DE REGISTRO NACIONAL DE ABOGADOS Y AUXILIARES DE LA JUSTICIA, SISTEMAS DE CONTROL E INFORMACIÓN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C-2701-0800-21-20111D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12.253,4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11.651,05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9.329,50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76,1%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9.329,50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76,1%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602,37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602,37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DEL PALACIO DE JUSTICIA DE   MEDELLÍN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C-2701-0800-23-20111D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37.100,0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 INFRAESTRUCTURA FÍSICA ASOCIADA A LA PRESTACIÓN DEL SERVICIO DE JUSTICIA A NIVEL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C-2701-0800-25-20111D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32.332,0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29.281,00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90,6%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3.608,82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3.608,82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3.050,98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3.050,98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FORMACIÓN Y CAPACITACIÓN EN COMPETENCIAS JUDICIALES Y ORGANIZACIONALES A LOS FUNCIONARIOS, EMPLEADOS, PERSONAL ADMINISTRATIVO DE LA RAMA JUDICIAL, JUECES DE PAZ Y AUTORIDADES INDÍGENAS A NIVEL 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C-2701-0800-29-20111D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4.196,3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C-2701-0800-36-20111A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115.470,6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115.234,17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95.160,30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82,4%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95.160,30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82,4%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236,46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236,46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MODERNIZACIÓN DE LA INFRAESTRUCTURA FÍSICA DE LA RAMA JUDICIAL COMO INSTRUMENTO ESTRATÉGICO DE ACCESO A LA JUSTICIA A NIVEL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C-2701-0800-37-20111D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330.537,6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251.875,22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76,2%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24.343,38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7,4%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24.213,60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7,3%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78.662,33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23,8%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5.483,32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73.179,01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DEL SISTEMA DE GOBIERNO BASADO EN EVIDENCIA PARA UNA GOBERNANZA CONFIABLE Y GERENCIAL DE LA RAMA JUDICIAL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C-2701-0800-38-20111D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8.600,0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1.250,86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14,5%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112,57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112,57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7.349,14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85,5%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7.349,14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MEJORAMIENTO DE LA GESTIÓN DEL TALENTO HUMANO PARA FORTALECER LA INTEGRIDAD, EL CONOCIMIENTO, EL BIENESTAR Y LA SEGURIDAD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C-2701-0800-39-20111D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85.454,3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77.858,98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91,1%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38.336,33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44,9%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36.284,54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42,5%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7.595,35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830,37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6.764,98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FORTALECIMIENTO DE LOS SERVICIOS DIGITALES Y DE TECNOLOGÍA PARA LA TRANSFORMACIÓN DIGITAL DE LA RAMA JUDICIAL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C-2701-0800-40-20111A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315.714,7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299.929,02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95,0%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81.447,70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25,8%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79.777,93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25,3%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15.785,67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4.484,86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11.300,81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MECANISMOS DE JUSTICIA ABIERTA Y GESTIÓN DE LA CALIDAD – SIGCMA- DE LA RAMA JUDICIAL A NIVEL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C-2701-0800-41-20111D</a:t>
                      </a:r>
                      <a:endParaRPr lang="es-CO" sz="6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16.060,0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8.868,60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55,2%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2.057,82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2.057,82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7.191,40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44,8%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7.191,40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  <a:tr h="15140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179.320,9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156.456,51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87,2%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24.960,22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23.150,25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12,9%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22.864,41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12,8%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22.864,41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1764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GENERAL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1.137.039,8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993.701,71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87,4%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279.356,64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24,6%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273.695,32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24,1%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143.338,11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12,6%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10.798,55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132.539,55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9466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Diciembre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16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Diciembre  de  2024 –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0CA0B-E1D6-0F95-3806-D7AB28B53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7066"/>
              </p:ext>
            </p:extLst>
          </p:nvPr>
        </p:nvGraphicFramePr>
        <p:xfrm>
          <a:off x="1236662" y="1877384"/>
          <a:ext cx="9297226" cy="4263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5616">
                  <a:extLst>
                    <a:ext uri="{9D8B030D-6E8A-4147-A177-3AD203B41FA5}">
                      <a16:colId xmlns:a16="http://schemas.microsoft.com/office/drawing/2014/main" val="309957097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75706915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012546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4447707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351920315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109372000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3464010074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257895013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963983870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727114986"/>
                    </a:ext>
                  </a:extLst>
                </a:gridCol>
              </a:tblGrid>
              <a:tr h="2478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Nivel Central y Seccionales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. Vigente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Compromisos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Comp</a:t>
                      </a:r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/</a:t>
                      </a:r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Obligaciones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</a:t>
                      </a:r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/</a:t>
                      </a:r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Pagos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Pago/</a:t>
                      </a:r>
                      <a:r>
                        <a:rPr lang="es-CO" sz="7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</a:t>
                      </a:r>
                      <a:endParaRPr lang="es-CO" sz="7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</a:endParaRP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Apropiación por Ejecutar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7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% por  Ejecutar</a:t>
                      </a:r>
                    </a:p>
                  </a:txBody>
                  <a:tcPr marL="7267" marR="7267" marT="726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850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179.258,9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156.456,5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87,3%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24.960,2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23.150,3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22.802,4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67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GESTION GENERAL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676.472,5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584.910,6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86,5%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197.399,1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29,2%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195.739,2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91.561,9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7267" marR="7267" marT="726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676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 SECCIONAL CUNDINAMARCA - AMAZONAS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22.272,0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22.229,4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2.378,5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2.378,5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42,6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861818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 QUIBDO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7.517,9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5.316,6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70,7%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631,4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631,4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2.201,3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29,3%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04064709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ARMENIA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2.015,2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1.982,1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614,2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30,5%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614,2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30,5%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33,1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128937087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BARRANQUILLA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13.341,0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12.068,7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90,5%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4.668,9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35,0%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4.507,5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33,8%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1.272,3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95002845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BOGOTA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25.593,0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25.591,3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5.332,8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3.676,0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378244325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BUCARAMANGA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16.628,2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16.607,1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5.062,6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30,4%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5.055,4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30,4%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42332724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CALI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16.017,6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15.867,5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4.210,7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4.210,7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41476322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CARTAGENA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10.946,7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10.825,1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898,5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858,1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121,6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539031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CUCUTA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7.705,5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7.638,1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2.513,5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32,6%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2.513,5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32,6%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67,4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132400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IBAGUE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11.927,9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9.856,6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82,6%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1.042,2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998,3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2.071,3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90812172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MANIZALES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8.449,9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7.796,0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92,3%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2.375,8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2.375,8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653,9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46943797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MEDELLIN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22.891,0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22.420,7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97,9%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4.148,9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4.148,9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470,2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4475404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MONTERIA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8.064,5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8.063,3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3.023,4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3.023,4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22850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NEIVA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10.317,4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9.899,5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95,9%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2.374,0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2.260,4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418,0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881485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PASTO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10.909,2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9.664,4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88,6%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1.643,5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1.643,5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1.244,7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11,4%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92840666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PEREIRA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10.366,7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10.366,5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1.623,8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1.623,8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676842238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POPAYAN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7.346,0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6.819,6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92,8%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1.390,4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1.379,7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526,4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678556323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RIOHACHA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7.021,2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7.011,8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1.760,3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1.611,0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51757067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SANTA MARTA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8.604,0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8.074,1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93,8%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2.184,4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2.184,4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529,9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092486576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SINCELEJO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8.913,2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8.574,4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96,2%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1.909,3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1.909,3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338,8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676721980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TUNJA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10.665,6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10.360,8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97,1%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3.311,4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3.311,4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304,8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676873011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VALLEDUPAR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7.560,1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7.266,4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96,1%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1.028,6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1.028,6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293,8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88846422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SUPERIOR DE LA JUDICATURA SECCIONAL VILLAVICENCIO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8.059,2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8.034,5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2.870,0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35,6%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2.862,1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35,5%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525841904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por distribuir a subunidad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18.175,2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18.175,2</a:t>
                      </a: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766711490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7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CO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1.137.039,8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993.701,7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87,4%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279.356,6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24,6%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273.695,3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24,1%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143.338,1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7267" marR="7267" marT="7267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17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1176196" y="1261306"/>
            <a:ext cx="10306055" cy="507831"/>
          </a:xfrm>
        </p:spPr>
        <p:txBody>
          <a:bodyPr/>
          <a:lstStyle/>
          <a:p>
            <a:r>
              <a:rPr lang="es-MX" sz="2000" b="1">
                <a:solidFill>
                  <a:schemeClr val="tx1"/>
                </a:solidFill>
              </a:rPr>
              <a:t>Nivel de Ejecución Acumulado Inversión Total 2023-2024</a:t>
            </a:r>
            <a:endParaRPr lang="es-CO" sz="2000" b="1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617" y="6096498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49CF8D2-F01A-03BA-D88B-6A48AA7C2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80115"/>
              </p:ext>
            </p:extLst>
          </p:nvPr>
        </p:nvGraphicFramePr>
        <p:xfrm>
          <a:off x="282617" y="2567354"/>
          <a:ext cx="5010352" cy="299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DE88C2-5B7E-7E3F-2568-3C16ADE23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70171"/>
              </p:ext>
            </p:extLst>
          </p:nvPr>
        </p:nvGraphicFramePr>
        <p:xfrm>
          <a:off x="5292969" y="1861048"/>
          <a:ext cx="5607051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36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3D924-C298-6AFD-F3E4-051975E3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AFEF0E-9D34-AC62-B208-44B852FA1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1987" y="2537779"/>
            <a:ext cx="6545766" cy="1110586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EJECUCIÓN PRESUPUESTAL DE INGRESOS</a:t>
            </a:r>
          </a:p>
        </p:txBody>
      </p:sp>
    </p:spTree>
    <p:extLst>
      <p:ext uri="{BB962C8B-B14F-4D97-AF65-F5344CB8AC3E}">
        <p14:creationId xmlns:p14="http://schemas.microsoft.com/office/powerpoint/2010/main" val="402819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18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>
                <a:latin typeface="Montserrat Medium" panose="020B0604020202020204" charset="0"/>
                <a:cs typeface="Montserrat Medium" panose="020B0604020202020204" charset="0"/>
              </a:rPr>
              <a:t>Reserva constituida 2023 Ejecutada a Diciembre de  2024</a:t>
            </a:r>
            <a:endParaRPr lang="es-CO" sz="2800" b="1">
              <a:latin typeface="Montserrat Medium" panose="020B0604020202020204" charset="0"/>
              <a:cs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19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Diciembre </a:t>
            </a:r>
            <a:r>
              <a:rPr lang="es-MX" sz="1800" b="1" dirty="0">
                <a:solidFill>
                  <a:schemeClr val="tx1"/>
                </a:solidFill>
              </a:rPr>
              <a:t>de  2024 -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>
              <a:ea typeface="Times New Roman" panose="02020603050405020304" pitchFamily="18" charset="0"/>
            </a:endParaRPr>
          </a:p>
          <a:p>
            <a:endParaRPr lang="es-CO" sz="100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12461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%Reserva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192.599,40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16.891,54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175.707,87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175.652,99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175.652,99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10.307,58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5.972,62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4.334,97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4.329,57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4.329,57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67.959,58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4.638,91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63.320,67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60.045,95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60.045,92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3.274,76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4,82%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850,99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643,51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389,00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273.138,02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28.535,68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244.602,33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241.267,33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241.267,30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3.335,03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1,22%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337.190,96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6.110,69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331.080,27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244.750,76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244.750,76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86.329,51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25,60%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55.066,29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645,52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54.420,77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20.057,10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36,42%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665.395,27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35.291,89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630.103,38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520.381,77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520.381,74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109.721,64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16,49%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20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Diciembre de 2024 - Proyectos de Inversión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44285"/>
              </p:ext>
            </p:extLst>
          </p:nvPr>
        </p:nvGraphicFramePr>
        <p:xfrm>
          <a:off x="1363442" y="2108010"/>
          <a:ext cx="9164975" cy="3582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 SO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CENDOJ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1.436,77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51854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PEI-PJM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UIF-SJ / PEI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21.364,88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11.419,17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11.419,17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9.945,71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46,55%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 -EE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40561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 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14.042,68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14.042,68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26.888,71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5046"/>
                  </a:ext>
                </a:extLst>
              </a:tr>
              <a:tr h="230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Mantenimiento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34.024,59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33.401,11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33.401,11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623,48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08046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Escuela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14.331,89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603,00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7.072,64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RR.HH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Carrera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PET- TD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138.383,46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128.496,50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128.496,50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9.886,97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Informática -FP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29.558,32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28.978,42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28.978,42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579,90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UDAE-SG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54.420,77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20.057,10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385.501,05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279.114,44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279.114,44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106.386,61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27,60%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21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Inversión 2023 a Diciembre 2024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989A62-54D1-4EF0-BD0A-063EE4E2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54678"/>
              </p:ext>
            </p:extLst>
          </p:nvPr>
        </p:nvGraphicFramePr>
        <p:xfrm>
          <a:off x="1867477" y="1804829"/>
          <a:ext cx="8044274" cy="442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556">
                  <a:extLst>
                    <a:ext uri="{9D8B030D-6E8A-4147-A177-3AD203B41FA5}">
                      <a16:colId xmlns:a16="http://schemas.microsoft.com/office/drawing/2014/main" val="3891484317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4289581626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262874357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193277967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1993892928"/>
                    </a:ext>
                  </a:extLst>
                </a:gridCol>
                <a:gridCol w="646983">
                  <a:extLst>
                    <a:ext uri="{9D8B030D-6E8A-4147-A177-3AD203B41FA5}">
                      <a16:colId xmlns:a16="http://schemas.microsoft.com/office/drawing/2014/main" val="2776232597"/>
                    </a:ext>
                  </a:extLst>
                </a:gridCol>
              </a:tblGrid>
              <a:tr h="3575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Vigente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Pagada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pagar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pagar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189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233.539,09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148.387,05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63,54%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85.152,04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36,46%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2952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54.420,77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63,14%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20.057,10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36,86%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468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CUNDINAMARCA – AMAZONAS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2.252,64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1.988,53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88,28%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264,10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11,72%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0277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235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725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266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5.112,69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5.112,69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0062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5.100,01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4.715,92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92,47%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384,09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7,53%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3328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58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2.300,49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2.300,49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4451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9713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15.298,59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15.276,56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99,86%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0,14%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03930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1917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4.175,22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4.175,22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4169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2.797,73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2.627,84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93,93%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169,89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6,07%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8769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2.385,12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2.047,78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85,86%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337,34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14,14%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0178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13512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1102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641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3.885,15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3.885,15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8799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4.633,86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4.633,86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954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3.030,57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3.030,57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53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385.501,05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279.114,44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72,40%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106.386,61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27,60%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3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22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271101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Reserva inversión 2023 Ejecucion efectiva a Diciembre de 2024</a:t>
            </a:r>
          </a:p>
          <a:p>
            <a:endParaRPr lang="es-CO" sz="1000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8FCC5EE-F793-B9B3-8ACD-2225FF017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69472"/>
              </p:ext>
            </p:extLst>
          </p:nvPr>
        </p:nvGraphicFramePr>
        <p:xfrm>
          <a:off x="1600921" y="1985818"/>
          <a:ext cx="7940243" cy="390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154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649C-DC48-BA66-BA71-0B6E5407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7B37720-644F-24FF-2D46-88A9068E4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11985A-5618-934B-6474-8A706028215E}"/>
              </a:ext>
            </a:extLst>
          </p:cNvPr>
          <p:cNvSpPr txBox="1"/>
          <p:nvPr/>
        </p:nvSpPr>
        <p:spPr>
          <a:xfrm>
            <a:off x="313510" y="3173512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Cuentas por pagar constituidas 2023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Diciembre de  2024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221DEF-3C13-EED9-2C5E-ADFD93357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6092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AB18-660C-2690-D5A3-1177BCF2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0733FB06-FD35-0141-74A9-EDB00D733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24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EBFFB2DC-8D9B-5AA2-1FD3-3279EBF42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75984C-F36B-D362-65B7-1C280EDA0DF2}"/>
              </a:ext>
            </a:extLst>
          </p:cNvPr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2BCA85F-05D7-0120-F732-65ABD9933F84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1785668" y="2389517"/>
          <a:ext cx="7953555" cy="302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674">
                  <a:extLst>
                    <a:ext uri="{9D8B030D-6E8A-4147-A177-3AD203B41FA5}">
                      <a16:colId xmlns:a16="http://schemas.microsoft.com/office/drawing/2014/main" val="718398821"/>
                    </a:ext>
                  </a:extLst>
                </a:gridCol>
                <a:gridCol w="824171">
                  <a:extLst>
                    <a:ext uri="{9D8B030D-6E8A-4147-A177-3AD203B41FA5}">
                      <a16:colId xmlns:a16="http://schemas.microsoft.com/office/drawing/2014/main" val="3631481654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1900410923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523138493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917078755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3957103699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324719804"/>
                    </a:ext>
                  </a:extLst>
                </a:gridCol>
              </a:tblGrid>
              <a:tr h="4933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Unidad Presupuestal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CxP</a:t>
                      </a:r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inicial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Modificaciones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Obligaciones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Orden pago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</a:t>
                      </a:r>
                      <a:r>
                        <a:rPr lang="es-CO" sz="1100" b="1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CxP</a:t>
                      </a:r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por utilizar 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93548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A-01-01 Gastos de Personal - Permanente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9.042,03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75853836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A-01-02 Gastos de Personal - Temporal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3413868494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A-02 Adquisición Bienes y Servicios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669027611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A-03 Transferencias corrientes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667378865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A-07 Disminución de pasivos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267624292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A-08 Gastos por tributos, multas, sanciones e intereses de mora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803799750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Subtotal Gastos De Funcionamiento 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11.678,21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0,09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0,00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86770"/>
                  </a:ext>
                </a:extLst>
              </a:tr>
              <a:tr h="2174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 Inversión – Fondos Especiales y Otros Recursos Tesoro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15738295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BID Inversión – Recursos Crédito  Externo- BID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1590497769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Total Rama Judicial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12.967,96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34069"/>
                  </a:ext>
                </a:extLst>
              </a:tr>
            </a:tbl>
          </a:graphicData>
        </a:graphic>
      </p:graphicFrame>
      <p:sp>
        <p:nvSpPr>
          <p:cNvPr id="2" name="Marcador de contenido 24">
            <a:extLst>
              <a:ext uri="{FF2B5EF4-FFF2-40B4-BE49-F238E27FC236}">
                <a16:creationId xmlns:a16="http://schemas.microsoft.com/office/drawing/2014/main" id="{E3DAEB58-6198-F474-5C6D-D0BED6438452}"/>
              </a:ext>
            </a:extLst>
          </p:cNvPr>
          <p:cNvSpPr txBox="1">
            <a:spLocks/>
          </p:cNvSpPr>
          <p:nvPr/>
        </p:nvSpPr>
        <p:spPr>
          <a:xfrm>
            <a:off x="1557275" y="1392501"/>
            <a:ext cx="7486142" cy="461665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tx1"/>
                </a:solidFill>
              </a:rPr>
              <a:t>Ejecución Cuentas por Pagar constituidas 2023</a:t>
            </a:r>
            <a:endParaRPr lang="es-CO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2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</a:t>
            </a:r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10164128" y="2650214"/>
            <a:ext cx="131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Recursos para el  Tesoro Nacional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853122" y="5322627"/>
            <a:ext cx="176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Recursos para Financiación Rama Judicial </a:t>
            </a:r>
          </a:p>
        </p:txBody>
      </p:sp>
      <p:sp>
        <p:nvSpPr>
          <p:cNvPr id="6" name="Cerrar llave 5"/>
          <p:cNvSpPr/>
          <p:nvPr/>
        </p:nvSpPr>
        <p:spPr>
          <a:xfrm>
            <a:off x="9498842" y="1624084"/>
            <a:ext cx="221742" cy="36985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errar llave 6"/>
          <p:cNvSpPr/>
          <p:nvPr/>
        </p:nvSpPr>
        <p:spPr>
          <a:xfrm>
            <a:off x="9608024" y="5484704"/>
            <a:ext cx="45719" cy="652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10310313" y="3111879"/>
            <a:ext cx="1167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/>
              <a:t>16,024,5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164128" y="5946369"/>
            <a:ext cx="116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1.079.629,0</a:t>
            </a:r>
            <a:r>
              <a:rPr lang="es-CO" sz="1000" b="1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BD69D0-3909-6AF6-ADA3-08F3A5FA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8" y="1386264"/>
            <a:ext cx="7980416" cy="49756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D7C34D-109D-4969-65DC-730F335A0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0" y="6361867"/>
            <a:ext cx="1337813" cy="4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11CD-4BBB-7455-6925-E82B8F38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1CD9F10-47A3-02D7-C18C-1E318CA36D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98446" y="1293484"/>
            <a:ext cx="10293531" cy="507831"/>
          </a:xfrm>
        </p:spPr>
        <p:txBody>
          <a:bodyPr/>
          <a:lstStyle/>
          <a:p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Recaudos por Fondos Especiales 2024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61AF045-EA1D-88AF-FEDF-ED626CFE4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4CDDA8-BB39-9299-90AF-83EA4EEC9E1A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ED8AC-F465-BA55-9533-595301D0A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ED2050-A287-7AD7-523A-91899A6F4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09759"/>
              </p:ext>
            </p:extLst>
          </p:nvPr>
        </p:nvGraphicFramePr>
        <p:xfrm>
          <a:off x="2082296" y="2157541"/>
          <a:ext cx="6714232" cy="340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4141">
                  <a:extLst>
                    <a:ext uri="{9D8B030D-6E8A-4147-A177-3AD203B41FA5}">
                      <a16:colId xmlns:a16="http://schemas.microsoft.com/office/drawing/2014/main" val="1038512687"/>
                    </a:ext>
                  </a:extLst>
                </a:gridCol>
                <a:gridCol w="1480091">
                  <a:extLst>
                    <a:ext uri="{9D8B030D-6E8A-4147-A177-3AD203B41FA5}">
                      <a16:colId xmlns:a16="http://schemas.microsoft.com/office/drawing/2014/main" val="3066752434"/>
                    </a:ext>
                  </a:extLst>
                </a:gridCol>
              </a:tblGrid>
              <a:tr h="201838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CONCEPTO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06113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FONDOS ESPECIALES DE LA NACIÓN Y TARJETAS PREOFESIONALES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1.054.493,5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98634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FINANCIACION SECTOR JUSTICIA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426.353,9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97641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APORTE A LA ADMINISTRACIÓN DE JUSTICIA</a:t>
                      </a:r>
                      <a:endParaRPr lang="es-MX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136.720,3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99834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EXPEDICIÓN DE TARJETAS PROFESIONALES</a:t>
                      </a:r>
                      <a:endParaRPr lang="es-CO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effectLst/>
                        </a:rPr>
                        <a:t>1.188,3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05351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DISTRIBUCIÓN LEY 55 DE 1985 SUPERINTENDENCIA DE NOTARIADO Y REGISTRO</a:t>
                      </a:r>
                      <a:endParaRPr lang="es-MX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288.444,3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33162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INTERESES SOBRE DEPÓSITOS EN INSTITUCIONES FINANCIERAS</a:t>
                      </a:r>
                      <a:endParaRPr lang="es-MX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1,1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31117"/>
                  </a:ext>
                </a:extLst>
              </a:tr>
              <a:tr h="280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FONDO DE MODERNIZACIÓN, DESCONGESTIÓN Y BIENESTAR DE LA ADMINISTRACIÓN DE   JUSTICIA</a:t>
                      </a: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628.139,6</a:t>
                      </a:r>
                    </a:p>
                  </a:txBody>
                  <a:tcPr marL="4184" marR="4184" marT="418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98898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IMPUESTO DE REMATE Y ADJUDICACIONES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20.560,4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79271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ARANCEL JUDICIAL - LEY 1743 DE 2014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1.378,0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39751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CONTRIBUCIÓN ESPECIAL ARBITRAL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1.313,2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7954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CONTRIBUCIÓN ESPECIAL PARA LAUDOS ARBITRALES DE CONTENIDO ECONÓMICO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</a:rPr>
                        <a:t>132,9</a:t>
                      </a:r>
                      <a:endParaRPr lang="es-C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47432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MULTAS JUDICIALES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</a:rPr>
                        <a:t>19.366,9</a:t>
                      </a:r>
                      <a:endParaRPr lang="es-C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21077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SANCIONES POR DESISTIMIENTO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413,1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55934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SERVICIOS JURÍDICOS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</a:rPr>
                        <a:t>1.767,9</a:t>
                      </a:r>
                      <a:endParaRPr lang="es-C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4221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COMISO Y PRESCRIPCIÓN DE DEPÓSITOS JUDICIALES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228.893,2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22032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INTERESES SOBRE DEPÓSITOS EN INSTITUCIONES FINANCIERAS</a:t>
                      </a:r>
                      <a:endParaRPr lang="es-MX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9.456,3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45921"/>
                  </a:ext>
                </a:extLst>
              </a:tr>
              <a:tr h="18007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RENDIMIENTOS DEPOSITOS JUDICIALES</a:t>
                      </a:r>
                      <a:endParaRPr lang="es-CO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u="none" strike="noStrike" dirty="0">
                          <a:effectLst/>
                        </a:rPr>
                        <a:t>344.857,6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" marR="4184" marT="418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7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20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DB838-99AD-0F4A-4FE1-BD1E118C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10231ACF-EBEA-5FE4-2677-4AF3BA0B8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E74F9F-CCEB-3B0E-BF25-17E1ED4AFA35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E2A69-6753-4FB8-AF6C-A59355A00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65DE970-BB9B-B9EC-9DC9-6FB05570A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17385"/>
              </p:ext>
            </p:extLst>
          </p:nvPr>
        </p:nvGraphicFramePr>
        <p:xfrm>
          <a:off x="193909" y="1399031"/>
          <a:ext cx="7397497" cy="42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29B62CB-CA96-631E-A708-9C88A9F88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43424"/>
              </p:ext>
            </p:extLst>
          </p:nvPr>
        </p:nvGraphicFramePr>
        <p:xfrm>
          <a:off x="7518399" y="2637535"/>
          <a:ext cx="3990109" cy="240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5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9E642-CDF0-5651-2A71-AA3BDC3DD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1A5540D-3516-658C-F903-A0058FA7D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67A29D-F15A-E99F-4590-904579453E13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AF6A76-A5CB-47BC-EF26-A99258A0E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05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AC30AEF-4236-CD7F-173A-6BD10E3F4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42119"/>
              </p:ext>
            </p:extLst>
          </p:nvPr>
        </p:nvGraphicFramePr>
        <p:xfrm>
          <a:off x="1673352" y="1293484"/>
          <a:ext cx="7141463" cy="506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98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9562-F091-EBE0-EA7D-7CAA569C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813171-8A62-40CC-6282-EDB285695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0255" y="2426943"/>
            <a:ext cx="6677891" cy="870440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/>
              <a:t>EJECUCIÓN PRESUPUESTAL DE GASTOS</a:t>
            </a:r>
          </a:p>
        </p:txBody>
      </p:sp>
    </p:spTree>
    <p:extLst>
      <p:ext uri="{BB962C8B-B14F-4D97-AF65-F5344CB8AC3E}">
        <p14:creationId xmlns:p14="http://schemas.microsoft.com/office/powerpoint/2010/main" val="36812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40A7-FB45-F77C-0D7B-46294C198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283B5-5A9C-A224-A2D5-541D543483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98446" y="1293484"/>
            <a:ext cx="10293531" cy="507831"/>
          </a:xfrm>
        </p:spPr>
        <p:txBody>
          <a:bodyPr/>
          <a:lstStyle/>
          <a:p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Presupuesto Rama Judicial 2023-2024 - Por Objeto de Gasto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004F1B81-CCF8-F5AF-D880-AA593C672C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D6FC7D-B33A-CE1E-5F6E-5A4490EB0EA8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63AAFF-5573-0FE3-92C9-D30F8F4EC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06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3F689D-3F9A-B010-2F4F-27C24BB8C5C7}"/>
              </a:ext>
            </a:extLst>
          </p:cNvPr>
          <p:cNvGraphicFramePr>
            <a:graphicFrameLocks noGrp="1"/>
          </p:cNvGraphicFramePr>
          <p:nvPr/>
        </p:nvGraphicFramePr>
        <p:xfrm>
          <a:off x="2097021" y="2257193"/>
          <a:ext cx="6656324" cy="2954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4966">
                  <a:extLst>
                    <a:ext uri="{9D8B030D-6E8A-4147-A177-3AD203B41FA5}">
                      <a16:colId xmlns:a16="http://schemas.microsoft.com/office/drawing/2014/main" val="1822034542"/>
                    </a:ext>
                  </a:extLst>
                </a:gridCol>
                <a:gridCol w="876171">
                  <a:extLst>
                    <a:ext uri="{9D8B030D-6E8A-4147-A177-3AD203B41FA5}">
                      <a16:colId xmlns:a16="http://schemas.microsoft.com/office/drawing/2014/main" val="3278817143"/>
                    </a:ext>
                  </a:extLst>
                </a:gridCol>
                <a:gridCol w="618474">
                  <a:extLst>
                    <a:ext uri="{9D8B030D-6E8A-4147-A177-3AD203B41FA5}">
                      <a16:colId xmlns:a16="http://schemas.microsoft.com/office/drawing/2014/main" val="2131311905"/>
                    </a:ext>
                  </a:extLst>
                </a:gridCol>
                <a:gridCol w="876171">
                  <a:extLst>
                    <a:ext uri="{9D8B030D-6E8A-4147-A177-3AD203B41FA5}">
                      <a16:colId xmlns:a16="http://schemas.microsoft.com/office/drawing/2014/main" val="3652217012"/>
                    </a:ext>
                  </a:extLst>
                </a:gridCol>
                <a:gridCol w="618474">
                  <a:extLst>
                    <a:ext uri="{9D8B030D-6E8A-4147-A177-3AD203B41FA5}">
                      <a16:colId xmlns:a16="http://schemas.microsoft.com/office/drawing/2014/main" val="178082749"/>
                    </a:ext>
                  </a:extLst>
                </a:gridCol>
                <a:gridCol w="873594">
                  <a:extLst>
                    <a:ext uri="{9D8B030D-6E8A-4147-A177-3AD203B41FA5}">
                      <a16:colId xmlns:a16="http://schemas.microsoft.com/office/drawing/2014/main" val="1988367979"/>
                    </a:ext>
                  </a:extLst>
                </a:gridCol>
                <a:gridCol w="618474">
                  <a:extLst>
                    <a:ext uri="{9D8B030D-6E8A-4147-A177-3AD203B41FA5}">
                      <a16:colId xmlns:a16="http://schemas.microsoft.com/office/drawing/2014/main" val="7720041"/>
                    </a:ext>
                  </a:extLst>
                </a:gridCol>
              </a:tblGrid>
              <a:tr h="4720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Objeto de Gasto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Apropiación 2023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Parti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Apropiación 2024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Parti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2023-2024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43528"/>
                  </a:ext>
                </a:extLst>
              </a:tr>
              <a:tr h="1835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</a:rPr>
                        <a:t>Absoluta</a:t>
                      </a:r>
                      <a:endParaRPr lang="es-CO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Relativa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05991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A-01-01 Gastos de Personal - Permanente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5.894.979,00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7.162.321,89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1.267.342,89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38135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A-01-02 Gastos de Personal - Temporal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109.329,82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231.234,12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121.904,30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1851082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A-02 Adquisición Bienes y Servicios 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458.854,65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524.144,66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65.290,01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71991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A-03 Transferencias corrientes *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680.572,30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235.373,00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-445.199,30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-189,15%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6209197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A-07 Disminución de pasivos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13.333,05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16.270,00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2.936,95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6038329"/>
                  </a:ext>
                </a:extLst>
              </a:tr>
              <a:tr h="3234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A-08 Gastos por tributos, multas, sanciones e intereses de mora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19.160,69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23.236,34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4.075,66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1455481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u="sng" strike="noStrike" dirty="0">
                          <a:effectLst/>
                        </a:rPr>
                        <a:t>Subtotal Gastos De Funcionamiento </a:t>
                      </a:r>
                      <a:endParaRPr lang="es-CO" sz="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7.176.229,50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8.192.580,01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1.016.350,51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3995534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B - Fondo de Contingencias (Deuda Publica)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299.861,73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17.695,58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-282.166,16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-1594,56%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1191846"/>
                  </a:ext>
                </a:extLst>
              </a:tr>
              <a:tr h="3234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C- Inversión – Otros Recursos Tesoro y Fondos Especiales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643.750,00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957.718,90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313.968,90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948961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C- Inversión – Recursos Crédito Externo- BID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83.159,85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179.320,92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96.161,07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3225031"/>
                  </a:ext>
                </a:extLst>
              </a:tr>
              <a:tr h="1835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TOTAL RAMA JUDICIAL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8.203.001,08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9.347.315,41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1.144.314,32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661027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11185B8-79F7-F22E-1B5A-DB98C2239369}"/>
              </a:ext>
            </a:extLst>
          </p:cNvPr>
          <p:cNvSpPr txBox="1"/>
          <p:nvPr/>
        </p:nvSpPr>
        <p:spPr>
          <a:xfrm>
            <a:off x="1981051" y="5318295"/>
            <a:ext cx="2547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Año 2023 : 547 mil millones bloqueados</a:t>
            </a:r>
            <a:endParaRPr lang="es-CO" sz="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7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dirty="0">
                <a:solidFill>
                  <a:schemeClr val="tx1"/>
                </a:solidFill>
              </a:rPr>
              <a:t>Evolución presupuesto Rama Judicial 2015-2025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3597D-1192-692B-AE5A-085BD1BE6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dirty="0"/>
              <a:t>07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1E66156-49D5-135B-A7CF-80680386A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38503"/>
              </p:ext>
            </p:extLst>
          </p:nvPr>
        </p:nvGraphicFramePr>
        <p:xfrm>
          <a:off x="5446728" y="2127367"/>
          <a:ext cx="5663232" cy="381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2A0FFA9-D2FA-40FF-F94F-657C43078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02910"/>
              </p:ext>
            </p:extLst>
          </p:nvPr>
        </p:nvGraphicFramePr>
        <p:xfrm>
          <a:off x="157269" y="2127367"/>
          <a:ext cx="5143155" cy="397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995284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7436A-808B-4DC6-9FB3-EB6A7D463E94}">
  <ds:schemaRefs>
    <ds:schemaRef ds:uri="28603d8a-9efa-47f7-9310-b65af995be84"/>
    <ds:schemaRef ds:uri="fbf56f25-cbbb-4cbe-ae8a-427ea759e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C8DA5-2E41-45E5-9502-5D149498A042}">
  <ds:schemaRefs>
    <ds:schemaRef ds:uri="28603d8a-9efa-47f7-9310-b65af995be84"/>
    <ds:schemaRef ds:uri="fbf56f25-cbbb-4cbe-ae8a-427ea759e0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3627</Words>
  <Application>Microsoft Office PowerPoint</Application>
  <PresentationFormat>Panorámica</PresentationFormat>
  <Paragraphs>1774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Calibri</vt:lpstr>
      <vt:lpstr>Trebuchet MS</vt:lpstr>
      <vt:lpstr>Montserrat Light</vt:lpstr>
      <vt:lpstr>Montserrat</vt:lpstr>
      <vt:lpstr>Montserrat SemiBold</vt:lpstr>
      <vt:lpstr>Arial Narrow</vt:lpstr>
      <vt:lpstr>Calibri Light</vt:lpstr>
      <vt:lpstr>Montserrat Medium</vt:lpstr>
      <vt:lpstr>Times New Roman</vt:lpstr>
      <vt:lpstr>Arial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Yilber  Amado Gutierrez</cp:lastModifiedBy>
  <cp:revision>4</cp:revision>
  <cp:lastPrinted>2024-09-02T22:27:36Z</cp:lastPrinted>
  <dcterms:created xsi:type="dcterms:W3CDTF">2022-07-27T10:12:18Z</dcterms:created>
  <dcterms:modified xsi:type="dcterms:W3CDTF">2025-01-29T14:49:46Z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