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44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1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8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72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8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5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77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29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67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5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32C5-1AAD-4FEB-98A5-F062ECFF75F1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BA60-1442-49D9-B229-554BFFFED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25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6370" y="42615"/>
            <a:ext cx="9144000" cy="1292892"/>
          </a:xfrm>
        </p:spPr>
        <p:txBody>
          <a:bodyPr>
            <a:normAutofit/>
          </a:bodyPr>
          <a:lstStyle/>
          <a:p>
            <a:r>
              <a:rPr lang="es-CO" sz="3500" b="1" u="sng" dirty="0" smtClean="0">
                <a:solidFill>
                  <a:sysClr val="windowText" lastClr="000000"/>
                </a:solidFill>
              </a:rPr>
              <a:t>Sistema de gestión</a:t>
            </a:r>
            <a:r>
              <a:rPr lang="es-CO" sz="3500" b="1" u="sng" baseline="0" dirty="0" smtClean="0">
                <a:solidFill>
                  <a:sysClr val="windowText" lastClr="000000"/>
                </a:solidFill>
              </a:rPr>
              <a:t> de la Seguridad y Salud en el Trabajo</a:t>
            </a:r>
            <a:endParaRPr lang="es-ES" sz="3500" b="1" dirty="0"/>
          </a:p>
        </p:txBody>
      </p:sp>
      <p:sp>
        <p:nvSpPr>
          <p:cNvPr id="5" name="Rectángulo 4"/>
          <p:cNvSpPr/>
          <p:nvPr/>
        </p:nvSpPr>
        <p:spPr>
          <a:xfrm>
            <a:off x="1492022" y="1955217"/>
            <a:ext cx="903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sedes </a:t>
            </a:r>
            <a:r>
              <a:rPr lang="es-CO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se ejecutará la estrategia de las 5 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9960" y="1335507"/>
            <a:ext cx="6203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s-CO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PONTE PILAS CON TU SEGURIDAD </a:t>
            </a:r>
            <a:endParaRPr lang="es-CO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Imagen 1" descr="cid:image001.png@01D208D8.A09EB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" y="201980"/>
            <a:ext cx="2524126" cy="8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22" y="2650614"/>
            <a:ext cx="3199721" cy="28357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2521672"/>
            <a:ext cx="3091542" cy="296472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25285" y="5591190"/>
            <a:ext cx="104829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es-CO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COPASST realizó visita de inspección a los Centros de servicios judiciales para los juzgados penales y Centro Administrativo de servicios judiciales de los juzgados de ejecución de penas, seleccionados para la implementación de la estrategia </a:t>
            </a:r>
            <a:r>
              <a:rPr lang="es-CO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 PILAS</a:t>
            </a:r>
            <a:r>
              <a:rPr lang="es-CO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es-CO" sz="2000" dirty="0">
              <a:solidFill>
                <a:sysClr val="windowText" lastClr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7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754086" y="320801"/>
            <a:ext cx="7383292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Socialización </a:t>
            </a:r>
            <a:r>
              <a:rPr lang="es-CO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PSAA16-10560 de </a:t>
            </a:r>
            <a:r>
              <a:rPr lang="es-CO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2016: </a:t>
            </a:r>
            <a:r>
              <a:rPr lang="es-CO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SST Y </a:t>
            </a:r>
            <a:r>
              <a:rPr lang="es-CO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responsabilidades del COPASST y de los servidores judiciales en el </a:t>
            </a:r>
            <a:r>
              <a:rPr lang="es-CO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SGSST</a:t>
            </a:r>
          </a:p>
          <a:p>
            <a:pPr marL="0" indent="0" algn="ctr">
              <a:buNone/>
            </a:pPr>
            <a:r>
              <a:rPr lang="es-CO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abril de 2019</a:t>
            </a:r>
            <a:endParaRPr lang="es-ES" dirty="0"/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1812"/>
            <a:ext cx="2524126" cy="8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2" y="2257147"/>
            <a:ext cx="2517329" cy="31295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24" y="1964328"/>
            <a:ext cx="2220685" cy="29609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61" y="2186322"/>
            <a:ext cx="2579913" cy="320040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8417433" y="5092427"/>
            <a:ext cx="3360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servicios judiciales para los juzgados </a:t>
            </a:r>
            <a:r>
              <a:rPr lang="es-CO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penales. </a:t>
            </a:r>
            <a:endParaRPr lang="es-ES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06239" y="5511412"/>
            <a:ext cx="389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servicios judiciales para los juzgados </a:t>
            </a:r>
            <a:r>
              <a:rPr lang="es-CO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penales. </a:t>
            </a:r>
            <a:endParaRPr lang="es-ES" sz="1400" dirty="0"/>
          </a:p>
        </p:txBody>
      </p:sp>
      <p:sp>
        <p:nvSpPr>
          <p:cNvPr id="17" name="Rectángulo 16"/>
          <p:cNvSpPr/>
          <p:nvPr/>
        </p:nvSpPr>
        <p:spPr>
          <a:xfrm>
            <a:off x="4408713" y="5529942"/>
            <a:ext cx="4140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Administrativo de servicios judiciales de los juzgados de ejecución de </a:t>
            </a:r>
            <a:r>
              <a:rPr lang="es-CO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penas.</a:t>
            </a:r>
            <a:endParaRPr lang="es-E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contenido 3"/>
          <p:cNvSpPr txBox="1">
            <a:spLocks/>
          </p:cNvSpPr>
          <p:nvPr/>
        </p:nvSpPr>
        <p:spPr>
          <a:xfrm>
            <a:off x="425223" y="6136712"/>
            <a:ext cx="11124519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de habladores y carteleras se socializo </a:t>
            </a:r>
            <a:r>
              <a:rPr lang="es-CO" sz="1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SST y </a:t>
            </a:r>
            <a:r>
              <a:rPr lang="es-CO" sz="1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 de los </a:t>
            </a:r>
            <a:r>
              <a:rPr lang="es-CO" sz="1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</a:t>
            </a:r>
            <a:r>
              <a:rPr lang="es-CO" sz="1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s-ES" sz="1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3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35765" y="201980"/>
            <a:ext cx="79567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s-CO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Servidores comprometidos con al estrategia  PONTE PILAS</a:t>
            </a:r>
            <a:endParaRPr lang="es-CO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agen 1" descr="cid:image001.png@01D208D8.A09EB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" y="201980"/>
            <a:ext cx="2524126" cy="8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77" y="2264877"/>
            <a:ext cx="2602708" cy="30875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0" y="1279198"/>
            <a:ext cx="2993571" cy="24131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48" y="1310792"/>
            <a:ext cx="2998374" cy="25687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48" y="4288971"/>
            <a:ext cx="2998374" cy="2373230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1" y="4042564"/>
            <a:ext cx="2993570" cy="2619637"/>
          </a:xfrm>
        </p:spPr>
      </p:pic>
    </p:spTree>
    <p:extLst>
      <p:ext uri="{BB962C8B-B14F-4D97-AF65-F5344CB8AC3E}">
        <p14:creationId xmlns:p14="http://schemas.microsoft.com/office/powerpoint/2010/main" val="423955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151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Sistema de gestión de la Seguridad y Salud en el Trabajo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gestión de la Seguridad y Salud en el Trabajo</dc:title>
  <dc:creator>Angela Maria Castro</dc:creator>
  <cp:lastModifiedBy>Angela Maria Castro</cp:lastModifiedBy>
  <cp:revision>12</cp:revision>
  <dcterms:created xsi:type="dcterms:W3CDTF">2019-06-25T21:23:03Z</dcterms:created>
  <dcterms:modified xsi:type="dcterms:W3CDTF">2019-06-25T23:32:51Z</dcterms:modified>
</cp:coreProperties>
</file>