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4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3746456F-017A-495B-9714-B57D98A65618}" type="datetimeFigureOut">
              <a:rPr lang="es-CO" smtClean="0"/>
              <a:t>09/07/2019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960CC33-20F8-4421-8CF7-88207E1C8299}" type="slidenum">
              <a:rPr lang="es-CO" smtClean="0"/>
              <a:t>‹Nº›</a:t>
            </a:fld>
            <a:endParaRPr lang="es-CO"/>
          </a:p>
        </p:txBody>
      </p:sp>
    </p:spTree>
    <p:extLst>
      <p:ext uri="{BB962C8B-B14F-4D97-AF65-F5344CB8AC3E}">
        <p14:creationId xmlns:p14="http://schemas.microsoft.com/office/powerpoint/2010/main" val="422208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3746456F-017A-495B-9714-B57D98A65618}" type="datetimeFigureOut">
              <a:rPr lang="es-CO" smtClean="0"/>
              <a:t>09/07/2019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960CC33-20F8-4421-8CF7-88207E1C8299}" type="slidenum">
              <a:rPr lang="es-CO" smtClean="0"/>
              <a:t>‹Nº›</a:t>
            </a:fld>
            <a:endParaRPr lang="es-CO"/>
          </a:p>
        </p:txBody>
      </p:sp>
    </p:spTree>
    <p:extLst>
      <p:ext uri="{BB962C8B-B14F-4D97-AF65-F5344CB8AC3E}">
        <p14:creationId xmlns:p14="http://schemas.microsoft.com/office/powerpoint/2010/main" val="361313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3746456F-017A-495B-9714-B57D98A65618}" type="datetimeFigureOut">
              <a:rPr lang="es-CO" smtClean="0"/>
              <a:t>09/07/2019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960CC33-20F8-4421-8CF7-88207E1C8299}" type="slidenum">
              <a:rPr lang="es-CO" smtClean="0"/>
              <a:t>‹Nº›</a:t>
            </a:fld>
            <a:endParaRPr lang="es-CO"/>
          </a:p>
        </p:txBody>
      </p:sp>
    </p:spTree>
    <p:extLst>
      <p:ext uri="{BB962C8B-B14F-4D97-AF65-F5344CB8AC3E}">
        <p14:creationId xmlns:p14="http://schemas.microsoft.com/office/powerpoint/2010/main" val="347151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3746456F-017A-495B-9714-B57D98A65618}" type="datetimeFigureOut">
              <a:rPr lang="es-CO" smtClean="0"/>
              <a:t>09/07/2019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960CC33-20F8-4421-8CF7-88207E1C8299}" type="slidenum">
              <a:rPr lang="es-CO" smtClean="0"/>
              <a:t>‹Nº›</a:t>
            </a:fld>
            <a:endParaRPr lang="es-CO"/>
          </a:p>
        </p:txBody>
      </p:sp>
    </p:spTree>
    <p:extLst>
      <p:ext uri="{BB962C8B-B14F-4D97-AF65-F5344CB8AC3E}">
        <p14:creationId xmlns:p14="http://schemas.microsoft.com/office/powerpoint/2010/main" val="280935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746456F-017A-495B-9714-B57D98A65618}" type="datetimeFigureOut">
              <a:rPr lang="es-CO" smtClean="0"/>
              <a:t>09/07/2019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960CC33-20F8-4421-8CF7-88207E1C8299}" type="slidenum">
              <a:rPr lang="es-CO" smtClean="0"/>
              <a:t>‹Nº›</a:t>
            </a:fld>
            <a:endParaRPr lang="es-CO"/>
          </a:p>
        </p:txBody>
      </p:sp>
    </p:spTree>
    <p:extLst>
      <p:ext uri="{BB962C8B-B14F-4D97-AF65-F5344CB8AC3E}">
        <p14:creationId xmlns:p14="http://schemas.microsoft.com/office/powerpoint/2010/main" val="410271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3746456F-017A-495B-9714-B57D98A65618}" type="datetimeFigureOut">
              <a:rPr lang="es-CO" smtClean="0"/>
              <a:t>09/07/2019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960CC33-20F8-4421-8CF7-88207E1C8299}" type="slidenum">
              <a:rPr lang="es-CO" smtClean="0"/>
              <a:t>‹Nº›</a:t>
            </a:fld>
            <a:endParaRPr lang="es-CO"/>
          </a:p>
        </p:txBody>
      </p:sp>
    </p:spTree>
    <p:extLst>
      <p:ext uri="{BB962C8B-B14F-4D97-AF65-F5344CB8AC3E}">
        <p14:creationId xmlns:p14="http://schemas.microsoft.com/office/powerpoint/2010/main" val="359359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3746456F-017A-495B-9714-B57D98A65618}" type="datetimeFigureOut">
              <a:rPr lang="es-CO" smtClean="0"/>
              <a:t>09/07/2019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8960CC33-20F8-4421-8CF7-88207E1C8299}" type="slidenum">
              <a:rPr lang="es-CO" smtClean="0"/>
              <a:t>‹Nº›</a:t>
            </a:fld>
            <a:endParaRPr lang="es-CO"/>
          </a:p>
        </p:txBody>
      </p:sp>
    </p:spTree>
    <p:extLst>
      <p:ext uri="{BB962C8B-B14F-4D97-AF65-F5344CB8AC3E}">
        <p14:creationId xmlns:p14="http://schemas.microsoft.com/office/powerpoint/2010/main" val="307405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3746456F-017A-495B-9714-B57D98A65618}" type="datetimeFigureOut">
              <a:rPr lang="es-CO" smtClean="0"/>
              <a:t>09/07/2019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8960CC33-20F8-4421-8CF7-88207E1C8299}" type="slidenum">
              <a:rPr lang="es-CO" smtClean="0"/>
              <a:t>‹Nº›</a:t>
            </a:fld>
            <a:endParaRPr lang="es-CO"/>
          </a:p>
        </p:txBody>
      </p:sp>
    </p:spTree>
    <p:extLst>
      <p:ext uri="{BB962C8B-B14F-4D97-AF65-F5344CB8AC3E}">
        <p14:creationId xmlns:p14="http://schemas.microsoft.com/office/powerpoint/2010/main" val="59163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746456F-017A-495B-9714-B57D98A65618}" type="datetimeFigureOut">
              <a:rPr lang="es-CO" smtClean="0"/>
              <a:t>09/07/2019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8960CC33-20F8-4421-8CF7-88207E1C8299}" type="slidenum">
              <a:rPr lang="es-CO" smtClean="0"/>
              <a:t>‹Nº›</a:t>
            </a:fld>
            <a:endParaRPr lang="es-CO"/>
          </a:p>
        </p:txBody>
      </p:sp>
    </p:spTree>
    <p:extLst>
      <p:ext uri="{BB962C8B-B14F-4D97-AF65-F5344CB8AC3E}">
        <p14:creationId xmlns:p14="http://schemas.microsoft.com/office/powerpoint/2010/main" val="117752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746456F-017A-495B-9714-B57D98A65618}" type="datetimeFigureOut">
              <a:rPr lang="es-CO" smtClean="0"/>
              <a:t>09/07/2019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960CC33-20F8-4421-8CF7-88207E1C8299}" type="slidenum">
              <a:rPr lang="es-CO" smtClean="0"/>
              <a:t>‹Nº›</a:t>
            </a:fld>
            <a:endParaRPr lang="es-CO"/>
          </a:p>
        </p:txBody>
      </p:sp>
    </p:spTree>
    <p:extLst>
      <p:ext uri="{BB962C8B-B14F-4D97-AF65-F5344CB8AC3E}">
        <p14:creationId xmlns:p14="http://schemas.microsoft.com/office/powerpoint/2010/main" val="364352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746456F-017A-495B-9714-B57D98A65618}" type="datetimeFigureOut">
              <a:rPr lang="es-CO" smtClean="0"/>
              <a:t>09/07/2019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960CC33-20F8-4421-8CF7-88207E1C8299}" type="slidenum">
              <a:rPr lang="es-CO" smtClean="0"/>
              <a:t>‹Nº›</a:t>
            </a:fld>
            <a:endParaRPr lang="es-CO"/>
          </a:p>
        </p:txBody>
      </p:sp>
    </p:spTree>
    <p:extLst>
      <p:ext uri="{BB962C8B-B14F-4D97-AF65-F5344CB8AC3E}">
        <p14:creationId xmlns:p14="http://schemas.microsoft.com/office/powerpoint/2010/main" val="326223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6456F-017A-495B-9714-B57D98A65618}" type="datetimeFigureOut">
              <a:rPr lang="es-CO" smtClean="0"/>
              <a:t>09/07/2019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0CC33-20F8-4421-8CF7-88207E1C8299}" type="slidenum">
              <a:rPr lang="es-CO" smtClean="0"/>
              <a:t>‹Nº›</a:t>
            </a:fld>
            <a:endParaRPr lang="es-CO"/>
          </a:p>
        </p:txBody>
      </p:sp>
    </p:spTree>
    <p:extLst>
      <p:ext uri="{BB962C8B-B14F-4D97-AF65-F5344CB8AC3E}">
        <p14:creationId xmlns:p14="http://schemas.microsoft.com/office/powerpoint/2010/main" val="3325484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alpha val="80000"/>
          </a:srgbClr>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ln>
            <a:solidFill>
              <a:schemeClr val="accent4">
                <a:lumMod val="40000"/>
                <a:lumOff val="60000"/>
              </a:schemeClr>
            </a:solidFill>
          </a:ln>
        </p:spPr>
        <p:txBody>
          <a:bodyPr/>
          <a:lstStyle/>
          <a:p>
            <a:pPr algn="ctr"/>
            <a:r>
              <a:rPr lang="es-CO" b="1" dirty="0" smtClean="0">
                <a:solidFill>
                  <a:srgbClr val="FF0000"/>
                </a:solidFill>
                <a:latin typeface="Comic Sans MS" panose="030F0702030302020204" pitchFamily="66" charset="0"/>
              </a:rPr>
              <a:t>SECCIONAL PASTO</a:t>
            </a:r>
            <a:br>
              <a:rPr lang="es-CO" b="1" dirty="0" smtClean="0">
                <a:solidFill>
                  <a:srgbClr val="FF0000"/>
                </a:solidFill>
                <a:latin typeface="Comic Sans MS" panose="030F0702030302020204" pitchFamily="66" charset="0"/>
              </a:rPr>
            </a:br>
            <a:r>
              <a:rPr lang="es-CO" b="1" dirty="0" smtClean="0">
                <a:solidFill>
                  <a:srgbClr val="FF0000"/>
                </a:solidFill>
                <a:latin typeface="Comic Sans MS" panose="030F0702030302020204" pitchFamily="66" charset="0"/>
              </a:rPr>
              <a:t>JUEGATELA POR TU SALUD</a:t>
            </a:r>
            <a:endParaRPr lang="es-CO" b="1" dirty="0">
              <a:solidFill>
                <a:srgbClr val="FF0000"/>
              </a:solidFill>
              <a:latin typeface="Comic Sans MS" panose="030F0702030302020204" pitchFamily="66" charset="0"/>
            </a:endParaRPr>
          </a:p>
        </p:txBody>
      </p:sp>
      <p:pic>
        <p:nvPicPr>
          <p:cNvPr id="6" name="Marcador de contenido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4309" y="1610591"/>
            <a:ext cx="5340927" cy="4914900"/>
          </a:xfrm>
          <a:prstGeom prst="rect">
            <a:avLst/>
          </a:prstGeom>
          <a:noFill/>
          <a:ln>
            <a:noFill/>
          </a:ln>
        </p:spPr>
      </p:pic>
    </p:spTree>
    <p:extLst>
      <p:ext uri="{BB962C8B-B14F-4D97-AF65-F5344CB8AC3E}">
        <p14:creationId xmlns:p14="http://schemas.microsoft.com/office/powerpoint/2010/main" val="368499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80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76745" y="1825625"/>
            <a:ext cx="3977063" cy="4351338"/>
          </a:xfrm>
        </p:spPr>
      </p:pic>
      <p:pic>
        <p:nvPicPr>
          <p:cNvPr id="6" name="Marcador de contenid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825626"/>
            <a:ext cx="5181600" cy="4351338"/>
          </a:xfrm>
        </p:spPr>
      </p:pic>
    </p:spTree>
    <p:extLst>
      <p:ext uri="{BB962C8B-B14F-4D97-AF65-F5344CB8AC3E}">
        <p14:creationId xmlns:p14="http://schemas.microsoft.com/office/powerpoint/2010/main" val="3563958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80000"/>
          </a:srgbClr>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CO" b="1" dirty="0" smtClean="0">
                <a:solidFill>
                  <a:srgbClr val="0070C0"/>
                </a:solidFill>
                <a:latin typeface="Comic Sans MS" panose="030F0702030302020204" pitchFamily="66" charset="0"/>
              </a:rPr>
              <a:t>SOCIALIZACION POLITICA SGSST</a:t>
            </a:r>
            <a:endParaRPr lang="es-CO" b="1" dirty="0">
              <a:solidFill>
                <a:srgbClr val="0070C0"/>
              </a:solidFill>
              <a:latin typeface="Comic Sans MS" panose="030F0702030302020204" pitchFamily="66" charset="0"/>
            </a:endParaRPr>
          </a:p>
        </p:txBody>
      </p:sp>
      <p:sp>
        <p:nvSpPr>
          <p:cNvPr id="5" name="Marcador de texto 4"/>
          <p:cNvSpPr>
            <a:spLocks noGrp="1"/>
          </p:cNvSpPr>
          <p:nvPr>
            <p:ph type="body" idx="1"/>
          </p:nvPr>
        </p:nvSpPr>
        <p:spPr/>
        <p:txBody>
          <a:bodyPr/>
          <a:lstStyle/>
          <a:p>
            <a:r>
              <a:rPr lang="es-CO" dirty="0" smtClean="0">
                <a:solidFill>
                  <a:srgbClr val="FF0000"/>
                </a:solidFill>
              </a:rPr>
              <a:t>PALACIO DE JUSTICIA MUNICIPIO DE IPIALES</a:t>
            </a:r>
            <a:endParaRPr lang="es-CO" dirty="0">
              <a:solidFill>
                <a:srgbClr val="FF0000"/>
              </a:solidFill>
            </a:endParaRPr>
          </a:p>
        </p:txBody>
      </p:sp>
      <p:sp>
        <p:nvSpPr>
          <p:cNvPr id="6" name="Marcador de contenido 5"/>
          <p:cNvSpPr>
            <a:spLocks noGrp="1"/>
          </p:cNvSpPr>
          <p:nvPr>
            <p:ph sz="half" idx="2"/>
          </p:nvPr>
        </p:nvSpPr>
        <p:spPr/>
        <p:txBody>
          <a:bodyPr/>
          <a:lstStyle/>
          <a:p>
            <a:pPr algn="just"/>
            <a:r>
              <a:rPr lang="es-CO" dirty="0" smtClean="0"/>
              <a:t>Con la ayuda de un plegable se socializó entre los trabajadores de la Ciudad de Ipiales la Política del SGSST y las funciones del </a:t>
            </a:r>
            <a:r>
              <a:rPr lang="es-CO" dirty="0" err="1" smtClean="0"/>
              <a:t>Copasst</a:t>
            </a:r>
            <a:r>
              <a:rPr lang="es-CO" dirty="0" smtClean="0"/>
              <a:t> Seccional.</a:t>
            </a:r>
            <a:endParaRPr lang="es-CO" dirty="0"/>
          </a:p>
        </p:txBody>
      </p:sp>
      <p:sp>
        <p:nvSpPr>
          <p:cNvPr id="7" name="Marcador de texto 6"/>
          <p:cNvSpPr>
            <a:spLocks noGrp="1"/>
          </p:cNvSpPr>
          <p:nvPr>
            <p:ph type="body" sz="quarter" idx="3"/>
          </p:nvPr>
        </p:nvSpPr>
        <p:spPr>
          <a:xfrm>
            <a:off x="6371783" y="2200452"/>
            <a:ext cx="5183188" cy="823912"/>
          </a:xfrm>
        </p:spPr>
        <p:txBody>
          <a:bodyPr/>
          <a:lstStyle/>
          <a:p>
            <a:r>
              <a:rPr lang="es-CO" u="sng" dirty="0"/>
              <a:t>POLITICA DEL SISTEMA DE GESTION DE SEGURIDAD  Y SALUD EN EL TRABAJO</a:t>
            </a:r>
            <a:endParaRPr lang="es-CO" dirty="0"/>
          </a:p>
          <a:p>
            <a:endParaRPr lang="es-CO" dirty="0"/>
          </a:p>
        </p:txBody>
      </p:sp>
      <p:pic>
        <p:nvPicPr>
          <p:cNvPr id="23" name="Marcador de contenido 22"/>
          <p:cNvPicPr>
            <a:picLocks noGrp="1"/>
          </p:cNvPicPr>
          <p:nvPr>
            <p:ph sz="quarter" idx="4"/>
          </p:nvPr>
        </p:nvPicPr>
        <p:blipFill>
          <a:blip r:embed="rId2">
            <a:extLst>
              <a:ext uri="{28A0092B-C50C-407E-A947-70E740481C1C}">
                <a14:useLocalDpi xmlns:a14="http://schemas.microsoft.com/office/drawing/2010/main" val="0"/>
              </a:ext>
            </a:extLst>
          </a:blip>
          <a:stretch>
            <a:fillRect/>
          </a:stretch>
        </p:blipFill>
        <p:spPr>
          <a:xfrm>
            <a:off x="7100711" y="3183468"/>
            <a:ext cx="3725333" cy="2878666"/>
          </a:xfrm>
          <a:prstGeom prst="rect">
            <a:avLst/>
          </a:prstGeom>
        </p:spPr>
      </p:pic>
    </p:spTree>
    <p:extLst>
      <p:ext uri="{BB962C8B-B14F-4D97-AF65-F5344CB8AC3E}">
        <p14:creationId xmlns:p14="http://schemas.microsoft.com/office/powerpoint/2010/main" val="338596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80000"/>
          </a:srgbClr>
        </a:solidFill>
        <a:effectLst/>
      </p:bgPr>
    </p:bg>
    <p:spTree>
      <p:nvGrpSpPr>
        <p:cNvPr id="1" name=""/>
        <p:cNvGrpSpPr/>
        <p:nvPr/>
      </p:nvGrpSpPr>
      <p:grpSpPr>
        <a:xfrm>
          <a:off x="0" y="0"/>
          <a:ext cx="0" cy="0"/>
          <a:chOff x="0" y="0"/>
          <a:chExt cx="0" cy="0"/>
        </a:xfrm>
      </p:grpSpPr>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7248" y="1101436"/>
            <a:ext cx="3761888" cy="5075527"/>
          </a:xfrm>
        </p:spPr>
      </p:pic>
      <p:pic>
        <p:nvPicPr>
          <p:cNvPr id="6" name="Marcador de contenid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1248" y="1101436"/>
            <a:ext cx="3664907" cy="5075527"/>
          </a:xfrm>
        </p:spPr>
      </p:pic>
    </p:spTree>
    <p:extLst>
      <p:ext uri="{BB962C8B-B14F-4D97-AF65-F5344CB8AC3E}">
        <p14:creationId xmlns:p14="http://schemas.microsoft.com/office/powerpoint/2010/main" val="425617809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alpha val="80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flipV="1">
            <a:off x="739037" y="342878"/>
            <a:ext cx="10515600" cy="45719"/>
          </a:xfrm>
        </p:spPr>
        <p:txBody>
          <a:bodyPr>
            <a:normAutofit fontScale="90000"/>
          </a:bodyPr>
          <a:lstStyle/>
          <a:p>
            <a:endParaRPr lang="es-CO" dirty="0"/>
          </a:p>
        </p:txBody>
      </p:sp>
      <p:pic>
        <p:nvPicPr>
          <p:cNvPr id="5" name="Marcador de contenid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7248" y="1111827"/>
            <a:ext cx="3980097" cy="5065136"/>
          </a:xfrm>
        </p:spPr>
      </p:pic>
      <p:pic>
        <p:nvPicPr>
          <p:cNvPr id="6" name="Marcador de contenid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58001" y="1111827"/>
            <a:ext cx="3505578" cy="5065136"/>
          </a:xfrm>
        </p:spPr>
      </p:pic>
    </p:spTree>
    <p:extLst>
      <p:ext uri="{BB962C8B-B14F-4D97-AF65-F5344CB8AC3E}">
        <p14:creationId xmlns:p14="http://schemas.microsoft.com/office/powerpoint/2010/main" val="56744274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alpha val="80000"/>
          </a:srgbClr>
        </a:solid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O" dirty="0" smtClean="0">
                <a:solidFill>
                  <a:srgbClr val="0070C0"/>
                </a:solidFill>
                <a:latin typeface="Comic Sans MS" panose="030F0702030302020204" pitchFamily="66" charset="0"/>
              </a:rPr>
              <a:t>CAMPAÑA ORDEN Y ASEO</a:t>
            </a:r>
            <a:endParaRPr lang="es-CO" dirty="0">
              <a:solidFill>
                <a:srgbClr val="0070C0"/>
              </a:solidFill>
              <a:latin typeface="Comic Sans MS" panose="030F0702030302020204" pitchFamily="66" charset="0"/>
            </a:endParaRPr>
          </a:p>
        </p:txBody>
      </p:sp>
      <p:sp>
        <p:nvSpPr>
          <p:cNvPr id="7" name="Marcador de texto 6"/>
          <p:cNvSpPr>
            <a:spLocks noGrp="1"/>
          </p:cNvSpPr>
          <p:nvPr>
            <p:ph type="body" sz="half" idx="2"/>
          </p:nvPr>
        </p:nvSpPr>
        <p:spPr/>
        <p:txBody>
          <a:bodyPr/>
          <a:lstStyle/>
          <a:p>
            <a:pPr algn="just"/>
            <a:r>
              <a:rPr lang="es-CO" b="1" dirty="0" smtClean="0"/>
              <a:t>Teniendo en cuenta el ambiente deportivo  a nivel nacional como consecuencia de la realización de la Copa América, se realizó una lista de chequeo en cada despacho judicial del municipio de Ipiales, donde se efectúa una evaluación inicial que es calificada con tarjetas amarillas, rojas y verdes en cada ítem.</a:t>
            </a:r>
          </a:p>
          <a:p>
            <a:pPr algn="just"/>
            <a:r>
              <a:rPr lang="es-CO" b="1" dirty="0" smtClean="0"/>
              <a:t>El objetivo es lograr que al finalizar la campaña cada despacho judicial únicamente tenga tarjetas verdes, lo que significaría un excelente desempeño y mejora en el orden de los mismos lo que contribuirá a la salud de los trabajadores y a mejorar el ambiente laboral.</a:t>
            </a:r>
            <a:endParaRPr lang="es-CO" b="1" dirty="0"/>
          </a:p>
        </p:txBody>
      </p:sp>
      <p:pic>
        <p:nvPicPr>
          <p:cNvPr id="8" name="Marcador de contenido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2509" y="987425"/>
            <a:ext cx="5733557" cy="4873625"/>
          </a:xfrm>
          <a:prstGeom prst="rect">
            <a:avLst/>
          </a:prstGeom>
          <a:noFill/>
          <a:ln>
            <a:noFill/>
          </a:ln>
        </p:spPr>
      </p:pic>
    </p:spTree>
    <p:extLst>
      <p:ext uri="{BB962C8B-B14F-4D97-AF65-F5344CB8AC3E}">
        <p14:creationId xmlns:p14="http://schemas.microsoft.com/office/powerpoint/2010/main" val="11652345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80000"/>
          </a:srgb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218" y="644236"/>
            <a:ext cx="9518073" cy="5777344"/>
          </a:xfrm>
          <a:prstGeom prst="rect">
            <a:avLst/>
          </a:prstGeom>
        </p:spPr>
      </p:pic>
    </p:spTree>
    <p:extLst>
      <p:ext uri="{BB962C8B-B14F-4D97-AF65-F5344CB8AC3E}">
        <p14:creationId xmlns:p14="http://schemas.microsoft.com/office/powerpoint/2010/main" val="2940585102"/>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80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smtClean="0">
                <a:solidFill>
                  <a:srgbClr val="0070C0"/>
                </a:solidFill>
                <a:latin typeface="Comic Sans MS" panose="030F0702030302020204" pitchFamily="66" charset="0"/>
              </a:rPr>
              <a:t>Explicación de la campaña, sensibilización y pausas activas</a:t>
            </a:r>
            <a:endParaRPr lang="es-CO" b="1" dirty="0">
              <a:solidFill>
                <a:srgbClr val="0070C0"/>
              </a:solidFill>
              <a:latin typeface="Comic Sans MS" panose="030F0702030302020204" pitchFamily="66" charset="0"/>
            </a:endParaRPr>
          </a:p>
        </p:txBody>
      </p:sp>
      <p:pic>
        <p:nvPicPr>
          <p:cNvPr id="5" name="Marcador de contenid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058194"/>
            <a:ext cx="5181600" cy="3886200"/>
          </a:xfrm>
        </p:spPr>
      </p:pic>
      <p:pic>
        <p:nvPicPr>
          <p:cNvPr id="6" name="Marcador de contenido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202859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80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3200" b="1" dirty="0" smtClean="0">
                <a:solidFill>
                  <a:srgbClr val="0070C0"/>
                </a:solidFill>
                <a:latin typeface="Comic Sans MS" panose="030F0702030302020204" pitchFamily="66" charset="0"/>
              </a:rPr>
              <a:t>Se realiza un diagnóstico previo y se motiva a los servidores a realizar las actividades</a:t>
            </a:r>
            <a:endParaRPr lang="es-CO" sz="3200" b="1" dirty="0">
              <a:solidFill>
                <a:srgbClr val="0070C0"/>
              </a:solidFill>
              <a:latin typeface="Comic Sans MS" panose="030F0702030302020204" pitchFamily="66" charset="0"/>
            </a:endParaRPr>
          </a:p>
        </p:txBody>
      </p:sp>
      <p:sp>
        <p:nvSpPr>
          <p:cNvPr id="3" name="Marcador de texto 2"/>
          <p:cNvSpPr>
            <a:spLocks noGrp="1"/>
          </p:cNvSpPr>
          <p:nvPr>
            <p:ph type="body" idx="1"/>
          </p:nvPr>
        </p:nvSpPr>
        <p:spPr/>
        <p:txBody>
          <a:bodyPr/>
          <a:lstStyle/>
          <a:p>
            <a:endParaRPr lang="es-CO"/>
          </a:p>
        </p:txBody>
      </p:sp>
      <p:pic>
        <p:nvPicPr>
          <p:cNvPr id="7" name="Marcador de contenido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62289" y="2505075"/>
            <a:ext cx="4912784" cy="3684588"/>
          </a:xfrm>
        </p:spPr>
      </p:pic>
      <p:sp>
        <p:nvSpPr>
          <p:cNvPr id="5" name="Marcador de texto 4"/>
          <p:cNvSpPr>
            <a:spLocks noGrp="1"/>
          </p:cNvSpPr>
          <p:nvPr>
            <p:ph type="body" sz="quarter" idx="3"/>
          </p:nvPr>
        </p:nvSpPr>
        <p:spPr/>
        <p:txBody>
          <a:bodyPr/>
          <a:lstStyle/>
          <a:p>
            <a:endParaRPr lang="es-CO"/>
          </a:p>
        </p:txBody>
      </p:sp>
      <p:pic>
        <p:nvPicPr>
          <p:cNvPr id="8" name="Marcador de contenido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307402" y="2505075"/>
            <a:ext cx="4912784" cy="3684588"/>
          </a:xfrm>
        </p:spPr>
      </p:pic>
    </p:spTree>
    <p:extLst>
      <p:ext uri="{BB962C8B-B14F-4D97-AF65-F5344CB8AC3E}">
        <p14:creationId xmlns:p14="http://schemas.microsoft.com/office/powerpoint/2010/main" val="163489449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80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10822" y="451556"/>
            <a:ext cx="10574866" cy="745065"/>
          </a:xfrm>
        </p:spPr>
        <p:txBody>
          <a:bodyPr>
            <a:normAutofit fontScale="90000"/>
          </a:bodyPr>
          <a:lstStyle/>
          <a:p>
            <a:pPr algn="just"/>
            <a:r>
              <a:rPr lang="es-CO" sz="3100" b="1" dirty="0" smtClean="0">
                <a:solidFill>
                  <a:srgbClr val="0070C0"/>
                </a:solidFill>
                <a:latin typeface="Comic Sans MS" panose="030F0702030302020204" pitchFamily="66" charset="0"/>
              </a:rPr>
              <a:t>En la tercera fase se darán de baja bienes muebles de los despachos judiciales para contribuir con la campaña de orden y aseo</a:t>
            </a:r>
            <a:r>
              <a:rPr lang="es-CO" b="1" dirty="0" smtClean="0">
                <a:latin typeface="Comic Sans MS" panose="030F0702030302020204" pitchFamily="66" charset="0"/>
              </a:rPr>
              <a:t>.</a:t>
            </a:r>
            <a:endParaRPr lang="es-CO" b="1" dirty="0">
              <a:latin typeface="Comic Sans MS" panose="030F0702030302020204" pitchFamily="66"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825625"/>
            <a:ext cx="5209308" cy="4351338"/>
          </a:xfrm>
          <a:prstGeom prst="rect">
            <a:avLst/>
          </a:prstGeom>
        </p:spPr>
      </p:pic>
      <p:sp>
        <p:nvSpPr>
          <p:cNvPr id="4" name="Marcador de contenido 3"/>
          <p:cNvSpPr>
            <a:spLocks noGrp="1"/>
          </p:cNvSpPr>
          <p:nvPr>
            <p:ph sz="half" idx="2"/>
          </p:nvPr>
        </p:nvSpPr>
        <p:spPr/>
        <p:txBody>
          <a:bodyPr/>
          <a:lstStyle/>
          <a:p>
            <a:endParaRPr lang="es-CO" dirty="0"/>
          </a:p>
        </p:txBody>
      </p:sp>
      <p:pic>
        <p:nvPicPr>
          <p:cNvPr id="10" name="Marcador de contenido 9"/>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444336" y="1825625"/>
            <a:ext cx="4083628" cy="4351338"/>
          </a:xfrm>
        </p:spPr>
      </p:pic>
    </p:spTree>
    <p:extLst>
      <p:ext uri="{BB962C8B-B14F-4D97-AF65-F5344CB8AC3E}">
        <p14:creationId xmlns:p14="http://schemas.microsoft.com/office/powerpoint/2010/main" val="1494849461"/>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breeze.wav"/>
          </p:stSnd>
        </p:sndAc>
      </p:transition>
    </mc:Choice>
    <mc:Fallback xmlns="">
      <p:transition spd="slow">
        <p:fade/>
        <p:sndAc>
          <p:stSnd>
            <p:snd r:embed="rId5" name="breeze.wav"/>
          </p:stSnd>
        </p:sndAc>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203</Words>
  <Application>Microsoft Office PowerPoint</Application>
  <PresentationFormat>Panorámica</PresentationFormat>
  <Paragraphs>11</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Comic Sans MS</vt:lpstr>
      <vt:lpstr>Tema de Office</vt:lpstr>
      <vt:lpstr>SECCIONAL PASTO JUEGATELA POR TU SALUD</vt:lpstr>
      <vt:lpstr>SOCIALIZACION POLITICA SGSST</vt:lpstr>
      <vt:lpstr>Presentación de PowerPoint</vt:lpstr>
      <vt:lpstr>Presentación de PowerPoint</vt:lpstr>
      <vt:lpstr>CAMPAÑA ORDEN Y ASEO</vt:lpstr>
      <vt:lpstr>Presentación de PowerPoint</vt:lpstr>
      <vt:lpstr>Explicación de la campaña, sensibilización y pausas activas</vt:lpstr>
      <vt:lpstr>Se realiza un diagnóstico previo y se motiva a los servidores a realizar las actividades</vt:lpstr>
      <vt:lpstr>En la tercera fase se darán de baja bienes muebles de los despachos judiciales para contribuir con la campaña de orden y aseo.</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JUEGATELA POR TU SALUD</dc:title>
  <dc:creator>pcsmart</dc:creator>
  <cp:lastModifiedBy>pcsmart</cp:lastModifiedBy>
  <cp:revision>14</cp:revision>
  <dcterms:created xsi:type="dcterms:W3CDTF">2019-07-08T21:55:34Z</dcterms:created>
  <dcterms:modified xsi:type="dcterms:W3CDTF">2019-07-09T14:05:59Z</dcterms:modified>
</cp:coreProperties>
</file>