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60" r:id="rId3"/>
    <p:sldId id="262" r:id="rId4"/>
    <p:sldId id="280" r:id="rId5"/>
    <p:sldId id="264" r:id="rId6"/>
    <p:sldId id="266" r:id="rId7"/>
    <p:sldId id="271" r:id="rId8"/>
    <p:sldId id="272" r:id="rId9"/>
    <p:sldId id="273" r:id="rId10"/>
    <p:sldId id="274" r:id="rId11"/>
    <p:sldId id="275" r:id="rId12"/>
    <p:sldId id="277" r:id="rId13"/>
    <p:sldId id="276" r:id="rId14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 varScale="1">
        <p:scale>
          <a:sx n="98" d="100"/>
          <a:sy n="98" d="100"/>
        </p:scale>
        <p:origin x="117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DE5F414-F65F-48C8-939D-7E367A330A04}" type="doc">
      <dgm:prSet loTypeId="urn:microsoft.com/office/officeart/2005/8/layout/lProcess2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EFEA0A0F-E553-46CC-97F3-780FE6E6B2A4}">
      <dgm:prSet phldrT="[Texto]"/>
      <dgm:spPr/>
      <dgm:t>
        <a:bodyPr/>
        <a:lstStyle/>
        <a:p>
          <a:r>
            <a:rPr lang="es-CO" b="1" dirty="0">
              <a:latin typeface="+mj-lt"/>
            </a:rPr>
            <a:t>Acciones de limpieza y desinfección</a:t>
          </a:r>
        </a:p>
      </dgm:t>
    </dgm:pt>
    <dgm:pt modelId="{2C700163-D8FA-4F5D-BC1A-2F825D347D0A}" type="parTrans" cxnId="{AF37B01E-5576-461B-9120-146807D92608}">
      <dgm:prSet/>
      <dgm:spPr/>
      <dgm:t>
        <a:bodyPr/>
        <a:lstStyle/>
        <a:p>
          <a:endParaRPr lang="es-CO">
            <a:solidFill>
              <a:schemeClr val="tx1"/>
            </a:solidFill>
            <a:latin typeface="+mj-lt"/>
          </a:endParaRPr>
        </a:p>
      </dgm:t>
    </dgm:pt>
    <dgm:pt modelId="{4C5FF489-E4D0-455D-8B90-4A169933D63A}" type="sibTrans" cxnId="{AF37B01E-5576-461B-9120-146807D92608}">
      <dgm:prSet/>
      <dgm:spPr/>
      <dgm:t>
        <a:bodyPr/>
        <a:lstStyle/>
        <a:p>
          <a:endParaRPr lang="es-CO">
            <a:solidFill>
              <a:schemeClr val="tx1"/>
            </a:solidFill>
            <a:latin typeface="+mj-lt"/>
          </a:endParaRPr>
        </a:p>
      </dgm:t>
    </dgm:pt>
    <dgm:pt modelId="{E0170D9C-08E9-4FEE-82E4-368FEA0A3EB4}">
      <dgm:prSet phldrT="[Texto]" custT="1"/>
      <dgm:spPr/>
      <dgm:t>
        <a:bodyPr/>
        <a:lstStyle/>
        <a:p>
          <a:r>
            <a:rPr lang="es-CO" sz="1400" dirty="0">
              <a:solidFill>
                <a:srgbClr val="002060"/>
              </a:solidFill>
              <a:latin typeface="+mj-lt"/>
            </a:rPr>
            <a:t>Áreas o espacios de trabajo.</a:t>
          </a:r>
        </a:p>
      </dgm:t>
    </dgm:pt>
    <dgm:pt modelId="{345C6F1B-9851-42F8-B034-19FE7F69D047}" type="parTrans" cxnId="{57717027-20D8-477E-B427-3950B978406E}">
      <dgm:prSet/>
      <dgm:spPr/>
      <dgm:t>
        <a:bodyPr/>
        <a:lstStyle/>
        <a:p>
          <a:endParaRPr lang="es-CO">
            <a:solidFill>
              <a:schemeClr val="tx1"/>
            </a:solidFill>
            <a:latin typeface="+mj-lt"/>
          </a:endParaRPr>
        </a:p>
      </dgm:t>
    </dgm:pt>
    <dgm:pt modelId="{14383138-59B8-4557-981B-443065A6D3DF}" type="sibTrans" cxnId="{57717027-20D8-477E-B427-3950B978406E}">
      <dgm:prSet/>
      <dgm:spPr/>
      <dgm:t>
        <a:bodyPr/>
        <a:lstStyle/>
        <a:p>
          <a:endParaRPr lang="es-CO">
            <a:solidFill>
              <a:schemeClr val="tx1"/>
            </a:solidFill>
            <a:latin typeface="+mj-lt"/>
          </a:endParaRPr>
        </a:p>
      </dgm:t>
    </dgm:pt>
    <dgm:pt modelId="{3E4E73B0-34C2-4113-A319-C9FF6240594B}">
      <dgm:prSet phldrT="[Texto]" custT="1"/>
      <dgm:spPr/>
      <dgm:t>
        <a:bodyPr/>
        <a:lstStyle/>
        <a:p>
          <a:r>
            <a:rPr lang="es-CO" sz="1400" b="1" dirty="0">
              <a:solidFill>
                <a:srgbClr val="002060"/>
              </a:solidFill>
              <a:latin typeface="+mj-lt"/>
            </a:rPr>
            <a:t>Pasillos</a:t>
          </a:r>
        </a:p>
      </dgm:t>
    </dgm:pt>
    <dgm:pt modelId="{92A41549-B2DF-41B3-AA50-3C69B766F72F}" type="parTrans" cxnId="{D0B77FFE-F9C3-4D8D-A8A9-3AE564A5ADA0}">
      <dgm:prSet/>
      <dgm:spPr/>
      <dgm:t>
        <a:bodyPr/>
        <a:lstStyle/>
        <a:p>
          <a:endParaRPr lang="es-CO">
            <a:solidFill>
              <a:schemeClr val="tx1"/>
            </a:solidFill>
            <a:latin typeface="+mj-lt"/>
          </a:endParaRPr>
        </a:p>
      </dgm:t>
    </dgm:pt>
    <dgm:pt modelId="{D7AC2B9B-7A63-4AA4-8637-1ABF68B26D56}" type="sibTrans" cxnId="{D0B77FFE-F9C3-4D8D-A8A9-3AE564A5ADA0}">
      <dgm:prSet/>
      <dgm:spPr/>
      <dgm:t>
        <a:bodyPr/>
        <a:lstStyle/>
        <a:p>
          <a:endParaRPr lang="es-CO">
            <a:solidFill>
              <a:schemeClr val="tx1"/>
            </a:solidFill>
            <a:latin typeface="+mj-lt"/>
          </a:endParaRPr>
        </a:p>
      </dgm:t>
    </dgm:pt>
    <dgm:pt modelId="{D1E03DAC-903C-45A3-A20A-A74C80B24750}">
      <dgm:prSet phldrT="[Texto]"/>
      <dgm:spPr/>
      <dgm:t>
        <a:bodyPr/>
        <a:lstStyle/>
        <a:p>
          <a:r>
            <a:rPr lang="es-CO" b="1" dirty="0">
              <a:latin typeface="+mj-lt"/>
            </a:rPr>
            <a:t>Elementos de protección personal</a:t>
          </a:r>
        </a:p>
      </dgm:t>
    </dgm:pt>
    <dgm:pt modelId="{14AAF547-E6AE-4F64-8D92-392C3ACE3774}" type="parTrans" cxnId="{F69C444A-941B-412F-83F5-2AB54F57D8FF}">
      <dgm:prSet/>
      <dgm:spPr/>
      <dgm:t>
        <a:bodyPr/>
        <a:lstStyle/>
        <a:p>
          <a:endParaRPr lang="es-CO">
            <a:solidFill>
              <a:schemeClr val="tx1"/>
            </a:solidFill>
            <a:latin typeface="+mj-lt"/>
          </a:endParaRPr>
        </a:p>
      </dgm:t>
    </dgm:pt>
    <dgm:pt modelId="{58E68DC2-14B9-431F-B165-81968F1064F4}" type="sibTrans" cxnId="{F69C444A-941B-412F-83F5-2AB54F57D8FF}">
      <dgm:prSet/>
      <dgm:spPr/>
      <dgm:t>
        <a:bodyPr/>
        <a:lstStyle/>
        <a:p>
          <a:endParaRPr lang="es-CO">
            <a:solidFill>
              <a:schemeClr val="tx1"/>
            </a:solidFill>
            <a:latin typeface="+mj-lt"/>
          </a:endParaRPr>
        </a:p>
      </dgm:t>
    </dgm:pt>
    <dgm:pt modelId="{1B56E2DD-3598-4297-BB45-077EDA7AAAD9}">
      <dgm:prSet phldrT="[Texto]" custT="1"/>
      <dgm:spPr/>
      <dgm:t>
        <a:bodyPr/>
        <a:lstStyle/>
        <a:p>
          <a:r>
            <a:rPr lang="es-CO" sz="1400" dirty="0">
              <a:solidFill>
                <a:srgbClr val="002060"/>
              </a:solidFill>
              <a:latin typeface="+mj-lt"/>
            </a:rPr>
            <a:t>Uso adecuado</a:t>
          </a:r>
        </a:p>
      </dgm:t>
    </dgm:pt>
    <dgm:pt modelId="{A37EE708-78C8-427A-A402-5CC6B5B44312}" type="parTrans" cxnId="{3218014D-DA1C-4DD8-84FD-5794A23A191B}">
      <dgm:prSet/>
      <dgm:spPr/>
      <dgm:t>
        <a:bodyPr/>
        <a:lstStyle/>
        <a:p>
          <a:endParaRPr lang="es-CO">
            <a:solidFill>
              <a:schemeClr val="tx1"/>
            </a:solidFill>
            <a:latin typeface="+mj-lt"/>
          </a:endParaRPr>
        </a:p>
      </dgm:t>
    </dgm:pt>
    <dgm:pt modelId="{2397604C-BFC7-4E61-AEF1-CFEA6C938335}" type="sibTrans" cxnId="{3218014D-DA1C-4DD8-84FD-5794A23A191B}">
      <dgm:prSet/>
      <dgm:spPr/>
      <dgm:t>
        <a:bodyPr/>
        <a:lstStyle/>
        <a:p>
          <a:endParaRPr lang="es-CO">
            <a:solidFill>
              <a:schemeClr val="tx1"/>
            </a:solidFill>
            <a:latin typeface="+mj-lt"/>
          </a:endParaRPr>
        </a:p>
      </dgm:t>
    </dgm:pt>
    <dgm:pt modelId="{5D01DDB9-B3A9-4D1E-8702-AB7BD1F54014}">
      <dgm:prSet phldrT="[Texto]" custT="1"/>
      <dgm:spPr/>
      <dgm:t>
        <a:bodyPr/>
        <a:lstStyle/>
        <a:p>
          <a:r>
            <a:rPr lang="es-CO" sz="1400" dirty="0">
              <a:solidFill>
                <a:srgbClr val="002060"/>
              </a:solidFill>
              <a:latin typeface="+mj-lt"/>
            </a:rPr>
            <a:t>Disposición final </a:t>
          </a:r>
        </a:p>
      </dgm:t>
    </dgm:pt>
    <dgm:pt modelId="{F6B9977D-888E-4A47-925C-0BA0F7DA6D16}" type="parTrans" cxnId="{62E891F1-ED5B-447B-877C-C00E8188B5C1}">
      <dgm:prSet/>
      <dgm:spPr/>
      <dgm:t>
        <a:bodyPr/>
        <a:lstStyle/>
        <a:p>
          <a:endParaRPr lang="es-CO">
            <a:solidFill>
              <a:schemeClr val="tx1"/>
            </a:solidFill>
            <a:latin typeface="+mj-lt"/>
          </a:endParaRPr>
        </a:p>
      </dgm:t>
    </dgm:pt>
    <dgm:pt modelId="{9B42DFDC-E18A-452E-93B2-6292C8652667}" type="sibTrans" cxnId="{62E891F1-ED5B-447B-877C-C00E8188B5C1}">
      <dgm:prSet/>
      <dgm:spPr/>
      <dgm:t>
        <a:bodyPr/>
        <a:lstStyle/>
        <a:p>
          <a:endParaRPr lang="es-CO">
            <a:solidFill>
              <a:schemeClr val="tx1"/>
            </a:solidFill>
            <a:latin typeface="+mj-lt"/>
          </a:endParaRPr>
        </a:p>
      </dgm:t>
    </dgm:pt>
    <dgm:pt modelId="{C90D358C-3F33-4B04-887F-F9BECB135FC7}">
      <dgm:prSet phldrT="[Texto]"/>
      <dgm:spPr/>
      <dgm:t>
        <a:bodyPr/>
        <a:lstStyle/>
        <a:p>
          <a:r>
            <a:rPr lang="es-CO" b="1" dirty="0">
              <a:latin typeface="+mj-lt"/>
            </a:rPr>
            <a:t>Distanciamiento social</a:t>
          </a:r>
        </a:p>
      </dgm:t>
    </dgm:pt>
    <dgm:pt modelId="{EF8CC6D1-380B-4AA1-969D-E7A27D4AC906}" type="parTrans" cxnId="{966CE81E-F697-4A1B-AEC8-2B4FED843D11}">
      <dgm:prSet/>
      <dgm:spPr/>
      <dgm:t>
        <a:bodyPr/>
        <a:lstStyle/>
        <a:p>
          <a:endParaRPr lang="es-CO">
            <a:solidFill>
              <a:schemeClr val="tx1"/>
            </a:solidFill>
            <a:latin typeface="+mj-lt"/>
          </a:endParaRPr>
        </a:p>
      </dgm:t>
    </dgm:pt>
    <dgm:pt modelId="{181BBF42-B762-430F-A877-91347886ABE7}" type="sibTrans" cxnId="{966CE81E-F697-4A1B-AEC8-2B4FED843D11}">
      <dgm:prSet/>
      <dgm:spPr/>
      <dgm:t>
        <a:bodyPr/>
        <a:lstStyle/>
        <a:p>
          <a:endParaRPr lang="es-CO">
            <a:solidFill>
              <a:schemeClr val="tx1"/>
            </a:solidFill>
            <a:latin typeface="+mj-lt"/>
          </a:endParaRPr>
        </a:p>
      </dgm:t>
    </dgm:pt>
    <dgm:pt modelId="{CFDB0630-DFFA-4637-9858-626B8DD41DDA}">
      <dgm:prSet phldrT="[Texto]" custT="1"/>
      <dgm:spPr/>
      <dgm:t>
        <a:bodyPr/>
        <a:lstStyle/>
        <a:p>
          <a:r>
            <a:rPr lang="es-CO" sz="1400" dirty="0">
              <a:solidFill>
                <a:srgbClr val="002060"/>
              </a:solidFill>
              <a:latin typeface="+mj-lt"/>
            </a:rPr>
            <a:t>En áreas de trabajo y áreas comunes</a:t>
          </a:r>
        </a:p>
      </dgm:t>
    </dgm:pt>
    <dgm:pt modelId="{D657D111-7801-4548-B14F-E1FF50442B64}" type="parTrans" cxnId="{DB55998A-79D3-478E-B946-DE5BD70408E7}">
      <dgm:prSet/>
      <dgm:spPr/>
      <dgm:t>
        <a:bodyPr/>
        <a:lstStyle/>
        <a:p>
          <a:endParaRPr lang="es-CO">
            <a:solidFill>
              <a:schemeClr val="tx1"/>
            </a:solidFill>
            <a:latin typeface="+mj-lt"/>
          </a:endParaRPr>
        </a:p>
      </dgm:t>
    </dgm:pt>
    <dgm:pt modelId="{E56FF283-F8CD-4EBA-BBA8-198F8F94D4D0}" type="sibTrans" cxnId="{DB55998A-79D3-478E-B946-DE5BD70408E7}">
      <dgm:prSet/>
      <dgm:spPr/>
      <dgm:t>
        <a:bodyPr/>
        <a:lstStyle/>
        <a:p>
          <a:endParaRPr lang="es-CO">
            <a:solidFill>
              <a:schemeClr val="tx1"/>
            </a:solidFill>
            <a:latin typeface="+mj-lt"/>
          </a:endParaRPr>
        </a:p>
      </dgm:t>
    </dgm:pt>
    <dgm:pt modelId="{5CD91BBF-E5F2-469D-A80A-05291A20C0B4}">
      <dgm:prSet phldrT="[Texto]" custT="1"/>
      <dgm:spPr/>
      <dgm:t>
        <a:bodyPr/>
        <a:lstStyle/>
        <a:p>
          <a:r>
            <a:rPr lang="es-CO" sz="1400" dirty="0">
              <a:solidFill>
                <a:srgbClr val="002060"/>
              </a:solidFill>
              <a:latin typeface="+mj-lt"/>
            </a:rPr>
            <a:t>Socialización a servidores judiciales.</a:t>
          </a:r>
        </a:p>
      </dgm:t>
    </dgm:pt>
    <dgm:pt modelId="{676389BC-3375-4E9A-8AE6-59A09481F638}" type="parTrans" cxnId="{8B67B4ED-03FB-47B3-A5CB-4BC1D1CF8146}">
      <dgm:prSet/>
      <dgm:spPr/>
      <dgm:t>
        <a:bodyPr/>
        <a:lstStyle/>
        <a:p>
          <a:endParaRPr lang="es-CO">
            <a:solidFill>
              <a:schemeClr val="tx1"/>
            </a:solidFill>
            <a:latin typeface="+mj-lt"/>
          </a:endParaRPr>
        </a:p>
      </dgm:t>
    </dgm:pt>
    <dgm:pt modelId="{EAE23BD1-831B-44DB-8FBB-955C2EFC5ABC}" type="sibTrans" cxnId="{8B67B4ED-03FB-47B3-A5CB-4BC1D1CF8146}">
      <dgm:prSet/>
      <dgm:spPr/>
      <dgm:t>
        <a:bodyPr/>
        <a:lstStyle/>
        <a:p>
          <a:endParaRPr lang="es-CO">
            <a:solidFill>
              <a:schemeClr val="tx1"/>
            </a:solidFill>
            <a:latin typeface="+mj-lt"/>
          </a:endParaRPr>
        </a:p>
      </dgm:t>
    </dgm:pt>
    <dgm:pt modelId="{A294631D-F43E-45DD-9ABD-F165B0608111}">
      <dgm:prSet phldrT="[Texto]" custT="1"/>
      <dgm:spPr/>
      <dgm:t>
        <a:bodyPr/>
        <a:lstStyle/>
        <a:p>
          <a:r>
            <a:rPr lang="es-CO" sz="1400" dirty="0">
              <a:solidFill>
                <a:srgbClr val="002060"/>
              </a:solidFill>
              <a:latin typeface="+mj-lt"/>
            </a:rPr>
            <a:t>Socialización a usuarios.</a:t>
          </a:r>
        </a:p>
      </dgm:t>
    </dgm:pt>
    <dgm:pt modelId="{0B7055B6-146E-4E57-949E-30E34CCAD742}" type="parTrans" cxnId="{21CDB40F-AA35-4C25-B122-04FD6BC218BF}">
      <dgm:prSet/>
      <dgm:spPr/>
      <dgm:t>
        <a:bodyPr/>
        <a:lstStyle/>
        <a:p>
          <a:endParaRPr lang="es-CO">
            <a:solidFill>
              <a:schemeClr val="tx1"/>
            </a:solidFill>
            <a:latin typeface="+mj-lt"/>
          </a:endParaRPr>
        </a:p>
      </dgm:t>
    </dgm:pt>
    <dgm:pt modelId="{B358CD5D-350F-4A0F-973D-E882458E3191}" type="sibTrans" cxnId="{21CDB40F-AA35-4C25-B122-04FD6BC218BF}">
      <dgm:prSet/>
      <dgm:spPr/>
      <dgm:t>
        <a:bodyPr/>
        <a:lstStyle/>
        <a:p>
          <a:endParaRPr lang="es-CO">
            <a:solidFill>
              <a:schemeClr val="tx1"/>
            </a:solidFill>
            <a:latin typeface="+mj-lt"/>
          </a:endParaRPr>
        </a:p>
      </dgm:t>
    </dgm:pt>
    <dgm:pt modelId="{3456F4DE-585C-4EBB-991A-F50147D4415D}">
      <dgm:prSet phldrT="[Texto]"/>
      <dgm:spPr/>
      <dgm:t>
        <a:bodyPr/>
        <a:lstStyle/>
        <a:p>
          <a:r>
            <a:rPr lang="es-CO" b="1" dirty="0">
              <a:solidFill>
                <a:schemeClr val="tx1"/>
              </a:solidFill>
              <a:latin typeface="+mj-lt"/>
            </a:rPr>
            <a:t>Comportamientos seguros</a:t>
          </a:r>
        </a:p>
      </dgm:t>
    </dgm:pt>
    <dgm:pt modelId="{D4116F05-13A9-47B8-B9F8-6DEF3C87E3AA}" type="parTrans" cxnId="{949464D0-11F3-4203-B443-E76B80C65E51}">
      <dgm:prSet/>
      <dgm:spPr/>
      <dgm:t>
        <a:bodyPr/>
        <a:lstStyle/>
        <a:p>
          <a:endParaRPr lang="es-CO">
            <a:solidFill>
              <a:schemeClr val="tx1"/>
            </a:solidFill>
            <a:latin typeface="+mj-lt"/>
          </a:endParaRPr>
        </a:p>
      </dgm:t>
    </dgm:pt>
    <dgm:pt modelId="{655F28EE-B0C2-4778-8167-F293902DC6CC}" type="sibTrans" cxnId="{949464D0-11F3-4203-B443-E76B80C65E51}">
      <dgm:prSet/>
      <dgm:spPr/>
      <dgm:t>
        <a:bodyPr/>
        <a:lstStyle/>
        <a:p>
          <a:endParaRPr lang="es-CO">
            <a:solidFill>
              <a:schemeClr val="tx1"/>
            </a:solidFill>
            <a:latin typeface="+mj-lt"/>
          </a:endParaRPr>
        </a:p>
      </dgm:t>
    </dgm:pt>
    <dgm:pt modelId="{029DAA57-7F20-4258-B2F4-8C4B8507C9B8}">
      <dgm:prSet custT="1"/>
      <dgm:spPr/>
      <dgm:t>
        <a:bodyPr/>
        <a:lstStyle/>
        <a:p>
          <a:r>
            <a:rPr lang="es-CO" sz="1200" dirty="0">
              <a:solidFill>
                <a:srgbClr val="002060"/>
              </a:solidFill>
              <a:latin typeface="+mj-lt"/>
            </a:rPr>
            <a:t>Lavado de manos</a:t>
          </a:r>
          <a:r>
            <a:rPr lang="es-CO" sz="1200" dirty="0">
              <a:latin typeface="+mj-lt"/>
            </a:rPr>
            <a:t>.</a:t>
          </a:r>
        </a:p>
      </dgm:t>
    </dgm:pt>
    <dgm:pt modelId="{CFAE0ABF-D91C-47AA-B486-FCA146E1A168}" type="parTrans" cxnId="{B3F132EB-1675-4DE7-B984-3253C26075E0}">
      <dgm:prSet/>
      <dgm:spPr/>
      <dgm:t>
        <a:bodyPr/>
        <a:lstStyle/>
        <a:p>
          <a:endParaRPr lang="es-CO">
            <a:solidFill>
              <a:schemeClr val="tx1"/>
            </a:solidFill>
            <a:latin typeface="+mj-lt"/>
          </a:endParaRPr>
        </a:p>
      </dgm:t>
    </dgm:pt>
    <dgm:pt modelId="{FE543435-00C1-49BC-B68B-4A8B813D42E8}" type="sibTrans" cxnId="{B3F132EB-1675-4DE7-B984-3253C26075E0}">
      <dgm:prSet/>
      <dgm:spPr/>
      <dgm:t>
        <a:bodyPr/>
        <a:lstStyle/>
        <a:p>
          <a:endParaRPr lang="es-CO">
            <a:solidFill>
              <a:schemeClr val="tx1"/>
            </a:solidFill>
            <a:latin typeface="+mj-lt"/>
          </a:endParaRPr>
        </a:p>
      </dgm:t>
    </dgm:pt>
    <dgm:pt modelId="{16F20E30-80ED-45DD-84F8-5A7AE02032EA}">
      <dgm:prSet custT="1"/>
      <dgm:spPr/>
      <dgm:t>
        <a:bodyPr/>
        <a:lstStyle/>
        <a:p>
          <a:r>
            <a:rPr lang="es-CO" sz="1100" dirty="0">
              <a:solidFill>
                <a:srgbClr val="002060"/>
              </a:solidFill>
              <a:latin typeface="+mj-lt"/>
            </a:rPr>
            <a:t>Limpieza de elementos de trabajo.</a:t>
          </a:r>
        </a:p>
      </dgm:t>
    </dgm:pt>
    <dgm:pt modelId="{4CFB4545-7C26-4517-B250-FC0F21000959}" type="parTrans" cxnId="{96CE7BBF-CC59-4DCC-9AA0-795EDD587D93}">
      <dgm:prSet/>
      <dgm:spPr/>
      <dgm:t>
        <a:bodyPr/>
        <a:lstStyle/>
        <a:p>
          <a:endParaRPr lang="es-CO">
            <a:solidFill>
              <a:schemeClr val="tx1"/>
            </a:solidFill>
            <a:latin typeface="+mj-lt"/>
          </a:endParaRPr>
        </a:p>
      </dgm:t>
    </dgm:pt>
    <dgm:pt modelId="{EF1D95D6-54A9-49FF-8725-74FBB514625F}" type="sibTrans" cxnId="{96CE7BBF-CC59-4DCC-9AA0-795EDD587D93}">
      <dgm:prSet/>
      <dgm:spPr/>
      <dgm:t>
        <a:bodyPr/>
        <a:lstStyle/>
        <a:p>
          <a:endParaRPr lang="es-CO">
            <a:solidFill>
              <a:schemeClr val="tx1"/>
            </a:solidFill>
            <a:latin typeface="+mj-lt"/>
          </a:endParaRPr>
        </a:p>
      </dgm:t>
    </dgm:pt>
    <dgm:pt modelId="{04219AA0-BF13-4E34-A113-134BBCA46D44}">
      <dgm:prSet custT="1"/>
      <dgm:spPr/>
      <dgm:t>
        <a:bodyPr/>
        <a:lstStyle/>
        <a:p>
          <a:r>
            <a:rPr lang="es-CO" sz="1100" dirty="0">
              <a:latin typeface="+mj-lt"/>
            </a:rPr>
            <a:t>Cuidados y uso del transporte publico.</a:t>
          </a:r>
        </a:p>
      </dgm:t>
    </dgm:pt>
    <dgm:pt modelId="{0184D439-B7C9-4652-B5FD-5A2099347853}" type="parTrans" cxnId="{279AEE8C-02CD-4107-9AD2-A183577CBD5D}">
      <dgm:prSet/>
      <dgm:spPr/>
      <dgm:t>
        <a:bodyPr/>
        <a:lstStyle/>
        <a:p>
          <a:endParaRPr lang="es-CO">
            <a:solidFill>
              <a:schemeClr val="tx1"/>
            </a:solidFill>
            <a:latin typeface="+mj-lt"/>
          </a:endParaRPr>
        </a:p>
      </dgm:t>
    </dgm:pt>
    <dgm:pt modelId="{89365170-AC65-4A90-9D34-1E593B69D723}" type="sibTrans" cxnId="{279AEE8C-02CD-4107-9AD2-A183577CBD5D}">
      <dgm:prSet/>
      <dgm:spPr/>
      <dgm:t>
        <a:bodyPr/>
        <a:lstStyle/>
        <a:p>
          <a:endParaRPr lang="es-CO">
            <a:solidFill>
              <a:schemeClr val="tx1"/>
            </a:solidFill>
            <a:latin typeface="+mj-lt"/>
          </a:endParaRPr>
        </a:p>
      </dgm:t>
    </dgm:pt>
    <dgm:pt modelId="{CE4673C2-5CC6-4A85-AA17-6CF1D8634BA7}">
      <dgm:prSet custT="1"/>
      <dgm:spPr/>
      <dgm:t>
        <a:bodyPr/>
        <a:lstStyle/>
        <a:p>
          <a:r>
            <a:rPr lang="es-CO" sz="1200" dirty="0">
              <a:latin typeface="+mj-lt"/>
            </a:rPr>
            <a:t>Higiene respiratoria</a:t>
          </a:r>
        </a:p>
        <a:p>
          <a:r>
            <a:rPr lang="es-CO" sz="900" dirty="0">
              <a:latin typeface="+mj-lt"/>
            </a:rPr>
            <a:t>(Acciones al estornudar o toser)</a:t>
          </a:r>
        </a:p>
      </dgm:t>
    </dgm:pt>
    <dgm:pt modelId="{0444CC93-5205-4F1C-8771-00F0CE5ABDF6}" type="parTrans" cxnId="{4271D4FB-728A-4F8D-ADB4-28495B49CADB}">
      <dgm:prSet/>
      <dgm:spPr/>
      <dgm:t>
        <a:bodyPr/>
        <a:lstStyle/>
        <a:p>
          <a:endParaRPr lang="es-CO">
            <a:latin typeface="+mj-lt"/>
          </a:endParaRPr>
        </a:p>
      </dgm:t>
    </dgm:pt>
    <dgm:pt modelId="{DDA64827-2CE3-437D-BCBB-A502436DFA52}" type="sibTrans" cxnId="{4271D4FB-728A-4F8D-ADB4-28495B49CADB}">
      <dgm:prSet/>
      <dgm:spPr/>
      <dgm:t>
        <a:bodyPr/>
        <a:lstStyle/>
        <a:p>
          <a:endParaRPr lang="es-CO">
            <a:latin typeface="+mj-lt"/>
          </a:endParaRPr>
        </a:p>
      </dgm:t>
    </dgm:pt>
    <dgm:pt modelId="{DCB61CA8-9298-43E0-96CD-652B70E01801}">
      <dgm:prSet custT="1"/>
      <dgm:spPr/>
      <dgm:t>
        <a:bodyPr/>
        <a:lstStyle/>
        <a:p>
          <a:r>
            <a:rPr lang="es-CO" sz="800" dirty="0">
              <a:latin typeface="+mj-lt"/>
            </a:rPr>
            <a:t>Manejo correcto de la documentación y archivo, para la prevención del contagio por COVID 19</a:t>
          </a:r>
        </a:p>
      </dgm:t>
    </dgm:pt>
    <dgm:pt modelId="{0A8A49A5-E96B-43D8-B939-2C5E758C44F1}" type="parTrans" cxnId="{49FAF2D8-2C95-4B51-9022-96B7B72327F2}">
      <dgm:prSet/>
      <dgm:spPr/>
      <dgm:t>
        <a:bodyPr/>
        <a:lstStyle/>
        <a:p>
          <a:endParaRPr lang="es-CO"/>
        </a:p>
      </dgm:t>
    </dgm:pt>
    <dgm:pt modelId="{9A880F82-4C75-4D0C-8205-D50EF6E63B94}" type="sibTrans" cxnId="{49FAF2D8-2C95-4B51-9022-96B7B72327F2}">
      <dgm:prSet/>
      <dgm:spPr/>
      <dgm:t>
        <a:bodyPr/>
        <a:lstStyle/>
        <a:p>
          <a:endParaRPr lang="es-CO"/>
        </a:p>
      </dgm:t>
    </dgm:pt>
    <dgm:pt modelId="{2F375A06-D8C6-4AAF-B2FE-D20F0749E9FA}" type="pres">
      <dgm:prSet presAssocID="{7DE5F414-F65F-48C8-939D-7E367A330A04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90FC1F73-8728-4486-A681-B8CE7985D51D}" type="pres">
      <dgm:prSet presAssocID="{EFEA0A0F-E553-46CC-97F3-780FE6E6B2A4}" presName="compNode" presStyleCnt="0"/>
      <dgm:spPr/>
    </dgm:pt>
    <dgm:pt modelId="{513DCE04-B5E7-4F3A-A67D-267505A8B646}" type="pres">
      <dgm:prSet presAssocID="{EFEA0A0F-E553-46CC-97F3-780FE6E6B2A4}" presName="aNode" presStyleLbl="bgShp" presStyleIdx="0" presStyleCnt="4"/>
      <dgm:spPr/>
      <dgm:t>
        <a:bodyPr/>
        <a:lstStyle/>
        <a:p>
          <a:endParaRPr lang="es-CO"/>
        </a:p>
      </dgm:t>
    </dgm:pt>
    <dgm:pt modelId="{FF01888E-BC74-431F-A8BD-D342D3A15E97}" type="pres">
      <dgm:prSet presAssocID="{EFEA0A0F-E553-46CC-97F3-780FE6E6B2A4}" presName="textNode" presStyleLbl="bgShp" presStyleIdx="0" presStyleCnt="4"/>
      <dgm:spPr/>
      <dgm:t>
        <a:bodyPr/>
        <a:lstStyle/>
        <a:p>
          <a:endParaRPr lang="es-CO"/>
        </a:p>
      </dgm:t>
    </dgm:pt>
    <dgm:pt modelId="{B81933F1-EDD5-414E-9DD4-9B3C0B021219}" type="pres">
      <dgm:prSet presAssocID="{EFEA0A0F-E553-46CC-97F3-780FE6E6B2A4}" presName="compChildNode" presStyleCnt="0"/>
      <dgm:spPr/>
    </dgm:pt>
    <dgm:pt modelId="{9DF75BCC-A164-4EF6-ABDB-86667A121697}" type="pres">
      <dgm:prSet presAssocID="{EFEA0A0F-E553-46CC-97F3-780FE6E6B2A4}" presName="theInnerList" presStyleCnt="0"/>
      <dgm:spPr/>
    </dgm:pt>
    <dgm:pt modelId="{F652F5E7-2DA2-4EFD-A6E6-F5DD24F272EA}" type="pres">
      <dgm:prSet presAssocID="{E0170D9C-08E9-4FEE-82E4-368FEA0A3EB4}" presName="childNode" presStyleLbl="node1" presStyleIdx="0" presStyleCnt="1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FEB5E40B-563D-42F8-B688-5C837B7D7FD8}" type="pres">
      <dgm:prSet presAssocID="{E0170D9C-08E9-4FEE-82E4-368FEA0A3EB4}" presName="aSpace2" presStyleCnt="0"/>
      <dgm:spPr/>
    </dgm:pt>
    <dgm:pt modelId="{1CAADD83-7C5E-4103-8386-247B6EB89143}" type="pres">
      <dgm:prSet presAssocID="{3E4E73B0-34C2-4113-A319-C9FF6240594B}" presName="childNode" presStyleLbl="node1" presStyleIdx="1" presStyleCnt="1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629167C-27EC-4AE0-8C1B-FCB890250E0C}" type="pres">
      <dgm:prSet presAssocID="{EFEA0A0F-E553-46CC-97F3-780FE6E6B2A4}" presName="aSpace" presStyleCnt="0"/>
      <dgm:spPr/>
    </dgm:pt>
    <dgm:pt modelId="{EC15E571-35AC-42A1-A803-8D9D4AF0AE75}" type="pres">
      <dgm:prSet presAssocID="{D1E03DAC-903C-45A3-A20A-A74C80B24750}" presName="compNode" presStyleCnt="0"/>
      <dgm:spPr/>
    </dgm:pt>
    <dgm:pt modelId="{7614F74F-EB4C-4F49-B196-6EB487BE9473}" type="pres">
      <dgm:prSet presAssocID="{D1E03DAC-903C-45A3-A20A-A74C80B24750}" presName="aNode" presStyleLbl="bgShp" presStyleIdx="1" presStyleCnt="4"/>
      <dgm:spPr/>
      <dgm:t>
        <a:bodyPr/>
        <a:lstStyle/>
        <a:p>
          <a:endParaRPr lang="es-CO"/>
        </a:p>
      </dgm:t>
    </dgm:pt>
    <dgm:pt modelId="{158C4FE5-8DFE-4593-A23D-A14BBD204B09}" type="pres">
      <dgm:prSet presAssocID="{D1E03DAC-903C-45A3-A20A-A74C80B24750}" presName="textNode" presStyleLbl="bgShp" presStyleIdx="1" presStyleCnt="4"/>
      <dgm:spPr/>
      <dgm:t>
        <a:bodyPr/>
        <a:lstStyle/>
        <a:p>
          <a:endParaRPr lang="es-CO"/>
        </a:p>
      </dgm:t>
    </dgm:pt>
    <dgm:pt modelId="{0846B3E0-5D7D-42A4-B67E-A399B8338E8C}" type="pres">
      <dgm:prSet presAssocID="{D1E03DAC-903C-45A3-A20A-A74C80B24750}" presName="compChildNode" presStyleCnt="0"/>
      <dgm:spPr/>
    </dgm:pt>
    <dgm:pt modelId="{5717EE9E-1924-440C-ABC7-03CA41821C48}" type="pres">
      <dgm:prSet presAssocID="{D1E03DAC-903C-45A3-A20A-A74C80B24750}" presName="theInnerList" presStyleCnt="0"/>
      <dgm:spPr/>
    </dgm:pt>
    <dgm:pt modelId="{3FD3289F-23E0-4134-9F1A-8D72B5FB8512}" type="pres">
      <dgm:prSet presAssocID="{1B56E2DD-3598-4297-BB45-077EDA7AAAD9}" presName="childNode" presStyleLbl="node1" presStyleIdx="2" presStyleCnt="1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D843AECD-2184-4BC5-B666-1ECEC19EA271}" type="pres">
      <dgm:prSet presAssocID="{1B56E2DD-3598-4297-BB45-077EDA7AAAD9}" presName="aSpace2" presStyleCnt="0"/>
      <dgm:spPr/>
    </dgm:pt>
    <dgm:pt modelId="{F52C726C-D076-4C3C-96B7-A21AA849C347}" type="pres">
      <dgm:prSet presAssocID="{5D01DDB9-B3A9-4D1E-8702-AB7BD1F54014}" presName="childNode" presStyleLbl="node1" presStyleIdx="3" presStyleCnt="1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F2ACC748-59E4-4FD5-9B13-313063E35BBF}" type="pres">
      <dgm:prSet presAssocID="{D1E03DAC-903C-45A3-A20A-A74C80B24750}" presName="aSpace" presStyleCnt="0"/>
      <dgm:spPr/>
    </dgm:pt>
    <dgm:pt modelId="{19DF5D1B-F14C-4B60-8848-6913C431D95B}" type="pres">
      <dgm:prSet presAssocID="{C90D358C-3F33-4B04-887F-F9BECB135FC7}" presName="compNode" presStyleCnt="0"/>
      <dgm:spPr/>
    </dgm:pt>
    <dgm:pt modelId="{09905DB8-23CE-4FB1-9EF3-C2F7CD69FB25}" type="pres">
      <dgm:prSet presAssocID="{C90D358C-3F33-4B04-887F-F9BECB135FC7}" presName="aNode" presStyleLbl="bgShp" presStyleIdx="2" presStyleCnt="4"/>
      <dgm:spPr/>
      <dgm:t>
        <a:bodyPr/>
        <a:lstStyle/>
        <a:p>
          <a:endParaRPr lang="es-CO"/>
        </a:p>
      </dgm:t>
    </dgm:pt>
    <dgm:pt modelId="{24669BF0-1AAD-4C06-B1C2-658F05A0409D}" type="pres">
      <dgm:prSet presAssocID="{C90D358C-3F33-4B04-887F-F9BECB135FC7}" presName="textNode" presStyleLbl="bgShp" presStyleIdx="2" presStyleCnt="4"/>
      <dgm:spPr/>
      <dgm:t>
        <a:bodyPr/>
        <a:lstStyle/>
        <a:p>
          <a:endParaRPr lang="es-CO"/>
        </a:p>
      </dgm:t>
    </dgm:pt>
    <dgm:pt modelId="{B46286BC-E3DD-435B-9FD9-1A4E7C568429}" type="pres">
      <dgm:prSet presAssocID="{C90D358C-3F33-4B04-887F-F9BECB135FC7}" presName="compChildNode" presStyleCnt="0"/>
      <dgm:spPr/>
    </dgm:pt>
    <dgm:pt modelId="{19145FCC-996F-4CDA-8FAB-C98A56454873}" type="pres">
      <dgm:prSet presAssocID="{C90D358C-3F33-4B04-887F-F9BECB135FC7}" presName="theInnerList" presStyleCnt="0"/>
      <dgm:spPr/>
    </dgm:pt>
    <dgm:pt modelId="{4D041FDF-4972-4E55-8FF2-FD29B96CAFDE}" type="pres">
      <dgm:prSet presAssocID="{CFDB0630-DFFA-4637-9858-626B8DD41DDA}" presName="childNode" presStyleLbl="node1" presStyleIdx="4" presStyleCnt="1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43CA2DF-6E30-464B-B0DD-61882CED51BB}" type="pres">
      <dgm:prSet presAssocID="{CFDB0630-DFFA-4637-9858-626B8DD41DDA}" presName="aSpace2" presStyleCnt="0"/>
      <dgm:spPr/>
    </dgm:pt>
    <dgm:pt modelId="{B3E26867-12D4-44D4-BF27-5F13315C0316}" type="pres">
      <dgm:prSet presAssocID="{5CD91BBF-E5F2-469D-A80A-05291A20C0B4}" presName="childNode" presStyleLbl="node1" presStyleIdx="5" presStyleCnt="1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DBFB17E-D0E5-437E-AE76-21F3C30F4083}" type="pres">
      <dgm:prSet presAssocID="{5CD91BBF-E5F2-469D-A80A-05291A20C0B4}" presName="aSpace2" presStyleCnt="0"/>
      <dgm:spPr/>
    </dgm:pt>
    <dgm:pt modelId="{E91C8BD2-5409-4D97-A638-042405D03302}" type="pres">
      <dgm:prSet presAssocID="{A294631D-F43E-45DD-9ABD-F165B0608111}" presName="childNode" presStyleLbl="node1" presStyleIdx="6" presStyleCnt="1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51D4061-DFC7-437A-93EB-D8BB258F9B08}" type="pres">
      <dgm:prSet presAssocID="{C90D358C-3F33-4B04-887F-F9BECB135FC7}" presName="aSpace" presStyleCnt="0"/>
      <dgm:spPr/>
    </dgm:pt>
    <dgm:pt modelId="{A2C4F2DE-21A1-4EDE-827D-9DDFDC3B7654}" type="pres">
      <dgm:prSet presAssocID="{3456F4DE-585C-4EBB-991A-F50147D4415D}" presName="compNode" presStyleCnt="0"/>
      <dgm:spPr/>
    </dgm:pt>
    <dgm:pt modelId="{E43E3A6D-9920-4D70-919E-27ACFF653AE6}" type="pres">
      <dgm:prSet presAssocID="{3456F4DE-585C-4EBB-991A-F50147D4415D}" presName="aNode" presStyleLbl="bgShp" presStyleIdx="3" presStyleCnt="4"/>
      <dgm:spPr/>
      <dgm:t>
        <a:bodyPr/>
        <a:lstStyle/>
        <a:p>
          <a:endParaRPr lang="es-CO"/>
        </a:p>
      </dgm:t>
    </dgm:pt>
    <dgm:pt modelId="{8E18A17B-5E1F-48A4-A20C-9D025B149F04}" type="pres">
      <dgm:prSet presAssocID="{3456F4DE-585C-4EBB-991A-F50147D4415D}" presName="textNode" presStyleLbl="bgShp" presStyleIdx="3" presStyleCnt="4"/>
      <dgm:spPr/>
      <dgm:t>
        <a:bodyPr/>
        <a:lstStyle/>
        <a:p>
          <a:endParaRPr lang="es-CO"/>
        </a:p>
      </dgm:t>
    </dgm:pt>
    <dgm:pt modelId="{229C7865-3C33-4F75-895F-68D9F359DBC6}" type="pres">
      <dgm:prSet presAssocID="{3456F4DE-585C-4EBB-991A-F50147D4415D}" presName="compChildNode" presStyleCnt="0"/>
      <dgm:spPr/>
    </dgm:pt>
    <dgm:pt modelId="{7BD2B40D-A04D-4770-A454-691F9CFC56DC}" type="pres">
      <dgm:prSet presAssocID="{3456F4DE-585C-4EBB-991A-F50147D4415D}" presName="theInnerList" presStyleCnt="0"/>
      <dgm:spPr/>
    </dgm:pt>
    <dgm:pt modelId="{4E4FD06C-5FBF-4174-810B-CA8FB6A9AD59}" type="pres">
      <dgm:prSet presAssocID="{029DAA57-7F20-4258-B2F4-8C4B8507C9B8}" presName="childNode" presStyleLbl="node1" presStyleIdx="7" presStyleCnt="1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404C0DF-488A-4B3C-9355-9C92B75556CB}" type="pres">
      <dgm:prSet presAssocID="{029DAA57-7F20-4258-B2F4-8C4B8507C9B8}" presName="aSpace2" presStyleCnt="0"/>
      <dgm:spPr/>
    </dgm:pt>
    <dgm:pt modelId="{710CC71F-4A5E-442B-A90C-C629A86FC955}" type="pres">
      <dgm:prSet presAssocID="{16F20E30-80ED-45DD-84F8-5A7AE02032EA}" presName="childNode" presStyleLbl="node1" presStyleIdx="8" presStyleCnt="1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DE0DC78-8071-4CBA-9B4E-6DCFA25AC00E}" type="pres">
      <dgm:prSet presAssocID="{16F20E30-80ED-45DD-84F8-5A7AE02032EA}" presName="aSpace2" presStyleCnt="0"/>
      <dgm:spPr/>
    </dgm:pt>
    <dgm:pt modelId="{C7FAB465-CD35-4768-9CB2-C0A13009C0D3}" type="pres">
      <dgm:prSet presAssocID="{04219AA0-BF13-4E34-A113-134BBCA46D44}" presName="childNode" presStyleLbl="node1" presStyleIdx="9" presStyleCnt="1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6365994-5F24-43C6-87A0-53CADFCA3CE1}" type="pres">
      <dgm:prSet presAssocID="{04219AA0-BF13-4E34-A113-134BBCA46D44}" presName="aSpace2" presStyleCnt="0"/>
      <dgm:spPr/>
    </dgm:pt>
    <dgm:pt modelId="{161CCB9F-134E-487E-9934-74A3AE493A9A}" type="pres">
      <dgm:prSet presAssocID="{CE4673C2-5CC6-4A85-AA17-6CF1D8634BA7}" presName="childNode" presStyleLbl="node1" presStyleIdx="10" presStyleCnt="1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067B93C-45FE-4138-8952-5DDB11EC0B44}" type="pres">
      <dgm:prSet presAssocID="{CE4673C2-5CC6-4A85-AA17-6CF1D8634BA7}" presName="aSpace2" presStyleCnt="0"/>
      <dgm:spPr/>
    </dgm:pt>
    <dgm:pt modelId="{3896FF06-B23D-476E-AEB5-BF6290334B99}" type="pres">
      <dgm:prSet presAssocID="{DCB61CA8-9298-43E0-96CD-652B70E01801}" presName="childNode" presStyleLbl="node1" presStyleIdx="11" presStyleCnt="1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3218014D-DA1C-4DD8-84FD-5794A23A191B}" srcId="{D1E03DAC-903C-45A3-A20A-A74C80B24750}" destId="{1B56E2DD-3598-4297-BB45-077EDA7AAAD9}" srcOrd="0" destOrd="0" parTransId="{A37EE708-78C8-427A-A402-5CC6B5B44312}" sibTransId="{2397604C-BFC7-4E61-AEF1-CFEA6C938335}"/>
    <dgm:cxn modelId="{290EFCF3-BECE-44C3-92C1-1CF7A4FFCA37}" type="presOf" srcId="{7DE5F414-F65F-48C8-939D-7E367A330A04}" destId="{2F375A06-D8C6-4AAF-B2FE-D20F0749E9FA}" srcOrd="0" destOrd="0" presId="urn:microsoft.com/office/officeart/2005/8/layout/lProcess2"/>
    <dgm:cxn modelId="{3A8CA322-0F7F-457B-BD32-BDE4EE3444BF}" type="presOf" srcId="{CE4673C2-5CC6-4A85-AA17-6CF1D8634BA7}" destId="{161CCB9F-134E-487E-9934-74A3AE493A9A}" srcOrd="0" destOrd="0" presId="urn:microsoft.com/office/officeart/2005/8/layout/lProcess2"/>
    <dgm:cxn modelId="{61DA4A14-FDE0-4682-8842-BC13B5A1005D}" type="presOf" srcId="{16F20E30-80ED-45DD-84F8-5A7AE02032EA}" destId="{710CC71F-4A5E-442B-A90C-C629A86FC955}" srcOrd="0" destOrd="0" presId="urn:microsoft.com/office/officeart/2005/8/layout/lProcess2"/>
    <dgm:cxn modelId="{10C489BE-3DED-4421-8C0E-D017D06C245B}" type="presOf" srcId="{5D01DDB9-B3A9-4D1E-8702-AB7BD1F54014}" destId="{F52C726C-D076-4C3C-96B7-A21AA849C347}" srcOrd="0" destOrd="0" presId="urn:microsoft.com/office/officeart/2005/8/layout/lProcess2"/>
    <dgm:cxn modelId="{65C8180C-6F08-4891-9B3F-6AC59CE07B9D}" type="presOf" srcId="{C90D358C-3F33-4B04-887F-F9BECB135FC7}" destId="{09905DB8-23CE-4FB1-9EF3-C2F7CD69FB25}" srcOrd="0" destOrd="0" presId="urn:microsoft.com/office/officeart/2005/8/layout/lProcess2"/>
    <dgm:cxn modelId="{986EF450-4942-4695-BF70-AE5B92E1B90C}" type="presOf" srcId="{E0170D9C-08E9-4FEE-82E4-368FEA0A3EB4}" destId="{F652F5E7-2DA2-4EFD-A6E6-F5DD24F272EA}" srcOrd="0" destOrd="0" presId="urn:microsoft.com/office/officeart/2005/8/layout/lProcess2"/>
    <dgm:cxn modelId="{AF37B01E-5576-461B-9120-146807D92608}" srcId="{7DE5F414-F65F-48C8-939D-7E367A330A04}" destId="{EFEA0A0F-E553-46CC-97F3-780FE6E6B2A4}" srcOrd="0" destOrd="0" parTransId="{2C700163-D8FA-4F5D-BC1A-2F825D347D0A}" sibTransId="{4C5FF489-E4D0-455D-8B90-4A169933D63A}"/>
    <dgm:cxn modelId="{F2CB100F-3AA4-4FC3-81D1-C8059E3D9DF1}" type="presOf" srcId="{3E4E73B0-34C2-4113-A319-C9FF6240594B}" destId="{1CAADD83-7C5E-4103-8386-247B6EB89143}" srcOrd="0" destOrd="0" presId="urn:microsoft.com/office/officeart/2005/8/layout/lProcess2"/>
    <dgm:cxn modelId="{4AA994AB-812F-4729-B99C-FC8214EC2172}" type="presOf" srcId="{029DAA57-7F20-4258-B2F4-8C4B8507C9B8}" destId="{4E4FD06C-5FBF-4174-810B-CA8FB6A9AD59}" srcOrd="0" destOrd="0" presId="urn:microsoft.com/office/officeart/2005/8/layout/lProcess2"/>
    <dgm:cxn modelId="{DB55998A-79D3-478E-B946-DE5BD70408E7}" srcId="{C90D358C-3F33-4B04-887F-F9BECB135FC7}" destId="{CFDB0630-DFFA-4637-9858-626B8DD41DDA}" srcOrd="0" destOrd="0" parTransId="{D657D111-7801-4548-B14F-E1FF50442B64}" sibTransId="{E56FF283-F8CD-4EBA-BBA8-198F8F94D4D0}"/>
    <dgm:cxn modelId="{40281D02-96F4-46E1-8C50-99F16D51A22F}" type="presOf" srcId="{D1E03DAC-903C-45A3-A20A-A74C80B24750}" destId="{7614F74F-EB4C-4F49-B196-6EB487BE9473}" srcOrd="0" destOrd="0" presId="urn:microsoft.com/office/officeart/2005/8/layout/lProcess2"/>
    <dgm:cxn modelId="{62E891F1-ED5B-447B-877C-C00E8188B5C1}" srcId="{D1E03DAC-903C-45A3-A20A-A74C80B24750}" destId="{5D01DDB9-B3A9-4D1E-8702-AB7BD1F54014}" srcOrd="1" destOrd="0" parTransId="{F6B9977D-888E-4A47-925C-0BA0F7DA6D16}" sibTransId="{9B42DFDC-E18A-452E-93B2-6292C8652667}"/>
    <dgm:cxn modelId="{20530091-737A-4C8D-85C9-9B9650911784}" type="presOf" srcId="{C90D358C-3F33-4B04-887F-F9BECB135FC7}" destId="{24669BF0-1AAD-4C06-B1C2-658F05A0409D}" srcOrd="1" destOrd="0" presId="urn:microsoft.com/office/officeart/2005/8/layout/lProcess2"/>
    <dgm:cxn modelId="{602430D3-E35A-409D-A64A-58D388027786}" type="presOf" srcId="{3456F4DE-585C-4EBB-991A-F50147D4415D}" destId="{E43E3A6D-9920-4D70-919E-27ACFF653AE6}" srcOrd="0" destOrd="0" presId="urn:microsoft.com/office/officeart/2005/8/layout/lProcess2"/>
    <dgm:cxn modelId="{4271D4FB-728A-4F8D-ADB4-28495B49CADB}" srcId="{3456F4DE-585C-4EBB-991A-F50147D4415D}" destId="{CE4673C2-5CC6-4A85-AA17-6CF1D8634BA7}" srcOrd="3" destOrd="0" parTransId="{0444CC93-5205-4F1C-8771-00F0CE5ABDF6}" sibTransId="{DDA64827-2CE3-437D-BCBB-A502436DFA52}"/>
    <dgm:cxn modelId="{D15601F7-CCCB-4A18-ACA9-D4E0DD21FF69}" type="presOf" srcId="{5CD91BBF-E5F2-469D-A80A-05291A20C0B4}" destId="{B3E26867-12D4-44D4-BF27-5F13315C0316}" srcOrd="0" destOrd="0" presId="urn:microsoft.com/office/officeart/2005/8/layout/lProcess2"/>
    <dgm:cxn modelId="{16FA9F3D-636E-4F99-A8EE-1D93ABA1DF59}" type="presOf" srcId="{04219AA0-BF13-4E34-A113-134BBCA46D44}" destId="{C7FAB465-CD35-4768-9CB2-C0A13009C0D3}" srcOrd="0" destOrd="0" presId="urn:microsoft.com/office/officeart/2005/8/layout/lProcess2"/>
    <dgm:cxn modelId="{279AEE8C-02CD-4107-9AD2-A183577CBD5D}" srcId="{3456F4DE-585C-4EBB-991A-F50147D4415D}" destId="{04219AA0-BF13-4E34-A113-134BBCA46D44}" srcOrd="2" destOrd="0" parTransId="{0184D439-B7C9-4652-B5FD-5A2099347853}" sibTransId="{89365170-AC65-4A90-9D34-1E593B69D723}"/>
    <dgm:cxn modelId="{D0B77FFE-F9C3-4D8D-A8A9-3AE564A5ADA0}" srcId="{EFEA0A0F-E553-46CC-97F3-780FE6E6B2A4}" destId="{3E4E73B0-34C2-4113-A319-C9FF6240594B}" srcOrd="1" destOrd="0" parTransId="{92A41549-B2DF-41B3-AA50-3C69B766F72F}" sibTransId="{D7AC2B9B-7A63-4AA4-8637-1ABF68B26D56}"/>
    <dgm:cxn modelId="{21CDB40F-AA35-4C25-B122-04FD6BC218BF}" srcId="{C90D358C-3F33-4B04-887F-F9BECB135FC7}" destId="{A294631D-F43E-45DD-9ABD-F165B0608111}" srcOrd="2" destOrd="0" parTransId="{0B7055B6-146E-4E57-949E-30E34CCAD742}" sibTransId="{B358CD5D-350F-4A0F-973D-E882458E3191}"/>
    <dgm:cxn modelId="{8B67B4ED-03FB-47B3-A5CB-4BC1D1CF8146}" srcId="{C90D358C-3F33-4B04-887F-F9BECB135FC7}" destId="{5CD91BBF-E5F2-469D-A80A-05291A20C0B4}" srcOrd="1" destOrd="0" parTransId="{676389BC-3375-4E9A-8AE6-59A09481F638}" sibTransId="{EAE23BD1-831B-44DB-8FBB-955C2EFC5ABC}"/>
    <dgm:cxn modelId="{8E83423F-57BB-4EEE-9F1B-7AC960A9A3FF}" type="presOf" srcId="{1B56E2DD-3598-4297-BB45-077EDA7AAAD9}" destId="{3FD3289F-23E0-4134-9F1A-8D72B5FB8512}" srcOrd="0" destOrd="0" presId="urn:microsoft.com/office/officeart/2005/8/layout/lProcess2"/>
    <dgm:cxn modelId="{57717027-20D8-477E-B427-3950B978406E}" srcId="{EFEA0A0F-E553-46CC-97F3-780FE6E6B2A4}" destId="{E0170D9C-08E9-4FEE-82E4-368FEA0A3EB4}" srcOrd="0" destOrd="0" parTransId="{345C6F1B-9851-42F8-B034-19FE7F69D047}" sibTransId="{14383138-59B8-4557-981B-443065A6D3DF}"/>
    <dgm:cxn modelId="{BBA350CD-25A9-42C5-A733-F148CB11DB8B}" type="presOf" srcId="{D1E03DAC-903C-45A3-A20A-A74C80B24750}" destId="{158C4FE5-8DFE-4593-A23D-A14BBD204B09}" srcOrd="1" destOrd="0" presId="urn:microsoft.com/office/officeart/2005/8/layout/lProcess2"/>
    <dgm:cxn modelId="{66CB906F-9DC0-48B9-8D28-4A458B4623AE}" type="presOf" srcId="{3456F4DE-585C-4EBB-991A-F50147D4415D}" destId="{8E18A17B-5E1F-48A4-A20C-9D025B149F04}" srcOrd="1" destOrd="0" presId="urn:microsoft.com/office/officeart/2005/8/layout/lProcess2"/>
    <dgm:cxn modelId="{B3F132EB-1675-4DE7-B984-3253C26075E0}" srcId="{3456F4DE-585C-4EBB-991A-F50147D4415D}" destId="{029DAA57-7F20-4258-B2F4-8C4B8507C9B8}" srcOrd="0" destOrd="0" parTransId="{CFAE0ABF-D91C-47AA-B486-FCA146E1A168}" sibTransId="{FE543435-00C1-49BC-B68B-4A8B813D42E8}"/>
    <dgm:cxn modelId="{966CE81E-F697-4A1B-AEC8-2B4FED843D11}" srcId="{7DE5F414-F65F-48C8-939D-7E367A330A04}" destId="{C90D358C-3F33-4B04-887F-F9BECB135FC7}" srcOrd="2" destOrd="0" parTransId="{EF8CC6D1-380B-4AA1-969D-E7A27D4AC906}" sibTransId="{181BBF42-B762-430F-A877-91347886ABE7}"/>
    <dgm:cxn modelId="{96CE7BBF-CC59-4DCC-9AA0-795EDD587D93}" srcId="{3456F4DE-585C-4EBB-991A-F50147D4415D}" destId="{16F20E30-80ED-45DD-84F8-5A7AE02032EA}" srcOrd="1" destOrd="0" parTransId="{4CFB4545-7C26-4517-B250-FC0F21000959}" sibTransId="{EF1D95D6-54A9-49FF-8725-74FBB514625F}"/>
    <dgm:cxn modelId="{49FAF2D8-2C95-4B51-9022-96B7B72327F2}" srcId="{3456F4DE-585C-4EBB-991A-F50147D4415D}" destId="{DCB61CA8-9298-43E0-96CD-652B70E01801}" srcOrd="4" destOrd="0" parTransId="{0A8A49A5-E96B-43D8-B939-2C5E758C44F1}" sibTransId="{9A880F82-4C75-4D0C-8205-D50EF6E63B94}"/>
    <dgm:cxn modelId="{81C04B4B-E4AD-4023-AA96-054975E2C733}" type="presOf" srcId="{A294631D-F43E-45DD-9ABD-F165B0608111}" destId="{E91C8BD2-5409-4D97-A638-042405D03302}" srcOrd="0" destOrd="0" presId="urn:microsoft.com/office/officeart/2005/8/layout/lProcess2"/>
    <dgm:cxn modelId="{C44C067F-7473-4F19-9B8E-8A8083AB33B6}" type="presOf" srcId="{CFDB0630-DFFA-4637-9858-626B8DD41DDA}" destId="{4D041FDF-4972-4E55-8FF2-FD29B96CAFDE}" srcOrd="0" destOrd="0" presId="urn:microsoft.com/office/officeart/2005/8/layout/lProcess2"/>
    <dgm:cxn modelId="{EE44BF98-8879-4E04-BE26-6CBADCFDA148}" type="presOf" srcId="{EFEA0A0F-E553-46CC-97F3-780FE6E6B2A4}" destId="{513DCE04-B5E7-4F3A-A67D-267505A8B646}" srcOrd="0" destOrd="0" presId="urn:microsoft.com/office/officeart/2005/8/layout/lProcess2"/>
    <dgm:cxn modelId="{F69C444A-941B-412F-83F5-2AB54F57D8FF}" srcId="{7DE5F414-F65F-48C8-939D-7E367A330A04}" destId="{D1E03DAC-903C-45A3-A20A-A74C80B24750}" srcOrd="1" destOrd="0" parTransId="{14AAF547-E6AE-4F64-8D92-392C3ACE3774}" sibTransId="{58E68DC2-14B9-431F-B165-81968F1064F4}"/>
    <dgm:cxn modelId="{69A51F79-0FF8-4B7C-A36F-EC1691D3D8DE}" type="presOf" srcId="{DCB61CA8-9298-43E0-96CD-652B70E01801}" destId="{3896FF06-B23D-476E-AEB5-BF6290334B99}" srcOrd="0" destOrd="0" presId="urn:microsoft.com/office/officeart/2005/8/layout/lProcess2"/>
    <dgm:cxn modelId="{8E9C8F97-7344-4B39-9ADC-D603FA6986F2}" type="presOf" srcId="{EFEA0A0F-E553-46CC-97F3-780FE6E6B2A4}" destId="{FF01888E-BC74-431F-A8BD-D342D3A15E97}" srcOrd="1" destOrd="0" presId="urn:microsoft.com/office/officeart/2005/8/layout/lProcess2"/>
    <dgm:cxn modelId="{949464D0-11F3-4203-B443-E76B80C65E51}" srcId="{7DE5F414-F65F-48C8-939D-7E367A330A04}" destId="{3456F4DE-585C-4EBB-991A-F50147D4415D}" srcOrd="3" destOrd="0" parTransId="{D4116F05-13A9-47B8-B9F8-6DEF3C87E3AA}" sibTransId="{655F28EE-B0C2-4778-8167-F293902DC6CC}"/>
    <dgm:cxn modelId="{B11B2A38-3517-4521-909C-9C22F808D146}" type="presParOf" srcId="{2F375A06-D8C6-4AAF-B2FE-D20F0749E9FA}" destId="{90FC1F73-8728-4486-A681-B8CE7985D51D}" srcOrd="0" destOrd="0" presId="urn:microsoft.com/office/officeart/2005/8/layout/lProcess2"/>
    <dgm:cxn modelId="{5044383B-E635-471B-82BC-04BEF7152BE3}" type="presParOf" srcId="{90FC1F73-8728-4486-A681-B8CE7985D51D}" destId="{513DCE04-B5E7-4F3A-A67D-267505A8B646}" srcOrd="0" destOrd="0" presId="urn:microsoft.com/office/officeart/2005/8/layout/lProcess2"/>
    <dgm:cxn modelId="{03DC5AB3-2C0C-4500-AD90-108896CBD74B}" type="presParOf" srcId="{90FC1F73-8728-4486-A681-B8CE7985D51D}" destId="{FF01888E-BC74-431F-A8BD-D342D3A15E97}" srcOrd="1" destOrd="0" presId="urn:microsoft.com/office/officeart/2005/8/layout/lProcess2"/>
    <dgm:cxn modelId="{2BA32658-C06E-49A8-A026-FE9320D26B4D}" type="presParOf" srcId="{90FC1F73-8728-4486-A681-B8CE7985D51D}" destId="{B81933F1-EDD5-414E-9DD4-9B3C0B021219}" srcOrd="2" destOrd="0" presId="urn:microsoft.com/office/officeart/2005/8/layout/lProcess2"/>
    <dgm:cxn modelId="{60D81053-CCCC-4923-8133-DADAA092F500}" type="presParOf" srcId="{B81933F1-EDD5-414E-9DD4-9B3C0B021219}" destId="{9DF75BCC-A164-4EF6-ABDB-86667A121697}" srcOrd="0" destOrd="0" presId="urn:microsoft.com/office/officeart/2005/8/layout/lProcess2"/>
    <dgm:cxn modelId="{295B9ECB-4D59-4FAD-8A17-270934CD57B3}" type="presParOf" srcId="{9DF75BCC-A164-4EF6-ABDB-86667A121697}" destId="{F652F5E7-2DA2-4EFD-A6E6-F5DD24F272EA}" srcOrd="0" destOrd="0" presId="urn:microsoft.com/office/officeart/2005/8/layout/lProcess2"/>
    <dgm:cxn modelId="{E486AEBA-3067-4974-A779-35D6238C50AD}" type="presParOf" srcId="{9DF75BCC-A164-4EF6-ABDB-86667A121697}" destId="{FEB5E40B-563D-42F8-B688-5C837B7D7FD8}" srcOrd="1" destOrd="0" presId="urn:microsoft.com/office/officeart/2005/8/layout/lProcess2"/>
    <dgm:cxn modelId="{F08EDE7A-0924-4BD2-9D80-3E9620C957EB}" type="presParOf" srcId="{9DF75BCC-A164-4EF6-ABDB-86667A121697}" destId="{1CAADD83-7C5E-4103-8386-247B6EB89143}" srcOrd="2" destOrd="0" presId="urn:microsoft.com/office/officeart/2005/8/layout/lProcess2"/>
    <dgm:cxn modelId="{8D6F872E-EF43-4A9C-B22B-08837580B239}" type="presParOf" srcId="{2F375A06-D8C6-4AAF-B2FE-D20F0749E9FA}" destId="{B629167C-27EC-4AE0-8C1B-FCB890250E0C}" srcOrd="1" destOrd="0" presId="urn:microsoft.com/office/officeart/2005/8/layout/lProcess2"/>
    <dgm:cxn modelId="{5EA91404-F951-454D-991F-99BB8B263152}" type="presParOf" srcId="{2F375A06-D8C6-4AAF-B2FE-D20F0749E9FA}" destId="{EC15E571-35AC-42A1-A803-8D9D4AF0AE75}" srcOrd="2" destOrd="0" presId="urn:microsoft.com/office/officeart/2005/8/layout/lProcess2"/>
    <dgm:cxn modelId="{41D0465B-3950-48BE-90D7-E287234C320B}" type="presParOf" srcId="{EC15E571-35AC-42A1-A803-8D9D4AF0AE75}" destId="{7614F74F-EB4C-4F49-B196-6EB487BE9473}" srcOrd="0" destOrd="0" presId="urn:microsoft.com/office/officeart/2005/8/layout/lProcess2"/>
    <dgm:cxn modelId="{F700574C-908D-4060-AFCB-5548E8052BB7}" type="presParOf" srcId="{EC15E571-35AC-42A1-A803-8D9D4AF0AE75}" destId="{158C4FE5-8DFE-4593-A23D-A14BBD204B09}" srcOrd="1" destOrd="0" presId="urn:microsoft.com/office/officeart/2005/8/layout/lProcess2"/>
    <dgm:cxn modelId="{B0AFC862-75ED-48CA-B555-87D3E6EBB798}" type="presParOf" srcId="{EC15E571-35AC-42A1-A803-8D9D4AF0AE75}" destId="{0846B3E0-5D7D-42A4-B67E-A399B8338E8C}" srcOrd="2" destOrd="0" presId="urn:microsoft.com/office/officeart/2005/8/layout/lProcess2"/>
    <dgm:cxn modelId="{6468CD58-9405-418B-9588-BE7068CDEEE3}" type="presParOf" srcId="{0846B3E0-5D7D-42A4-B67E-A399B8338E8C}" destId="{5717EE9E-1924-440C-ABC7-03CA41821C48}" srcOrd="0" destOrd="0" presId="urn:microsoft.com/office/officeart/2005/8/layout/lProcess2"/>
    <dgm:cxn modelId="{ED2431CA-3080-412F-B142-409189F93A8D}" type="presParOf" srcId="{5717EE9E-1924-440C-ABC7-03CA41821C48}" destId="{3FD3289F-23E0-4134-9F1A-8D72B5FB8512}" srcOrd="0" destOrd="0" presId="urn:microsoft.com/office/officeart/2005/8/layout/lProcess2"/>
    <dgm:cxn modelId="{FF228F80-FDEE-4498-8D60-136C8A4E1A34}" type="presParOf" srcId="{5717EE9E-1924-440C-ABC7-03CA41821C48}" destId="{D843AECD-2184-4BC5-B666-1ECEC19EA271}" srcOrd="1" destOrd="0" presId="urn:microsoft.com/office/officeart/2005/8/layout/lProcess2"/>
    <dgm:cxn modelId="{8E68A5C1-28EC-4B71-B938-7F9E6A263730}" type="presParOf" srcId="{5717EE9E-1924-440C-ABC7-03CA41821C48}" destId="{F52C726C-D076-4C3C-96B7-A21AA849C347}" srcOrd="2" destOrd="0" presId="urn:microsoft.com/office/officeart/2005/8/layout/lProcess2"/>
    <dgm:cxn modelId="{148A5080-FA89-4C7B-BD60-B67328E4B4FC}" type="presParOf" srcId="{2F375A06-D8C6-4AAF-B2FE-D20F0749E9FA}" destId="{F2ACC748-59E4-4FD5-9B13-313063E35BBF}" srcOrd="3" destOrd="0" presId="urn:microsoft.com/office/officeart/2005/8/layout/lProcess2"/>
    <dgm:cxn modelId="{A82672A2-7DB3-41D9-9AEC-A9F85D215CE6}" type="presParOf" srcId="{2F375A06-D8C6-4AAF-B2FE-D20F0749E9FA}" destId="{19DF5D1B-F14C-4B60-8848-6913C431D95B}" srcOrd="4" destOrd="0" presId="urn:microsoft.com/office/officeart/2005/8/layout/lProcess2"/>
    <dgm:cxn modelId="{1CCE5A67-054F-4FE9-88CA-5FB31A00BCF7}" type="presParOf" srcId="{19DF5D1B-F14C-4B60-8848-6913C431D95B}" destId="{09905DB8-23CE-4FB1-9EF3-C2F7CD69FB25}" srcOrd="0" destOrd="0" presId="urn:microsoft.com/office/officeart/2005/8/layout/lProcess2"/>
    <dgm:cxn modelId="{0437EE07-482A-403E-AC6F-DC6AB90FA901}" type="presParOf" srcId="{19DF5D1B-F14C-4B60-8848-6913C431D95B}" destId="{24669BF0-1AAD-4C06-B1C2-658F05A0409D}" srcOrd="1" destOrd="0" presId="urn:microsoft.com/office/officeart/2005/8/layout/lProcess2"/>
    <dgm:cxn modelId="{80BC8A01-336B-4C88-932E-62EA4F844023}" type="presParOf" srcId="{19DF5D1B-F14C-4B60-8848-6913C431D95B}" destId="{B46286BC-E3DD-435B-9FD9-1A4E7C568429}" srcOrd="2" destOrd="0" presId="urn:microsoft.com/office/officeart/2005/8/layout/lProcess2"/>
    <dgm:cxn modelId="{54AB9CD3-C5A0-4E70-BDFE-3979E54DF2BD}" type="presParOf" srcId="{B46286BC-E3DD-435B-9FD9-1A4E7C568429}" destId="{19145FCC-996F-4CDA-8FAB-C98A56454873}" srcOrd="0" destOrd="0" presId="urn:microsoft.com/office/officeart/2005/8/layout/lProcess2"/>
    <dgm:cxn modelId="{E5BB8773-5A73-44D4-9367-4F70CE9AC17E}" type="presParOf" srcId="{19145FCC-996F-4CDA-8FAB-C98A56454873}" destId="{4D041FDF-4972-4E55-8FF2-FD29B96CAFDE}" srcOrd="0" destOrd="0" presId="urn:microsoft.com/office/officeart/2005/8/layout/lProcess2"/>
    <dgm:cxn modelId="{5CCB8597-85DA-4B26-A143-D03E658A7BF2}" type="presParOf" srcId="{19145FCC-996F-4CDA-8FAB-C98A56454873}" destId="{A43CA2DF-6E30-464B-B0DD-61882CED51BB}" srcOrd="1" destOrd="0" presId="urn:microsoft.com/office/officeart/2005/8/layout/lProcess2"/>
    <dgm:cxn modelId="{22A89632-E75F-42B3-8913-847EC40063D5}" type="presParOf" srcId="{19145FCC-996F-4CDA-8FAB-C98A56454873}" destId="{B3E26867-12D4-44D4-BF27-5F13315C0316}" srcOrd="2" destOrd="0" presId="urn:microsoft.com/office/officeart/2005/8/layout/lProcess2"/>
    <dgm:cxn modelId="{97662A7F-68E9-4076-A9AA-FAC0F4E61370}" type="presParOf" srcId="{19145FCC-996F-4CDA-8FAB-C98A56454873}" destId="{ADBFB17E-D0E5-437E-AE76-21F3C30F4083}" srcOrd="3" destOrd="0" presId="urn:microsoft.com/office/officeart/2005/8/layout/lProcess2"/>
    <dgm:cxn modelId="{32CCD37B-144B-45FC-9A90-98BA6CCE46D0}" type="presParOf" srcId="{19145FCC-996F-4CDA-8FAB-C98A56454873}" destId="{E91C8BD2-5409-4D97-A638-042405D03302}" srcOrd="4" destOrd="0" presId="urn:microsoft.com/office/officeart/2005/8/layout/lProcess2"/>
    <dgm:cxn modelId="{76D3DD10-017E-4DB3-9A38-91E784D6FCE7}" type="presParOf" srcId="{2F375A06-D8C6-4AAF-B2FE-D20F0749E9FA}" destId="{A51D4061-DFC7-437A-93EB-D8BB258F9B08}" srcOrd="5" destOrd="0" presId="urn:microsoft.com/office/officeart/2005/8/layout/lProcess2"/>
    <dgm:cxn modelId="{62BA99BD-B589-448C-83AB-2D8DF5837D57}" type="presParOf" srcId="{2F375A06-D8C6-4AAF-B2FE-D20F0749E9FA}" destId="{A2C4F2DE-21A1-4EDE-827D-9DDFDC3B7654}" srcOrd="6" destOrd="0" presId="urn:microsoft.com/office/officeart/2005/8/layout/lProcess2"/>
    <dgm:cxn modelId="{E3AD0C7D-9170-4DBB-A818-AC442668DF7C}" type="presParOf" srcId="{A2C4F2DE-21A1-4EDE-827D-9DDFDC3B7654}" destId="{E43E3A6D-9920-4D70-919E-27ACFF653AE6}" srcOrd="0" destOrd="0" presId="urn:microsoft.com/office/officeart/2005/8/layout/lProcess2"/>
    <dgm:cxn modelId="{071C21AF-2B49-4108-83EE-4B797FDDB11A}" type="presParOf" srcId="{A2C4F2DE-21A1-4EDE-827D-9DDFDC3B7654}" destId="{8E18A17B-5E1F-48A4-A20C-9D025B149F04}" srcOrd="1" destOrd="0" presId="urn:microsoft.com/office/officeart/2005/8/layout/lProcess2"/>
    <dgm:cxn modelId="{52DB75A6-426C-4B53-878C-E4822300AF75}" type="presParOf" srcId="{A2C4F2DE-21A1-4EDE-827D-9DDFDC3B7654}" destId="{229C7865-3C33-4F75-895F-68D9F359DBC6}" srcOrd="2" destOrd="0" presId="urn:microsoft.com/office/officeart/2005/8/layout/lProcess2"/>
    <dgm:cxn modelId="{3F01222E-4505-4471-91C0-71C655E505D6}" type="presParOf" srcId="{229C7865-3C33-4F75-895F-68D9F359DBC6}" destId="{7BD2B40D-A04D-4770-A454-691F9CFC56DC}" srcOrd="0" destOrd="0" presId="urn:microsoft.com/office/officeart/2005/8/layout/lProcess2"/>
    <dgm:cxn modelId="{A3D963F7-3006-4AF8-867A-698E6266AB6E}" type="presParOf" srcId="{7BD2B40D-A04D-4770-A454-691F9CFC56DC}" destId="{4E4FD06C-5FBF-4174-810B-CA8FB6A9AD59}" srcOrd="0" destOrd="0" presId="urn:microsoft.com/office/officeart/2005/8/layout/lProcess2"/>
    <dgm:cxn modelId="{E353675B-F15C-41DC-8AB3-4FAB59434AD5}" type="presParOf" srcId="{7BD2B40D-A04D-4770-A454-691F9CFC56DC}" destId="{C404C0DF-488A-4B3C-9355-9C92B75556CB}" srcOrd="1" destOrd="0" presId="urn:microsoft.com/office/officeart/2005/8/layout/lProcess2"/>
    <dgm:cxn modelId="{166501AF-FBC2-47ED-89F1-7F973BFBBABF}" type="presParOf" srcId="{7BD2B40D-A04D-4770-A454-691F9CFC56DC}" destId="{710CC71F-4A5E-442B-A90C-C629A86FC955}" srcOrd="2" destOrd="0" presId="urn:microsoft.com/office/officeart/2005/8/layout/lProcess2"/>
    <dgm:cxn modelId="{8DBB0C39-4C32-4DD9-8367-66C62F4F04EB}" type="presParOf" srcId="{7BD2B40D-A04D-4770-A454-691F9CFC56DC}" destId="{4DE0DC78-8071-4CBA-9B4E-6DCFA25AC00E}" srcOrd="3" destOrd="0" presId="urn:microsoft.com/office/officeart/2005/8/layout/lProcess2"/>
    <dgm:cxn modelId="{4B3D5F6F-D5AD-4591-B46B-BBCB6B214D02}" type="presParOf" srcId="{7BD2B40D-A04D-4770-A454-691F9CFC56DC}" destId="{C7FAB465-CD35-4768-9CB2-C0A13009C0D3}" srcOrd="4" destOrd="0" presId="urn:microsoft.com/office/officeart/2005/8/layout/lProcess2"/>
    <dgm:cxn modelId="{C4C46E2D-CA46-459A-AA3B-B6D05C529307}" type="presParOf" srcId="{7BD2B40D-A04D-4770-A454-691F9CFC56DC}" destId="{26365994-5F24-43C6-87A0-53CADFCA3CE1}" srcOrd="5" destOrd="0" presId="urn:microsoft.com/office/officeart/2005/8/layout/lProcess2"/>
    <dgm:cxn modelId="{F6A51F28-08C4-4F34-8D85-6A356ECEC0C6}" type="presParOf" srcId="{7BD2B40D-A04D-4770-A454-691F9CFC56DC}" destId="{161CCB9F-134E-487E-9934-74A3AE493A9A}" srcOrd="6" destOrd="0" presId="urn:microsoft.com/office/officeart/2005/8/layout/lProcess2"/>
    <dgm:cxn modelId="{F3B53D65-2053-4E39-AC84-B55674AA0C6F}" type="presParOf" srcId="{7BD2B40D-A04D-4770-A454-691F9CFC56DC}" destId="{3067B93C-45FE-4138-8952-5DDB11EC0B44}" srcOrd="7" destOrd="0" presId="urn:microsoft.com/office/officeart/2005/8/layout/lProcess2"/>
    <dgm:cxn modelId="{00CA9818-A768-4281-B488-090237438154}" type="presParOf" srcId="{7BD2B40D-A04D-4770-A454-691F9CFC56DC}" destId="{3896FF06-B23D-476E-AEB5-BF6290334B99}" srcOrd="8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EDC3EA-301C-4B36-BABF-998F02C0DA5F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209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01D74F-012C-40DE-B936-18334383A1EB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866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A44319-4C55-4310-914E-A53FB7473D33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2283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47601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1177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81949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14441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5342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48E8DB-4AD0-476A-8749-ED5117BF2D72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8564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45D763-8002-4060-8CBD-E80FFAC28607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0636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11B36F-ED8B-4AD2-8A7B-D7C2D9234DB7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432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045AAE-1550-4758-9660-5E0395FD1AAE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42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D3984A-9782-493B-A7D3-92A89FEC65E9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77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727B3E-1DB0-485B-A922-0C19654D3F60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801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74F302-2279-4515-9A1E-0CDC5B288AAE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88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323843-17B6-4190-A531-E92F87A5EA56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2016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2BE6F0C-D57A-4BE0-8FAB-119584980CA4}" type="slidenum">
              <a:rPr lang="es-E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19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Elipse"/>
          <p:cNvSpPr/>
          <p:nvPr/>
        </p:nvSpPr>
        <p:spPr>
          <a:xfrm rot="20182419">
            <a:off x="4757544" y="362151"/>
            <a:ext cx="2044151" cy="1133378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CO" sz="4800" b="1" dirty="0">
                <a:solidFill>
                  <a:srgbClr val="FF0000"/>
                </a:solidFill>
              </a:rPr>
              <a:t>EPP</a:t>
            </a:r>
          </a:p>
        </p:txBody>
      </p:sp>
      <p:sp>
        <p:nvSpPr>
          <p:cNvPr id="11" name="CuadroTexto 1">
            <a:extLst>
              <a:ext uri="{FF2B5EF4-FFF2-40B4-BE49-F238E27FC236}">
                <a16:creationId xmlns:a16="http://schemas.microsoft.com/office/drawing/2014/main" xmlns="" id="{BD9D5603-CF73-47E9-9729-9C5E94F460DB}"/>
              </a:ext>
            </a:extLst>
          </p:cNvPr>
          <p:cNvSpPr txBox="1"/>
          <p:nvPr/>
        </p:nvSpPr>
        <p:spPr>
          <a:xfrm>
            <a:off x="251520" y="368495"/>
            <a:ext cx="3253091" cy="1225868"/>
          </a:xfrm>
          <a:prstGeom prst="flowChartAlternateProcess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CO" sz="6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RAMA</a:t>
            </a:r>
          </a:p>
        </p:txBody>
      </p:sp>
      <p:sp>
        <p:nvSpPr>
          <p:cNvPr id="12" name="CuadroTexto 2">
            <a:extLst>
              <a:ext uri="{FF2B5EF4-FFF2-40B4-BE49-F238E27FC236}">
                <a16:creationId xmlns:a16="http://schemas.microsoft.com/office/drawing/2014/main" xmlns="" id="{614DC419-31E2-4B52-BD4A-9243169E1BD4}"/>
              </a:ext>
            </a:extLst>
          </p:cNvPr>
          <p:cNvSpPr txBox="1"/>
          <p:nvPr/>
        </p:nvSpPr>
        <p:spPr>
          <a:xfrm>
            <a:off x="510983" y="1595269"/>
            <a:ext cx="410512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CO" sz="66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SEGURA</a:t>
            </a:r>
          </a:p>
        </p:txBody>
      </p:sp>
      <p:sp>
        <p:nvSpPr>
          <p:cNvPr id="13" name="CuadroTexto 3">
            <a:extLst>
              <a:ext uri="{FF2B5EF4-FFF2-40B4-BE49-F238E27FC236}">
                <a16:creationId xmlns:a16="http://schemas.microsoft.com/office/drawing/2014/main" xmlns="" id="{01CE017C-6489-4F47-9C33-121271F5C49E}"/>
              </a:ext>
            </a:extLst>
          </p:cNvPr>
          <p:cNvSpPr txBox="1"/>
          <p:nvPr/>
        </p:nvSpPr>
        <p:spPr>
          <a:xfrm>
            <a:off x="293260" y="3899333"/>
            <a:ext cx="475319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Señor EPP “</a:t>
            </a:r>
            <a:r>
              <a:rPr lang="en-US" sz="3200" b="1" i="1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Yo</a:t>
            </a:r>
            <a:r>
              <a:rPr lang="en-US" sz="3200" b="1" i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en-US" sz="3200" b="1" i="1" dirty="0">
                <a:solidFill>
                  <a:srgbClr val="FF0000"/>
                </a:solidFill>
                <a:latin typeface="Century Gothic" panose="020B0502020202020204" pitchFamily="34" charset="0"/>
              </a:rPr>
              <a:t>me cuido, Tú me </a:t>
            </a:r>
            <a:r>
              <a:rPr lang="en-US" sz="3200" b="1" i="1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cuidas</a:t>
            </a:r>
            <a:r>
              <a:rPr lang="en-US" sz="32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”</a:t>
            </a:r>
            <a:endParaRPr lang="en-US" sz="3200" b="1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6" name="CuadroTexto 3">
            <a:extLst>
              <a:ext uri="{FF2B5EF4-FFF2-40B4-BE49-F238E27FC236}">
                <a16:creationId xmlns:a16="http://schemas.microsoft.com/office/drawing/2014/main" xmlns="" xmlns:lc="http://schemas.openxmlformats.org/drawingml/2006/lockedCanvas" id="{01CE017C-6489-4F47-9C33-121271F5C49E}"/>
              </a:ext>
            </a:extLst>
          </p:cNvPr>
          <p:cNvSpPr txBox="1"/>
          <p:nvPr/>
        </p:nvSpPr>
        <p:spPr>
          <a:xfrm>
            <a:off x="0" y="2654552"/>
            <a:ext cx="5339715" cy="1337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</a:pPr>
            <a:r>
              <a:rPr lang="es-CO" sz="4000" b="1" dirty="0">
                <a:solidFill>
                  <a:srgbClr val="FFFF00"/>
                </a:solidFill>
                <a:latin typeface="Century Gothic"/>
                <a:ea typeface="Times New Roman"/>
                <a:cs typeface="Times New Roman"/>
              </a:rPr>
              <a:t>Equípate</a:t>
            </a:r>
            <a:r>
              <a:rPr lang="en-US" sz="4000" b="1" dirty="0">
                <a:solidFill>
                  <a:srgbClr val="FFFF00"/>
                </a:solidFill>
                <a:latin typeface="Century Gothic"/>
                <a:ea typeface="Times New Roman"/>
                <a:cs typeface="Times New Roman"/>
              </a:rPr>
              <a:t>, </a:t>
            </a:r>
            <a:r>
              <a:rPr lang="es-CO" sz="4000" b="1" dirty="0" smtClean="0">
                <a:solidFill>
                  <a:srgbClr val="FFFF00"/>
                </a:solidFill>
                <a:latin typeface="Century Gothic"/>
                <a:ea typeface="Times New Roman"/>
                <a:cs typeface="Times New Roman"/>
              </a:rPr>
              <a:t>Protégete</a:t>
            </a:r>
            <a:r>
              <a:rPr lang="en-US" sz="4000" b="1" dirty="0" smtClean="0">
                <a:solidFill>
                  <a:srgbClr val="FFFF00"/>
                </a:solidFill>
                <a:latin typeface="Century Gothic"/>
                <a:ea typeface="Times New Roman"/>
                <a:cs typeface="Times New Roman"/>
              </a:rPr>
              <a:t> </a:t>
            </a:r>
            <a:r>
              <a:rPr lang="en-US" sz="4000" b="1" dirty="0">
                <a:solidFill>
                  <a:srgbClr val="FFFF00"/>
                </a:solidFill>
                <a:latin typeface="Century Gothic"/>
                <a:ea typeface="Times New Roman"/>
                <a:cs typeface="Times New Roman"/>
              </a:rPr>
              <a:t>y </a:t>
            </a:r>
            <a:r>
              <a:rPr lang="es-CO" sz="4000" b="1" dirty="0">
                <a:solidFill>
                  <a:srgbClr val="FFFF00"/>
                </a:solidFill>
                <a:latin typeface="Century Gothic"/>
                <a:ea typeface="Times New Roman"/>
                <a:cs typeface="Times New Roman"/>
              </a:rPr>
              <a:t>Persevera</a:t>
            </a:r>
            <a:endParaRPr lang="es-CO" sz="1200" dirty="0">
              <a:solidFill>
                <a:srgbClr val="000000"/>
              </a:solidFill>
              <a:latin typeface="Times New Roman"/>
              <a:ea typeface="Times New Roman"/>
            </a:endParaRPr>
          </a:p>
        </p:txBody>
      </p:sp>
      <p:pic>
        <p:nvPicPr>
          <p:cNvPr id="9" name="8 Imagen" descr="https://procesojudicial.ramajudicial.gov.co/Justicia21/Imagenes/png/logo_escudorama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49281"/>
            <a:ext cx="2843808" cy="90872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1 Rectángulo"/>
          <p:cNvSpPr/>
          <p:nvPr/>
        </p:nvSpPr>
        <p:spPr>
          <a:xfrm>
            <a:off x="29847" y="5245220"/>
            <a:ext cx="70420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dirty="0">
                <a:solidFill>
                  <a:srgbClr val="002060"/>
                </a:solidFill>
              </a:rPr>
              <a:t>COPASST </a:t>
            </a:r>
            <a:r>
              <a:rPr lang="es-CO" sz="3200" dirty="0" smtClean="0">
                <a:solidFill>
                  <a:srgbClr val="002060"/>
                </a:solidFill>
              </a:rPr>
              <a:t>SECCIONAL </a:t>
            </a:r>
            <a:r>
              <a:rPr lang="es-CO" sz="3200" dirty="0">
                <a:solidFill>
                  <a:srgbClr val="002060"/>
                </a:solidFill>
              </a:rPr>
              <a:t>FLORENCIA</a:t>
            </a:r>
          </a:p>
        </p:txBody>
      </p:sp>
    </p:spTree>
    <p:extLst>
      <p:ext uri="{BB962C8B-B14F-4D97-AF65-F5344CB8AC3E}">
        <p14:creationId xmlns:p14="http://schemas.microsoft.com/office/powerpoint/2010/main" val="2355536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DESARROLLO DE LA CAMPAÑA</a:t>
            </a:r>
            <a:endParaRPr lang="es-CO" dirty="0"/>
          </a:p>
        </p:txBody>
      </p:sp>
      <p:pic>
        <p:nvPicPr>
          <p:cNvPr id="3074" name="Picture 2" descr="C:\Users\Delio\Desktop\COVID 19\ASISTENTE ADMINISTRATIVO G-09\FOTOS\IMG-20200915-WA001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600200"/>
            <a:ext cx="396044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Delio\Desktop\COVID 19\ASISTENTE ADMINISTRATIVO G-09\FOTOS\IMG-20200915-WA00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8799"/>
            <a:ext cx="3816424" cy="4514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98844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DESARROLLO DE LA CAMPAÑA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 dirty="0"/>
          </a:p>
        </p:txBody>
      </p:sp>
      <p:pic>
        <p:nvPicPr>
          <p:cNvPr id="4098" name="Picture 2" descr="C:\Users\Delio\Downloads\IMG-20200915-WA00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4248472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Delio\Downloads\IMG-20200915-WA001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628800"/>
            <a:ext cx="4067944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29712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404664"/>
            <a:ext cx="8229600" cy="1143000"/>
          </a:xfrm>
        </p:spPr>
        <p:txBody>
          <a:bodyPr/>
          <a:lstStyle/>
          <a:p>
            <a:r>
              <a:rPr lang="es-CO" sz="4000" dirty="0" smtClean="0"/>
              <a:t/>
            </a:r>
            <a:br>
              <a:rPr lang="es-CO" sz="4000" dirty="0" smtClean="0"/>
            </a:br>
            <a:r>
              <a:rPr lang="es-CO" sz="4000" dirty="0" smtClean="0"/>
              <a:t>LAVADO </a:t>
            </a:r>
            <a:r>
              <a:rPr lang="es-CO" sz="4000" dirty="0"/>
              <a:t>DE MANOS- DESINFECCIÓN</a:t>
            </a:r>
            <a:r>
              <a:rPr lang="es-CO" dirty="0"/>
              <a:t/>
            </a:r>
            <a:br>
              <a:rPr lang="es-CO" dirty="0"/>
            </a:br>
            <a:endParaRPr lang="es-CO" dirty="0"/>
          </a:p>
        </p:txBody>
      </p:sp>
      <p:pic>
        <p:nvPicPr>
          <p:cNvPr id="6147" name="Picture 3" descr="C:\Users\Delio\Desktop\COVID 19\ASISTENTE ADMINISTRATIVO G-09\FOTOS\20200911_085105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07" b="23627"/>
          <a:stretch/>
        </p:blipFill>
        <p:spPr bwMode="auto">
          <a:xfrm rot="5400000">
            <a:off x="215515" y="2024845"/>
            <a:ext cx="4752530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7 Imagen" descr="C:\Users\Delio\Desktop\COVID 19\ASISTENTE ADMINISTRATIVO G-09\FOTOS\20200911_08522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139952" y="1988842"/>
            <a:ext cx="4752528" cy="37444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618323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29208" y="548680"/>
            <a:ext cx="8229600" cy="1143000"/>
          </a:xfrm>
        </p:spPr>
        <p:txBody>
          <a:bodyPr/>
          <a:lstStyle/>
          <a:p>
            <a:r>
              <a:rPr lang="es-CO" sz="3600" dirty="0"/>
              <a:t>DESINFECCIÓN DE DESPACHOS Y ESPACIOS COMUNES</a:t>
            </a:r>
            <a:r>
              <a:rPr lang="es-CO" dirty="0"/>
              <a:t/>
            </a:r>
            <a:br>
              <a:rPr lang="es-CO" dirty="0"/>
            </a:b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 dirty="0"/>
          </a:p>
        </p:txBody>
      </p:sp>
      <p:pic>
        <p:nvPicPr>
          <p:cNvPr id="5122" name="Picture 2" descr="C:\Users\Delio\Desktop\COVID 19\ASISTENTE ADMINISTRATIVO G-09\FOTOS\IMG-20200805-WA00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772816"/>
            <a:ext cx="3312368" cy="4293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Delio\Desktop\COVID 19\ASISTENTE ADMINISTRATIVO G-09\FOTOS\IMG-20200805-WA007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793362"/>
            <a:ext cx="3161109" cy="4252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4831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4076A428-BE9F-4A14-96A5-D3EC3B836740}"/>
              </a:ext>
            </a:extLst>
          </p:cNvPr>
          <p:cNvSpPr txBox="1">
            <a:spLocks/>
          </p:cNvSpPr>
          <p:nvPr/>
        </p:nvSpPr>
        <p:spPr>
          <a:xfrm>
            <a:off x="1763688" y="318055"/>
            <a:ext cx="4475601" cy="13716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5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OBJETIVOS</a:t>
            </a:r>
            <a:endParaRPr lang="es-CO" sz="5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Marcador de contenido 4">
            <a:extLst>
              <a:ext uri="{FF2B5EF4-FFF2-40B4-BE49-F238E27FC236}">
                <a16:creationId xmlns="" xmlns:a16="http://schemas.microsoft.com/office/drawing/2014/main" id="{8749395D-B62A-431B-B20A-92294EB744FF}"/>
              </a:ext>
            </a:extLst>
          </p:cNvPr>
          <p:cNvSpPr txBox="1">
            <a:spLocks/>
          </p:cNvSpPr>
          <p:nvPr/>
        </p:nvSpPr>
        <p:spPr>
          <a:xfrm>
            <a:off x="527723" y="2093844"/>
            <a:ext cx="8088554" cy="3498573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MX" sz="3600" dirty="0" smtClean="0">
                <a:latin typeface="+mj-lt"/>
              </a:rPr>
              <a:t>Fomentar </a:t>
            </a:r>
            <a:r>
              <a:rPr lang="es-MX" sz="3600" dirty="0">
                <a:latin typeface="+mj-lt"/>
              </a:rPr>
              <a:t>comportamientos seguros en los Servidores Judiciales, </a:t>
            </a:r>
            <a:r>
              <a:rPr lang="es-MX" sz="3600" dirty="0" smtClean="0">
                <a:latin typeface="+mj-lt"/>
              </a:rPr>
              <a:t>Contratistas, judicantes, pesantes </a:t>
            </a:r>
            <a:r>
              <a:rPr lang="es-MX" sz="3600" dirty="0">
                <a:latin typeface="+mj-lt"/>
              </a:rPr>
              <a:t>y </a:t>
            </a:r>
            <a:r>
              <a:rPr lang="es-MX" sz="3600" dirty="0" smtClean="0">
                <a:latin typeface="+mj-lt"/>
              </a:rPr>
              <a:t>usuarios con </a:t>
            </a:r>
            <a:r>
              <a:rPr lang="es-MX" sz="3600" dirty="0">
                <a:latin typeface="+mj-lt"/>
              </a:rPr>
              <a:t>acciones frente a la prevención y contención del COVID 19</a:t>
            </a:r>
            <a:r>
              <a:rPr lang="es-MX" sz="3600" dirty="0" smtClean="0">
                <a:latin typeface="+mj-lt"/>
              </a:rPr>
              <a:t>.</a:t>
            </a:r>
          </a:p>
          <a:p>
            <a:pPr marL="0" indent="0" algn="just">
              <a:buNone/>
            </a:pPr>
            <a:endParaRPr lang="es-MX" sz="3600" dirty="0" smtClean="0">
              <a:latin typeface="+mj-lt"/>
            </a:endParaRPr>
          </a:p>
          <a:p>
            <a:pPr marL="0" indent="0" algn="just">
              <a:buNone/>
            </a:pPr>
            <a:r>
              <a:rPr lang="es-MX" sz="3600" dirty="0"/>
              <a:t>Establecer </a:t>
            </a:r>
            <a:r>
              <a:rPr lang="es-MX" sz="3600" dirty="0" smtClean="0"/>
              <a:t>procedimiento a través de herramientas didáctica que incentive las medidas de autocuidado y el buen uso de los EPP, en todos los entornos laboral, familiar y social.</a:t>
            </a:r>
            <a:endParaRPr lang="es-MX" sz="3600" dirty="0"/>
          </a:p>
          <a:p>
            <a:pPr marL="0" indent="0" algn="just">
              <a:buNone/>
            </a:pPr>
            <a:endParaRPr lang="es-CO" sz="3600" dirty="0">
              <a:latin typeface="+mj-lt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="" xmlns:a16="http://schemas.microsoft.com/office/drawing/2014/main" id="{75008265-4D4F-4EB4-852B-C4D06DA49FB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577" t="-1" r="7144" b="3673"/>
          <a:stretch/>
        </p:blipFill>
        <p:spPr>
          <a:xfrm>
            <a:off x="8054682" y="6245975"/>
            <a:ext cx="1089318" cy="589543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="" xmlns:a16="http://schemas.microsoft.com/office/drawing/2014/main" id="{6CCAD4C8-3D83-4CBF-AFBB-5A38C05069D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28" y="6259227"/>
            <a:ext cx="1360726" cy="589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9445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4C2D2AE6-2C5F-4068-8C39-1B14A159B021}"/>
              </a:ext>
            </a:extLst>
          </p:cNvPr>
          <p:cNvSpPr txBox="1">
            <a:spLocks/>
          </p:cNvSpPr>
          <p:nvPr/>
        </p:nvSpPr>
        <p:spPr>
          <a:xfrm>
            <a:off x="2195736" y="476708"/>
            <a:ext cx="3688230" cy="1312336"/>
          </a:xfrm>
          <a:prstGeom prst="rect">
            <a:avLst/>
          </a:prstGeom>
        </p:spPr>
        <p:txBody>
          <a:bodyPr anchor="ctr">
            <a:normAutofit/>
          </a:bodyPr>
          <a:lstStyle>
            <a:defPPr>
              <a:defRPr lang="en-US"/>
            </a:defPPr>
            <a:lvl1pPr algn="ctr" defTabSz="685800">
              <a:lnSpc>
                <a:spcPct val="90000"/>
              </a:lnSpc>
              <a:spcBef>
                <a:spcPct val="0"/>
              </a:spcBef>
              <a:buNone/>
              <a:defRPr sz="5400" b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CO" dirty="0"/>
              <a:t>ALCANCE</a:t>
            </a:r>
          </a:p>
        </p:txBody>
      </p:sp>
      <p:sp>
        <p:nvSpPr>
          <p:cNvPr id="3" name="Marcador de contenido 4">
            <a:extLst>
              <a:ext uri="{FF2B5EF4-FFF2-40B4-BE49-F238E27FC236}">
                <a16:creationId xmlns="" xmlns:a16="http://schemas.microsoft.com/office/drawing/2014/main" id="{E61B7FFF-DA2A-4279-AB41-C172F543FCB0}"/>
              </a:ext>
            </a:extLst>
          </p:cNvPr>
          <p:cNvSpPr txBox="1">
            <a:spLocks/>
          </p:cNvSpPr>
          <p:nvPr/>
        </p:nvSpPr>
        <p:spPr>
          <a:xfrm>
            <a:off x="527723" y="2093845"/>
            <a:ext cx="8088554" cy="2975112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defPPr>
              <a:defRPr lang="en-US"/>
            </a:defPPr>
            <a:lvl1pPr indent="0" algn="just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3600">
                <a:latin typeface="+mj-lt"/>
              </a:defRPr>
            </a:lvl1pPr>
            <a:lvl2pPr marL="5143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2pPr>
            <a:lvl3pPr marL="8572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/>
            </a:lvl3pPr>
            <a:lvl4pPr marL="12001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4pPr>
            <a:lvl5pPr marL="15430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r>
              <a:rPr lang="es-MX" sz="4000" dirty="0" smtClean="0"/>
              <a:t>Comité </a:t>
            </a:r>
            <a:r>
              <a:rPr lang="es-MX" sz="4000" dirty="0"/>
              <a:t>Paritarios de Seguridad y Salud en el Trabajo </a:t>
            </a:r>
            <a:r>
              <a:rPr lang="es-MX" sz="4000" dirty="0" smtClean="0"/>
              <a:t>– COPASST Seccional Florencia, Comité seguimiento y revisión COVID 19 y COE y CCL</a:t>
            </a:r>
          </a:p>
          <a:p>
            <a:endParaRPr lang="es-MX" sz="4000" dirty="0"/>
          </a:p>
          <a:p>
            <a:r>
              <a:rPr lang="es-MX" sz="4000" dirty="0" smtClean="0"/>
              <a:t>Funcionarios, servidores, contratistas, judicantes, pasantes y usuarios de la Administración de Justicia de la Seccional Florencia </a:t>
            </a:r>
          </a:p>
          <a:p>
            <a:endParaRPr lang="es-CO" sz="4000" dirty="0"/>
          </a:p>
        </p:txBody>
      </p:sp>
      <p:pic>
        <p:nvPicPr>
          <p:cNvPr id="4" name="Imagen 3">
            <a:extLst>
              <a:ext uri="{FF2B5EF4-FFF2-40B4-BE49-F238E27FC236}">
                <a16:creationId xmlns="" xmlns:a16="http://schemas.microsoft.com/office/drawing/2014/main" id="{310A2A90-44F2-4B6A-A3F3-160FDCC34A3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577" t="-1" r="7144" b="3673"/>
          <a:stretch/>
        </p:blipFill>
        <p:spPr>
          <a:xfrm>
            <a:off x="8054682" y="6245975"/>
            <a:ext cx="1089318" cy="589543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="" xmlns:a16="http://schemas.microsoft.com/office/drawing/2014/main" id="{F9DDCF02-159F-44D2-A3FE-BC0254B06C1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28" y="6259227"/>
            <a:ext cx="1360726" cy="589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1919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sz="3600" b="1" dirty="0"/>
              <a:t>ACTIVIDADES A DESARROLLAR</a:t>
            </a:r>
            <a:r>
              <a:rPr lang="es-CO" dirty="0"/>
              <a:t/>
            </a:r>
            <a:br>
              <a:rPr lang="es-CO" dirty="0"/>
            </a:b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algn="just">
              <a:buFont typeface="+mj-lt"/>
              <a:buAutoNum type="arabicPeriod"/>
            </a:pPr>
            <a:r>
              <a:rPr lang="es-CO" sz="2000" dirty="0" smtClean="0"/>
              <a:t>Diligenciar </a:t>
            </a:r>
            <a:r>
              <a:rPr lang="es-CO" sz="2000" dirty="0"/>
              <a:t>el formato de pacto o compromiso contra el COVID 19, aplica para personal interno y externo.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CO" sz="2000" dirty="0" smtClean="0"/>
              <a:t>Sistema </a:t>
            </a:r>
            <a:r>
              <a:rPr lang="es-CO" sz="2000" dirty="0"/>
              <a:t>de silbato o alarma como recordatorio para el lavado de mano, cada 2 horas por espacio de 20 segundos.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CO" sz="2000" dirty="0" smtClean="0"/>
              <a:t>Saque </a:t>
            </a:r>
            <a:r>
              <a:rPr lang="es-CO" sz="2000" dirty="0"/>
              <a:t>de tarjetas o paletas rojas y verdes, para los servidores y personal externo que infrinja las normas de distanciamiento social y que no utilice los elementos de protección social con apoyo de los líderes de prevención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CO" sz="2000" dirty="0" smtClean="0"/>
              <a:t>Cajón </a:t>
            </a:r>
            <a:r>
              <a:rPr lang="es-CO" sz="2000" dirty="0"/>
              <a:t>o cabina de disposición de elementos de protección personal, al ingreso de la sede, tapabocas, para las personas que tengan en mal estado o no porten estos elementos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CO" sz="2000" dirty="0" smtClean="0"/>
              <a:t>Sistema </a:t>
            </a:r>
            <a:r>
              <a:rPr lang="es-CO" sz="2000" dirty="0"/>
              <a:t>de premio y castigo para aquellos servidores que cumplen o infringen las medidas prevención y protocolo de bioseguridad</a:t>
            </a:r>
          </a:p>
          <a:p>
            <a:pPr marL="0" indent="0">
              <a:buNone/>
            </a:pP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601614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="" xmlns:a16="http://schemas.microsoft.com/office/drawing/2014/main" id="{33E905DC-ED19-4846-8F83-E316C2DDF4E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577" t="-1" r="7144" b="3673"/>
          <a:stretch/>
        </p:blipFill>
        <p:spPr>
          <a:xfrm>
            <a:off x="8054682" y="6245975"/>
            <a:ext cx="1089318" cy="589543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="" xmlns:a16="http://schemas.microsoft.com/office/drawing/2014/main" id="{564DA5EB-3027-49F5-AD6B-C2F5599FBFC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28" y="6259227"/>
            <a:ext cx="1360726" cy="589544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="" xmlns:a16="http://schemas.microsoft.com/office/drawing/2014/main" id="{208D7AA1-64CC-458B-8E74-A34615A064E5}"/>
              </a:ext>
            </a:extLst>
          </p:cNvPr>
          <p:cNvSpPr txBox="1"/>
          <p:nvPr/>
        </p:nvSpPr>
        <p:spPr>
          <a:xfrm>
            <a:off x="336311" y="1862751"/>
            <a:ext cx="8471379" cy="4193492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indent="0" algn="just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3600">
                <a:latin typeface="+mj-lt"/>
              </a:defRPr>
            </a:lvl1pPr>
            <a:lvl2pPr marL="5143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2pPr>
            <a:lvl3pPr marL="8572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/>
            </a:lvl3pPr>
            <a:lvl4pPr marL="12001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4pPr>
            <a:lvl5pPr marL="15430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marL="457200" indent="-457200">
              <a:buFont typeface="+mj-lt"/>
              <a:buAutoNum type="arabicPeriod"/>
            </a:pPr>
            <a:r>
              <a:rPr lang="es-CO" sz="2300" dirty="0" smtClean="0"/>
              <a:t>Lanzamiento de la campaña por parte del COPASST </a:t>
            </a:r>
          </a:p>
          <a:p>
            <a:pPr marL="457200" indent="-457200">
              <a:buFont typeface="+mj-lt"/>
              <a:buAutoNum type="arabicPeriod"/>
            </a:pPr>
            <a:r>
              <a:rPr lang="es-CO" sz="2300" dirty="0" smtClean="0"/>
              <a:t>Definir </a:t>
            </a:r>
            <a:r>
              <a:rPr lang="es-CO" sz="2300" dirty="0"/>
              <a:t>la estrategia para implementar las acciones de prevención del contagio por COVID 19 en las sedes judiciales.</a:t>
            </a:r>
          </a:p>
          <a:p>
            <a:pPr marL="457200" indent="-457200">
              <a:buFont typeface="+mj-lt"/>
              <a:buAutoNum type="arabicPeriod"/>
            </a:pPr>
            <a:r>
              <a:rPr lang="es-CO" sz="2300" dirty="0"/>
              <a:t>Designar LIDERES DE </a:t>
            </a:r>
            <a:r>
              <a:rPr lang="es-CO" sz="2300" dirty="0" smtClean="0"/>
              <a:t>PREVENCIÓN.</a:t>
            </a:r>
          </a:p>
          <a:p>
            <a:pPr marL="457200" indent="-457200">
              <a:buFont typeface="+mj-lt"/>
              <a:buAutoNum type="arabicPeriod"/>
            </a:pPr>
            <a:r>
              <a:rPr lang="es-CO" sz="2300" dirty="0" smtClean="0"/>
              <a:t>Identificación </a:t>
            </a:r>
            <a:r>
              <a:rPr lang="es-CO" sz="2300" dirty="0"/>
              <a:t>y apoyo en temas de prevención orientados al COVID 19.</a:t>
            </a:r>
          </a:p>
          <a:p>
            <a:pPr marL="457200" indent="-457200">
              <a:buFont typeface="+mj-lt"/>
              <a:buAutoNum type="arabicPeriod"/>
            </a:pPr>
            <a:r>
              <a:rPr lang="es-CO" sz="2300" dirty="0"/>
              <a:t>Verificar y evaluar las acciones de prevención.</a:t>
            </a:r>
          </a:p>
          <a:p>
            <a:pPr marL="457200" indent="-457200">
              <a:buFont typeface="+mj-lt"/>
              <a:buAutoNum type="arabicPeriod"/>
            </a:pPr>
            <a:r>
              <a:rPr lang="es-CO" sz="2300" dirty="0"/>
              <a:t>Demostrar las experiencias exitosas del desarrollo de cada campaña</a:t>
            </a:r>
            <a:r>
              <a:rPr lang="es-CO" sz="2300" dirty="0" smtClean="0"/>
              <a:t>.</a:t>
            </a:r>
            <a:endParaRPr lang="es-CO" sz="2300" dirty="0"/>
          </a:p>
        </p:txBody>
      </p:sp>
      <p:sp>
        <p:nvSpPr>
          <p:cNvPr id="5" name="Título 1">
            <a:extLst>
              <a:ext uri="{FF2B5EF4-FFF2-40B4-BE49-F238E27FC236}">
                <a16:creationId xmlns="" xmlns:a16="http://schemas.microsoft.com/office/drawing/2014/main" id="{50A18EB9-07EB-49CE-BE48-9802A958F0F7}"/>
              </a:ext>
            </a:extLst>
          </p:cNvPr>
          <p:cNvSpPr txBox="1">
            <a:spLocks/>
          </p:cNvSpPr>
          <p:nvPr/>
        </p:nvSpPr>
        <p:spPr>
          <a:xfrm>
            <a:off x="2278544" y="238543"/>
            <a:ext cx="5101767" cy="1444485"/>
          </a:xfrm>
          <a:prstGeom prst="rect">
            <a:avLst/>
          </a:prstGeom>
        </p:spPr>
        <p:txBody>
          <a:bodyPr anchor="ctr">
            <a:normAutofit/>
          </a:bodyPr>
          <a:lstStyle>
            <a:defPPr>
              <a:defRPr lang="en-US"/>
            </a:defPPr>
            <a:lvl1pPr algn="ctr" defTabSz="685800">
              <a:lnSpc>
                <a:spcPct val="90000"/>
              </a:lnSpc>
              <a:spcBef>
                <a:spcPct val="0"/>
              </a:spcBef>
              <a:buNone/>
              <a:defRPr sz="5400" b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CO" dirty="0"/>
              <a:t>DESARROLLO</a:t>
            </a:r>
          </a:p>
        </p:txBody>
      </p:sp>
    </p:spTree>
    <p:extLst>
      <p:ext uri="{BB962C8B-B14F-4D97-AF65-F5344CB8AC3E}">
        <p14:creationId xmlns:p14="http://schemas.microsoft.com/office/powerpoint/2010/main" val="9655344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Marcador de contenido 3">
            <a:extLst>
              <a:ext uri="{FF2B5EF4-FFF2-40B4-BE49-F238E27FC236}">
                <a16:creationId xmlns="" xmlns:a16="http://schemas.microsoft.com/office/drawing/2014/main" id="{DC46EA97-B11C-46D1-B86F-FFDCFA267D2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61864206"/>
              </p:ext>
            </p:extLst>
          </p:nvPr>
        </p:nvGraphicFramePr>
        <p:xfrm>
          <a:off x="437323" y="1586079"/>
          <a:ext cx="8279295" cy="47749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ítulo 1">
            <a:extLst>
              <a:ext uri="{FF2B5EF4-FFF2-40B4-BE49-F238E27FC236}">
                <a16:creationId xmlns="" xmlns:a16="http://schemas.microsoft.com/office/drawing/2014/main" id="{B23DD908-8D73-4B18-9A78-B49D6530308D}"/>
              </a:ext>
            </a:extLst>
          </p:cNvPr>
          <p:cNvSpPr txBox="1">
            <a:spLocks/>
          </p:cNvSpPr>
          <p:nvPr/>
        </p:nvSpPr>
        <p:spPr>
          <a:xfrm>
            <a:off x="2469873" y="224546"/>
            <a:ext cx="4204253" cy="1113553"/>
          </a:xfrm>
          <a:prstGeom prst="rect">
            <a:avLst/>
          </a:prstGeom>
        </p:spPr>
        <p:txBody>
          <a:bodyPr anchor="ctr">
            <a:normAutofit/>
          </a:bodyPr>
          <a:lstStyle>
            <a:defPPr>
              <a:defRPr lang="en-US"/>
            </a:defPPr>
            <a:lvl1pPr algn="ctr" defTabSz="685800">
              <a:lnSpc>
                <a:spcPct val="90000"/>
              </a:lnSpc>
              <a:spcBef>
                <a:spcPct val="0"/>
              </a:spcBef>
              <a:buNone/>
              <a:defRPr sz="5400" b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CO" dirty="0"/>
              <a:t>TEMAS</a:t>
            </a:r>
          </a:p>
        </p:txBody>
      </p:sp>
    </p:spTree>
    <p:extLst>
      <p:ext uri="{BB962C8B-B14F-4D97-AF65-F5344CB8AC3E}">
        <p14:creationId xmlns:p14="http://schemas.microsoft.com/office/powerpoint/2010/main" val="583183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2">
            <a:extLst>
              <a:ext uri="{FF2B5EF4-FFF2-40B4-BE49-F238E27FC236}">
                <a16:creationId xmlns="" xmlns:a16="http://schemas.microsoft.com/office/drawing/2014/main" id="{E0D30FBB-FFF3-464A-AB35-444465DB56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5652965"/>
              </p:ext>
            </p:extLst>
          </p:nvPr>
        </p:nvGraphicFramePr>
        <p:xfrm>
          <a:off x="251520" y="404664"/>
          <a:ext cx="8737600" cy="6812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7520">
                  <a:extLst>
                    <a:ext uri="{9D8B030D-6E8A-4147-A177-3AD203B41FA5}">
                      <a16:colId xmlns="" xmlns:a16="http://schemas.microsoft.com/office/drawing/2014/main" val="1329322819"/>
                    </a:ext>
                  </a:extLst>
                </a:gridCol>
                <a:gridCol w="1747520">
                  <a:extLst>
                    <a:ext uri="{9D8B030D-6E8A-4147-A177-3AD203B41FA5}">
                      <a16:colId xmlns="" xmlns:a16="http://schemas.microsoft.com/office/drawing/2014/main" val="2517374994"/>
                    </a:ext>
                  </a:extLst>
                </a:gridCol>
                <a:gridCol w="1747520">
                  <a:extLst>
                    <a:ext uri="{9D8B030D-6E8A-4147-A177-3AD203B41FA5}">
                      <a16:colId xmlns="" xmlns:a16="http://schemas.microsoft.com/office/drawing/2014/main" val="2362484556"/>
                    </a:ext>
                  </a:extLst>
                </a:gridCol>
                <a:gridCol w="1747520">
                  <a:extLst>
                    <a:ext uri="{9D8B030D-6E8A-4147-A177-3AD203B41FA5}">
                      <a16:colId xmlns="" xmlns:a16="http://schemas.microsoft.com/office/drawing/2014/main" val="2381523135"/>
                    </a:ext>
                  </a:extLst>
                </a:gridCol>
                <a:gridCol w="1747520">
                  <a:extLst>
                    <a:ext uri="{9D8B030D-6E8A-4147-A177-3AD203B41FA5}">
                      <a16:colId xmlns="" xmlns:a16="http://schemas.microsoft.com/office/drawing/2014/main" val="271538751"/>
                    </a:ext>
                  </a:extLst>
                </a:gridCol>
              </a:tblGrid>
              <a:tr h="1270979">
                <a:tc>
                  <a:txBody>
                    <a:bodyPr/>
                    <a:lstStyle/>
                    <a:p>
                      <a:pPr algn="ctr"/>
                      <a:r>
                        <a:rPr lang="es-ES" sz="1900" dirty="0">
                          <a:solidFill>
                            <a:srgbClr val="002060"/>
                          </a:solidFill>
                          <a:latin typeface="Century Gothic" panose="020B0502020202020204" pitchFamily="34" charset="0"/>
                        </a:rPr>
                        <a:t>COPASST NACIONAL</a:t>
                      </a:r>
                      <a:endParaRPr lang="es-CO" sz="1900" dirty="0">
                        <a:solidFill>
                          <a:srgbClr val="00206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900" dirty="0">
                          <a:solidFill>
                            <a:srgbClr val="002060"/>
                          </a:solidFill>
                          <a:latin typeface="Century Gothic" panose="020B0502020202020204" pitchFamily="34" charset="0"/>
                        </a:rPr>
                        <a:t>COPASST</a:t>
                      </a:r>
                    </a:p>
                  </a:txBody>
                  <a:tcPr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900" dirty="0"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es-CO" sz="1900" dirty="0">
                          <a:solidFill>
                            <a:srgbClr val="002060"/>
                          </a:solidFill>
                          <a:latin typeface="Century Gothic" panose="020B0502020202020204" pitchFamily="34" charset="0"/>
                        </a:rPr>
                        <a:t>COORDINADORES SECCIONALES SST</a:t>
                      </a:r>
                    </a:p>
                  </a:txBody>
                  <a:tcPr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900" dirty="0">
                          <a:solidFill>
                            <a:srgbClr val="002060"/>
                          </a:solidFill>
                          <a:latin typeface="Century Gothic" panose="020B0502020202020204" pitchFamily="34" charset="0"/>
                        </a:rPr>
                        <a:t>SERVIDORES JUDICIALES</a:t>
                      </a:r>
                    </a:p>
                  </a:txBody>
                  <a:tcPr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900" dirty="0">
                          <a:solidFill>
                            <a:srgbClr val="002060"/>
                          </a:solidFill>
                          <a:latin typeface="Century Gothic" panose="020B0502020202020204" pitchFamily="34" charset="0"/>
                        </a:rPr>
                        <a:t>ASESORES ARL</a:t>
                      </a:r>
                    </a:p>
                  </a:txBody>
                  <a:tcPr marT="60960" marB="60960" anchor="ctr"/>
                </a:tc>
                <a:extLst>
                  <a:ext uri="{0D108BD9-81ED-4DB2-BD59-A6C34878D82A}">
                    <a16:rowId xmlns="" xmlns:a16="http://schemas.microsoft.com/office/drawing/2014/main" val="1434017265"/>
                  </a:ext>
                </a:extLst>
              </a:tr>
              <a:tr h="4244825">
                <a:tc>
                  <a:txBody>
                    <a:bodyPr/>
                    <a:lstStyle/>
                    <a:p>
                      <a:pPr marL="88900" marR="0" lvl="0" indent="-8890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ES" sz="1600" dirty="0">
                          <a:latin typeface="Century Gothic" panose="020B0502020202020204" pitchFamily="34" charset="0"/>
                        </a:rPr>
                        <a:t>Consolidación de información y/o hallazgos para el reporte a la alta dirección (DEAJ).</a:t>
                      </a:r>
                    </a:p>
                    <a:p>
                      <a:pPr marL="88900" marR="0" lvl="0" indent="-8890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ES" sz="1600" dirty="0">
                          <a:latin typeface="Century Gothic" panose="020B0502020202020204" pitchFamily="34" charset="0"/>
                        </a:rPr>
                        <a:t>Interlocución con los COPASST seccionales en la presentación de propuestas de gestión  de recursos.</a:t>
                      </a:r>
                      <a:endParaRPr lang="es-CO" sz="1600" dirty="0">
                        <a:latin typeface="Century Gothic" panose="020B0502020202020204" pitchFamily="34" charset="0"/>
                      </a:endParaRPr>
                    </a:p>
                  </a:txBody>
                  <a:tcPr marT="60960" marB="60960">
                    <a:solidFill>
                      <a:srgbClr val="F0F4FA"/>
                    </a:solidFill>
                  </a:tcPr>
                </a:tc>
                <a:tc>
                  <a:txBody>
                    <a:bodyPr/>
                    <a:lstStyle/>
                    <a:p>
                      <a:pPr marL="88900" indent="-88900" algn="just">
                        <a:buFont typeface="Arial" panose="020B0604020202020204" pitchFamily="34" charset="0"/>
                        <a:buChar char="•"/>
                      </a:pPr>
                      <a:r>
                        <a:rPr lang="es-CO" sz="1400" dirty="0">
                          <a:latin typeface="Century Gothic" panose="020B0502020202020204" pitchFamily="34" charset="0"/>
                        </a:rPr>
                        <a:t>Diseño y puesta en marcha de la campaña de expectativa y estrategia de acción para la prevención y contención del </a:t>
                      </a:r>
                      <a:r>
                        <a:rPr lang="es-CO" sz="1400" dirty="0" err="1">
                          <a:latin typeface="Century Gothic" panose="020B0502020202020204" pitchFamily="34" charset="0"/>
                        </a:rPr>
                        <a:t>COVID</a:t>
                      </a:r>
                      <a:r>
                        <a:rPr lang="es-CO" sz="1400" dirty="0">
                          <a:latin typeface="Century Gothic" panose="020B0502020202020204" pitchFamily="34" charset="0"/>
                        </a:rPr>
                        <a:t> 19 en la SECCIONAL.</a:t>
                      </a:r>
                    </a:p>
                    <a:p>
                      <a:pPr marL="88900" indent="-88900" algn="just">
                        <a:buFont typeface="Arial" panose="020B0604020202020204" pitchFamily="34" charset="0"/>
                        <a:buChar char="•"/>
                      </a:pPr>
                      <a:r>
                        <a:rPr lang="es-CO" sz="1400" dirty="0">
                          <a:latin typeface="Century Gothic" panose="020B0502020202020204" pitchFamily="34" charset="0"/>
                        </a:rPr>
                        <a:t>Verificar que en las sedes judiciales se cumplan los protocolos de bioseguridad.</a:t>
                      </a:r>
                    </a:p>
                    <a:p>
                      <a:pPr marL="88900" marR="0" lvl="0" indent="-8890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CO" sz="1400" dirty="0">
                          <a:latin typeface="Century Gothic" panose="020B0502020202020204" pitchFamily="34" charset="0"/>
                        </a:rPr>
                        <a:t>Identificar las sedes que ya se encuentran funcionando de acuerdo al máximo aforo de ocupación de 20%.</a:t>
                      </a:r>
                    </a:p>
                  </a:txBody>
                  <a:tcPr marT="60960" marB="60960">
                    <a:solidFill>
                      <a:srgbClr val="F0F4FA"/>
                    </a:solidFill>
                  </a:tcPr>
                </a:tc>
                <a:tc>
                  <a:txBody>
                    <a:bodyPr/>
                    <a:lstStyle/>
                    <a:p>
                      <a:pPr marL="88900" indent="-88900" algn="just">
                        <a:buFont typeface="Arial" panose="020B0604020202020204" pitchFamily="34" charset="0"/>
                        <a:buChar char="•"/>
                      </a:pPr>
                      <a:r>
                        <a:rPr lang="es-CO" sz="1400" dirty="0">
                          <a:latin typeface="Century Gothic" panose="020B0502020202020204" pitchFamily="34" charset="0"/>
                        </a:rPr>
                        <a:t>Suministrar la información al COPASST relacionada con el protocolo de bioseguridad y su  cobertura de implementación.</a:t>
                      </a:r>
                    </a:p>
                    <a:p>
                      <a:pPr marL="88900" indent="-88900" algn="just">
                        <a:buFont typeface="Arial" panose="020B0604020202020204" pitchFamily="34" charset="0"/>
                        <a:buChar char="•"/>
                      </a:pPr>
                      <a:r>
                        <a:rPr lang="es-CO" sz="1400" dirty="0">
                          <a:latin typeface="Century Gothic" panose="020B0502020202020204" pitchFamily="34" charset="0"/>
                        </a:rPr>
                        <a:t>Suministrar la información relacionada a fichas técnicas de </a:t>
                      </a:r>
                      <a:r>
                        <a:rPr lang="es-CO" sz="1400" dirty="0" err="1">
                          <a:latin typeface="Century Gothic" panose="020B0502020202020204" pitchFamily="34" charset="0"/>
                        </a:rPr>
                        <a:t>EPPs</a:t>
                      </a:r>
                      <a:r>
                        <a:rPr lang="es-CO" sz="1400" dirty="0">
                          <a:latin typeface="Century Gothic" panose="020B0502020202020204" pitchFamily="34" charset="0"/>
                        </a:rPr>
                        <a:t> y productos de limpieza y desinfección.</a:t>
                      </a:r>
                    </a:p>
                  </a:txBody>
                  <a:tcPr marT="60960" marB="60960">
                    <a:solidFill>
                      <a:srgbClr val="F0F4FA"/>
                    </a:solidFill>
                  </a:tcPr>
                </a:tc>
                <a:tc>
                  <a:txBody>
                    <a:bodyPr/>
                    <a:lstStyle/>
                    <a:p>
                      <a:pPr marL="88900" indent="-88900" algn="just">
                        <a:buFont typeface="Arial" panose="020B0604020202020204" pitchFamily="34" charset="0"/>
                        <a:buChar char="•"/>
                      </a:pPr>
                      <a:r>
                        <a:rPr lang="es-CO" sz="1400" dirty="0">
                          <a:latin typeface="Century Gothic" panose="020B0502020202020204" pitchFamily="34" charset="0"/>
                        </a:rPr>
                        <a:t>Participar y ser parte en el desarrollo de las campañas de prevención y contención del </a:t>
                      </a:r>
                      <a:r>
                        <a:rPr lang="es-CO" sz="1400" dirty="0" err="1">
                          <a:latin typeface="Century Gothic" panose="020B0502020202020204" pitchFamily="34" charset="0"/>
                        </a:rPr>
                        <a:t>COVID</a:t>
                      </a:r>
                      <a:r>
                        <a:rPr lang="es-CO" sz="1400" dirty="0">
                          <a:latin typeface="Century Gothic" panose="020B0502020202020204" pitchFamily="34" charset="0"/>
                        </a:rPr>
                        <a:t> 19.</a:t>
                      </a:r>
                    </a:p>
                  </a:txBody>
                  <a:tcPr marT="60960" marB="60960">
                    <a:solidFill>
                      <a:srgbClr val="F0F4FA"/>
                    </a:solidFill>
                  </a:tcPr>
                </a:tc>
                <a:tc>
                  <a:txBody>
                    <a:bodyPr/>
                    <a:lstStyle/>
                    <a:p>
                      <a:pPr marL="88900" indent="-88900" algn="just">
                        <a:buFont typeface="Arial" panose="020B0604020202020204" pitchFamily="34" charset="0"/>
                        <a:buChar char="•"/>
                      </a:pPr>
                      <a:r>
                        <a:rPr lang="es-CO" sz="1400" dirty="0">
                          <a:latin typeface="Century Gothic" panose="020B0502020202020204" pitchFamily="34" charset="0"/>
                        </a:rPr>
                        <a:t>Brindar apoyo y asesoría técnica al COPASST en el desarrollo de la campaña y estrategia de prevención y contención del COVID 19 en las sede/s judiciales.</a:t>
                      </a:r>
                    </a:p>
                  </a:txBody>
                  <a:tcPr marT="60960" marB="60960">
                    <a:solidFill>
                      <a:srgbClr val="F0F4F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8627813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1030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sz="3200" dirty="0" smtClean="0"/>
              <a:t>LANZAMIENTO DE LA CAMPAÑA SEÑOR EPP 1/09/2020</a:t>
            </a:r>
            <a:endParaRPr lang="es-CO" sz="3200" dirty="0"/>
          </a:p>
        </p:txBody>
      </p:sp>
      <p:pic>
        <p:nvPicPr>
          <p:cNvPr id="1026" name="Picture 2" descr="C:\Users\Delio\Desktop\COVID 19\ASISTENTE ADMINISTRATIVO G-09\FOTOS\IMG-20200901-WA005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40561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SOCIALIZACIÓN CAMPAÑA-PUESTO A PUESTO</a:t>
            </a:r>
            <a:endParaRPr lang="es-CO" dirty="0"/>
          </a:p>
        </p:txBody>
      </p:sp>
      <p:pic>
        <p:nvPicPr>
          <p:cNvPr id="2050" name="Picture 2" descr="C:\Users\Delio\Desktop\COVID 19\ASISTENTE ADMINISTRATIVO G-09\FOTOS\IMG-20200901-WA008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1600201"/>
            <a:ext cx="4032447" cy="4133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Delio\Desktop\COVID 19\ASISTENTE ADMINISTRATIVO G-09\FOTOS\IMG-20200901-WA008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556792"/>
            <a:ext cx="3816424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6470134"/>
      </p:ext>
    </p:extLst>
  </p:cSld>
  <p:clrMapOvr>
    <a:masterClrMapping/>
  </p:clrMapOvr>
</p:sld>
</file>

<file path=ppt/theme/theme1.xml><?xml version="1.0" encoding="utf-8"?>
<a:theme xmlns:a="http://schemas.openxmlformats.org/drawingml/2006/main" name="1_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606</Words>
  <Application>Microsoft Office PowerPoint</Application>
  <PresentationFormat>Presentación en pantalla (4:3)</PresentationFormat>
  <Paragraphs>65</Paragraphs>
  <Slides>13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8" baseType="lpstr">
      <vt:lpstr>Arial</vt:lpstr>
      <vt:lpstr>Arial Black</vt:lpstr>
      <vt:lpstr>Century Gothic</vt:lpstr>
      <vt:lpstr>Times New Roman</vt:lpstr>
      <vt:lpstr>1_Diseño predeterminado</vt:lpstr>
      <vt:lpstr>Presentación de PowerPoint</vt:lpstr>
      <vt:lpstr>Presentación de PowerPoint</vt:lpstr>
      <vt:lpstr>Presentación de PowerPoint</vt:lpstr>
      <vt:lpstr>ACTIVIDADES A DESARROLLAR </vt:lpstr>
      <vt:lpstr>Presentación de PowerPoint</vt:lpstr>
      <vt:lpstr>Presentación de PowerPoint</vt:lpstr>
      <vt:lpstr>Presentación de PowerPoint</vt:lpstr>
      <vt:lpstr>LANZAMIENTO DE LA CAMPAÑA SEÑOR EPP 1/09/2020</vt:lpstr>
      <vt:lpstr>SOCIALIZACIÓN CAMPAÑA-PUESTO A PUESTO</vt:lpstr>
      <vt:lpstr>DESARROLLO DE LA CAMPAÑA</vt:lpstr>
      <vt:lpstr>DESARROLLO DE LA CAMPAÑA</vt:lpstr>
      <vt:lpstr> LAVADO DE MANOS- DESINFECCIÓN </vt:lpstr>
      <vt:lpstr>DESINFECCIÓN DE DESPACHOS Y ESPACIOS COMUNES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Delio</dc:creator>
  <cp:lastModifiedBy>Delio Andres Artunduaga Losada</cp:lastModifiedBy>
  <cp:revision>13</cp:revision>
  <dcterms:created xsi:type="dcterms:W3CDTF">2020-09-03T03:07:30Z</dcterms:created>
  <dcterms:modified xsi:type="dcterms:W3CDTF">2020-10-26T17:49:03Z</dcterms:modified>
</cp:coreProperties>
</file>