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42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31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94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04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704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06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559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613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427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287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073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4A986-03A4-4F30-9426-FCE9347D8D16}" type="datetimeFigureOut">
              <a:rPr lang="es-CO" smtClean="0"/>
              <a:t>26/10/2020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736A-6D3F-4336-A0B6-2AB662E944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15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3 Imagen"/>
          <p:cNvPicPr/>
          <p:nvPr/>
        </p:nvPicPr>
        <p:blipFill rotWithShape="1">
          <a:blip r:embed="rId2"/>
          <a:srcRect l="6074" t="11988" r="58054" b="17602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99792" cy="105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79512" y="476672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i="1" dirty="0">
                <a:solidFill>
                  <a:srgbClr val="FF0000"/>
                </a:solidFill>
              </a:rPr>
              <a:t>Equípate, protégete y  </a:t>
            </a:r>
            <a:r>
              <a:rPr lang="es-CO" sz="3200" i="1" dirty="0" smtClean="0">
                <a:solidFill>
                  <a:srgbClr val="FF0000"/>
                </a:solidFill>
              </a:rPr>
              <a:t>Persevera</a:t>
            </a:r>
          </a:p>
          <a:p>
            <a:pPr algn="ctr"/>
            <a:r>
              <a:rPr lang="es-CO" sz="3200" i="1" smtClean="0">
                <a:solidFill>
                  <a:srgbClr val="FF0000"/>
                </a:solidFill>
              </a:rPr>
              <a:t>Señor EPP</a:t>
            </a:r>
            <a:endParaRPr lang="es-CO" sz="3200" dirty="0">
              <a:solidFill>
                <a:srgbClr val="FF0000"/>
              </a:solidFill>
            </a:endParaRPr>
          </a:p>
          <a:p>
            <a:pPr algn="ctr"/>
            <a:r>
              <a:rPr lang="es-CO" sz="3200" b="1" smtClean="0"/>
              <a:t>¡ </a:t>
            </a:r>
            <a:r>
              <a:rPr lang="es-CO" sz="3200" b="1" dirty="0" smtClean="0"/>
              <a:t>Servidor </a:t>
            </a:r>
            <a:r>
              <a:rPr lang="es-CO" sz="3200" b="1" dirty="0"/>
              <a:t>Judicial, si requieres de elementos de protección personal o los suministrados se te agotaron no dudes en solicitar al área de Almacén de la Coordinación Administrativa  de Florencia  los EPP  </a:t>
            </a:r>
            <a:r>
              <a:rPr lang="es-CO" sz="3200" b="1" dirty="0" smtClean="0"/>
              <a:t>e implementos para </a:t>
            </a:r>
            <a:r>
              <a:rPr lang="es-CO" sz="3200" b="1" dirty="0"/>
              <a:t>lavado y desinfección</a:t>
            </a:r>
            <a:r>
              <a:rPr lang="es-CO" sz="3200" b="1" dirty="0" smtClean="0"/>
              <a:t>.!</a:t>
            </a:r>
            <a:endParaRPr lang="es-CO" sz="3200" b="1" dirty="0"/>
          </a:p>
          <a:p>
            <a:endParaRPr lang="es-CO" sz="3200" dirty="0" smtClean="0">
              <a:solidFill>
                <a:srgbClr val="FFFF66"/>
              </a:solidFill>
            </a:endParaRPr>
          </a:p>
          <a:p>
            <a:pPr algn="ctr"/>
            <a:r>
              <a:rPr lang="es-CO" sz="3200" dirty="0" smtClean="0">
                <a:solidFill>
                  <a:srgbClr val="FF0000"/>
                </a:solidFill>
              </a:rPr>
              <a:t>Contáctenos </a:t>
            </a:r>
            <a:r>
              <a:rPr lang="es-CO" sz="3200" dirty="0">
                <a:solidFill>
                  <a:srgbClr val="FF0000"/>
                </a:solidFill>
              </a:rPr>
              <a:t>a los celulares 3215029728-3209045352 o </a:t>
            </a:r>
            <a:r>
              <a:rPr lang="es-CO" sz="3200" dirty="0" smtClean="0">
                <a:solidFill>
                  <a:srgbClr val="FF0000"/>
                </a:solidFill>
              </a:rPr>
              <a:t>a los </a:t>
            </a:r>
            <a:r>
              <a:rPr lang="es-CO" sz="3200" dirty="0">
                <a:solidFill>
                  <a:srgbClr val="FF0000"/>
                </a:solidFill>
              </a:rPr>
              <a:t>correos electrónicos alamacenflorencia@gmail.com-admonfl@cendoj.ramajudicial.gov.co</a:t>
            </a:r>
          </a:p>
        </p:txBody>
      </p:sp>
    </p:spTree>
    <p:extLst>
      <p:ext uri="{BB962C8B-B14F-4D97-AF65-F5344CB8AC3E}">
        <p14:creationId xmlns:p14="http://schemas.microsoft.com/office/powerpoint/2010/main" val="25963780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58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Delio</dc:creator>
  <cp:lastModifiedBy>Delio Andres Artunduaga Losada</cp:lastModifiedBy>
  <cp:revision>4</cp:revision>
  <dcterms:created xsi:type="dcterms:W3CDTF">2020-08-27T19:18:45Z</dcterms:created>
  <dcterms:modified xsi:type="dcterms:W3CDTF">2020-10-26T17:49:17Z</dcterms:modified>
</cp:coreProperties>
</file>