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1" r:id="rId2"/>
    <p:sldId id="292" r:id="rId3"/>
    <p:sldId id="294" r:id="rId4"/>
    <p:sldId id="295" r:id="rId5"/>
  </p:sldIdLst>
  <p:sldSz cx="9144000" cy="5149850"/>
  <p:notesSz cx="9144000" cy="51498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E2E"/>
    <a:srgbClr val="6893C6"/>
    <a:srgbClr val="CC1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9"/>
    <p:restoredTop sz="94652"/>
  </p:normalViewPr>
  <p:slideViewPr>
    <p:cSldViewPr>
      <p:cViewPr varScale="1">
        <p:scale>
          <a:sx n="90" d="100"/>
          <a:sy n="90" d="100"/>
        </p:scale>
        <p:origin x="79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3AAA6-6FC5-4800-80B6-6F7E06FBBDA4}" type="datetimeFigureOut">
              <a:rPr lang="es-CO" smtClean="0"/>
              <a:t>9/11/2020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1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F3DD-477D-4992-A943-7E9D04BA6D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196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F3DD-477D-4992-A943-7E9D04BA6DFD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767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E838FC7-F8CD-46DF-9DF4-AA6FBE496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8CF5B-E67D-480A-A4FE-66C4A306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9E30BFC-5DAE-48B0-95F7-231793C440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8ACED6-546D-444E-9646-F48DAC9023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52210F-3FD2-43F1-82D9-3E1D82C5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957B34F-DA72-44AF-B75A-B8075F425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6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1FECC-CF48-4AF7-8C82-C47357B2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D2D9CB-7583-4D80-9E97-D3EDCE9C39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5B49C6-52CF-4182-B752-045CF12247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287E7C-52FE-49EE-8440-2F046A0A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C4088C-9D85-4C17-99FD-DB6B18F2B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5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0A683BA-4030-4D13-A2DA-83AFCE31E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9DF1E5C-4194-48CD-8893-48FBB8C3A8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03F9A1F-389F-4D11-B4AE-1255B5CC3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72554B-15EE-4DFA-A847-101A3A7E3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35967-365F-4F80-B5BC-27910650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804559-E494-4039-B9AD-ADF90B537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47DBAD-69C8-4B2D-9769-B811FBDBCF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054432-96F9-44D9-9CBF-30508C7A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15D08AD-E260-4C95-9EAB-299F741E0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9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4511C-9A28-4C5D-8FA9-8D33B8AF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5E7F87-88E2-4D16-8565-88EBEF7081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7D3DA0-FC36-4A90-AD98-4F18CBFC30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13850B-BBCD-4C30-96D8-7F96F66E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C83546-70DA-4311-8E5A-A259EBBFC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0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13DCE-6EFC-4F4E-9E6E-F0B92635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9A4A69-05D9-48EC-A301-DAE3BABDB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28036-53E9-44FD-A81E-360B2DB96A8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79D693-EBE2-48DB-A586-E5C27EF9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7C1FBF-B43B-47D8-B830-D1487FF2A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6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E3A20-B3E0-4CC1-8E71-2381DDA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DF3D79-D850-4CB4-909B-C146A7647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408475-305F-4196-AD0A-810622296AC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C1D3DF-909F-4ADA-B5F5-45FAF3EC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DC1EA9-B143-47D9-A555-C16351959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6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6066289" y="1320372"/>
            <a:ext cx="3064104" cy="3829477"/>
          </a:xfrm>
          <a:prstGeom prst="rect">
            <a:avLst/>
          </a:prstGeom>
          <a:solidFill>
            <a:srgbClr val="6893C6">
              <a:alpha val="66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78EDB9E-6DD4-4F39-B06C-F70393207EA4}"/>
              </a:ext>
            </a:extLst>
          </p:cNvPr>
          <p:cNvSpPr/>
          <p:nvPr/>
        </p:nvSpPr>
        <p:spPr>
          <a:xfrm>
            <a:off x="2920321" y="155451"/>
            <a:ext cx="6019800" cy="1119505"/>
          </a:xfrm>
          <a:custGeom>
            <a:avLst/>
            <a:gdLst/>
            <a:ahLst/>
            <a:cxnLst/>
            <a:rect l="l" t="t" r="r" b="b"/>
            <a:pathLst>
              <a:path w="6019800" h="1119505">
                <a:moveTo>
                  <a:pt x="5794489" y="0"/>
                </a:moveTo>
                <a:lnTo>
                  <a:pt x="224904" y="0"/>
                </a:lnTo>
                <a:lnTo>
                  <a:pt x="179579" y="4568"/>
                </a:lnTo>
                <a:lnTo>
                  <a:pt x="137363" y="17673"/>
                </a:lnTo>
                <a:lnTo>
                  <a:pt x="99160" y="38408"/>
                </a:lnTo>
                <a:lnTo>
                  <a:pt x="65874" y="65870"/>
                </a:lnTo>
                <a:lnTo>
                  <a:pt x="38411" y="99154"/>
                </a:lnTo>
                <a:lnTo>
                  <a:pt x="17674" y="137358"/>
                </a:lnTo>
                <a:lnTo>
                  <a:pt x="4569" y="179576"/>
                </a:lnTo>
                <a:lnTo>
                  <a:pt x="0" y="224904"/>
                </a:lnTo>
                <a:lnTo>
                  <a:pt x="0" y="894003"/>
                </a:lnTo>
                <a:lnTo>
                  <a:pt x="4569" y="939328"/>
                </a:lnTo>
                <a:lnTo>
                  <a:pt x="17674" y="981544"/>
                </a:lnTo>
                <a:lnTo>
                  <a:pt x="38411" y="1019747"/>
                </a:lnTo>
                <a:lnTo>
                  <a:pt x="65874" y="1053033"/>
                </a:lnTo>
                <a:lnTo>
                  <a:pt x="99160" y="1080496"/>
                </a:lnTo>
                <a:lnTo>
                  <a:pt x="137363" y="1101233"/>
                </a:lnTo>
                <a:lnTo>
                  <a:pt x="179579" y="1114338"/>
                </a:lnTo>
                <a:lnTo>
                  <a:pt x="224904" y="1118908"/>
                </a:lnTo>
                <a:lnTo>
                  <a:pt x="5794489" y="1118908"/>
                </a:lnTo>
                <a:lnTo>
                  <a:pt x="5839813" y="1114338"/>
                </a:lnTo>
                <a:lnTo>
                  <a:pt x="5882030" y="1101233"/>
                </a:lnTo>
                <a:lnTo>
                  <a:pt x="5920233" y="1080496"/>
                </a:lnTo>
                <a:lnTo>
                  <a:pt x="5953518" y="1053033"/>
                </a:lnTo>
                <a:lnTo>
                  <a:pt x="5980982" y="1019747"/>
                </a:lnTo>
                <a:lnTo>
                  <a:pt x="6001718" y="981544"/>
                </a:lnTo>
                <a:lnTo>
                  <a:pt x="6014824" y="939328"/>
                </a:lnTo>
                <a:lnTo>
                  <a:pt x="6019393" y="894003"/>
                </a:lnTo>
                <a:lnTo>
                  <a:pt x="6019393" y="224904"/>
                </a:lnTo>
                <a:lnTo>
                  <a:pt x="6014824" y="179576"/>
                </a:lnTo>
                <a:lnTo>
                  <a:pt x="6001718" y="137358"/>
                </a:lnTo>
                <a:lnTo>
                  <a:pt x="5980982" y="99154"/>
                </a:lnTo>
                <a:lnTo>
                  <a:pt x="5953518" y="65870"/>
                </a:lnTo>
                <a:lnTo>
                  <a:pt x="5920233" y="38408"/>
                </a:lnTo>
                <a:lnTo>
                  <a:pt x="5882030" y="17673"/>
                </a:lnTo>
                <a:lnTo>
                  <a:pt x="5839813" y="4568"/>
                </a:lnTo>
                <a:lnTo>
                  <a:pt x="579448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18485BA-FFD7-4D28-A17F-C7F5077D65AC}"/>
              </a:ext>
            </a:extLst>
          </p:cNvPr>
          <p:cNvSpPr/>
          <p:nvPr/>
        </p:nvSpPr>
        <p:spPr>
          <a:xfrm>
            <a:off x="2881833" y="124675"/>
            <a:ext cx="6019393" cy="1118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685800" y="1584325"/>
            <a:ext cx="786130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300" b="1" spc="90" dirty="0">
                <a:solidFill>
                  <a:srgbClr val="5F5F5F"/>
                </a:solidFill>
                <a:latin typeface="Century Gothic"/>
                <a:cs typeface="Century Gothic"/>
              </a:rPr>
              <a:t>LOGROS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3021971" y="1449770"/>
            <a:ext cx="483229" cy="439355"/>
            <a:chOff x="3022667" y="1407115"/>
            <a:chExt cx="634933" cy="634410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29EB7767-E92E-4906-99FE-7B3B8EDD4FB8}"/>
                </a:ext>
              </a:extLst>
            </p:cNvPr>
            <p:cNvSpPr/>
            <p:nvPr/>
          </p:nvSpPr>
          <p:spPr>
            <a:xfrm>
              <a:off x="3394972" y="1517203"/>
              <a:ext cx="155575" cy="337185"/>
            </a:xfrm>
            <a:custGeom>
              <a:avLst/>
              <a:gdLst/>
              <a:ahLst/>
              <a:cxnLst/>
              <a:rect l="l" t="t" r="r" b="b"/>
              <a:pathLst>
                <a:path w="155575" h="337185">
                  <a:moveTo>
                    <a:pt x="60478" y="108761"/>
                  </a:moveTo>
                  <a:lnTo>
                    <a:pt x="19378" y="108761"/>
                  </a:lnTo>
                  <a:lnTo>
                    <a:pt x="41338" y="108788"/>
                  </a:lnTo>
                  <a:lnTo>
                    <a:pt x="41338" y="333590"/>
                  </a:lnTo>
                  <a:lnTo>
                    <a:pt x="44462" y="336676"/>
                  </a:lnTo>
                  <a:lnTo>
                    <a:pt x="110934" y="336664"/>
                  </a:lnTo>
                  <a:lnTo>
                    <a:pt x="114020" y="333590"/>
                  </a:lnTo>
                  <a:lnTo>
                    <a:pt x="114084" y="316928"/>
                  </a:lnTo>
                  <a:lnTo>
                    <a:pt x="60490" y="316928"/>
                  </a:lnTo>
                  <a:lnTo>
                    <a:pt x="60478" y="108761"/>
                  </a:lnTo>
                  <a:close/>
                </a:path>
                <a:path w="155575" h="337185">
                  <a:moveTo>
                    <a:pt x="101932" y="27279"/>
                  </a:moveTo>
                  <a:lnTo>
                    <a:pt x="77685" y="27279"/>
                  </a:lnTo>
                  <a:lnTo>
                    <a:pt x="125120" y="89471"/>
                  </a:lnTo>
                  <a:lnTo>
                    <a:pt x="98234" y="89496"/>
                  </a:lnTo>
                  <a:lnTo>
                    <a:pt x="94767" y="92913"/>
                  </a:lnTo>
                  <a:lnTo>
                    <a:pt x="94767" y="316928"/>
                  </a:lnTo>
                  <a:lnTo>
                    <a:pt x="114084" y="316928"/>
                  </a:lnTo>
                  <a:lnTo>
                    <a:pt x="114084" y="108788"/>
                  </a:lnTo>
                  <a:lnTo>
                    <a:pt x="147959" y="108750"/>
                  </a:lnTo>
                  <a:lnTo>
                    <a:pt x="151307" y="107822"/>
                  </a:lnTo>
                  <a:lnTo>
                    <a:pt x="155359" y="99047"/>
                  </a:lnTo>
                  <a:lnTo>
                    <a:pt x="154076" y="95237"/>
                  </a:lnTo>
                  <a:lnTo>
                    <a:pt x="134488" y="70026"/>
                  </a:lnTo>
                  <a:lnTo>
                    <a:pt x="117868" y="48374"/>
                  </a:lnTo>
                  <a:lnTo>
                    <a:pt x="110012" y="38018"/>
                  </a:lnTo>
                  <a:lnTo>
                    <a:pt x="101932" y="27279"/>
                  </a:lnTo>
                  <a:close/>
                </a:path>
                <a:path w="155575" h="337185">
                  <a:moveTo>
                    <a:pt x="147959" y="108750"/>
                  </a:moveTo>
                  <a:lnTo>
                    <a:pt x="128684" y="108750"/>
                  </a:lnTo>
                  <a:lnTo>
                    <a:pt x="135770" y="108756"/>
                  </a:lnTo>
                  <a:lnTo>
                    <a:pt x="147408" y="108902"/>
                  </a:lnTo>
                  <a:lnTo>
                    <a:pt x="147959" y="108750"/>
                  </a:lnTo>
                  <a:close/>
                </a:path>
                <a:path w="155575" h="337185">
                  <a:moveTo>
                    <a:pt x="81406" y="0"/>
                  </a:moveTo>
                  <a:lnTo>
                    <a:pt x="74079" y="12"/>
                  </a:lnTo>
                  <a:lnTo>
                    <a:pt x="1168" y="95516"/>
                  </a:lnTo>
                  <a:lnTo>
                    <a:pt x="0" y="99225"/>
                  </a:lnTo>
                  <a:lnTo>
                    <a:pt x="4076" y="107645"/>
                  </a:lnTo>
                  <a:lnTo>
                    <a:pt x="7759" y="108877"/>
                  </a:lnTo>
                  <a:lnTo>
                    <a:pt x="60478" y="108761"/>
                  </a:lnTo>
                  <a:lnTo>
                    <a:pt x="60439" y="92913"/>
                  </a:lnTo>
                  <a:lnTo>
                    <a:pt x="57048" y="89496"/>
                  </a:lnTo>
                  <a:lnTo>
                    <a:pt x="30289" y="89471"/>
                  </a:lnTo>
                  <a:lnTo>
                    <a:pt x="77685" y="27279"/>
                  </a:lnTo>
                  <a:lnTo>
                    <a:pt x="101932" y="27279"/>
                  </a:lnTo>
                  <a:lnTo>
                    <a:pt x="81406" y="0"/>
                  </a:lnTo>
                  <a:close/>
                </a:path>
                <a:path w="155575" h="337185">
                  <a:moveTo>
                    <a:pt x="43459" y="89458"/>
                  </a:moveTo>
                  <a:lnTo>
                    <a:pt x="30289" y="89471"/>
                  </a:lnTo>
                  <a:lnTo>
                    <a:pt x="47989" y="89471"/>
                  </a:lnTo>
                  <a:lnTo>
                    <a:pt x="43459" y="8945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30C00483-39CD-4431-B7FF-C27E4B8B5271}"/>
                </a:ext>
              </a:extLst>
            </p:cNvPr>
            <p:cNvSpPr/>
            <p:nvPr/>
          </p:nvSpPr>
          <p:spPr>
            <a:xfrm>
              <a:off x="3261189" y="1589960"/>
              <a:ext cx="155575" cy="264160"/>
            </a:xfrm>
            <a:custGeom>
              <a:avLst/>
              <a:gdLst/>
              <a:ahLst/>
              <a:cxnLst/>
              <a:rect l="l" t="t" r="r" b="b"/>
              <a:pathLst>
                <a:path w="155575" h="264160">
                  <a:moveTo>
                    <a:pt x="60337" y="109004"/>
                  </a:moveTo>
                  <a:lnTo>
                    <a:pt x="14376" y="109004"/>
                  </a:lnTo>
                  <a:lnTo>
                    <a:pt x="41135" y="109016"/>
                  </a:lnTo>
                  <a:lnTo>
                    <a:pt x="41135" y="260172"/>
                  </a:lnTo>
                  <a:lnTo>
                    <a:pt x="44742" y="263893"/>
                  </a:lnTo>
                  <a:lnTo>
                    <a:pt x="90434" y="263932"/>
                  </a:lnTo>
                  <a:lnTo>
                    <a:pt x="110172" y="263880"/>
                  </a:lnTo>
                  <a:lnTo>
                    <a:pt x="113842" y="259981"/>
                  </a:lnTo>
                  <a:lnTo>
                    <a:pt x="113842" y="244170"/>
                  </a:lnTo>
                  <a:lnTo>
                    <a:pt x="60337" y="244170"/>
                  </a:lnTo>
                  <a:lnTo>
                    <a:pt x="60337" y="109004"/>
                  </a:lnTo>
                  <a:close/>
                </a:path>
                <a:path w="155575" h="264160">
                  <a:moveTo>
                    <a:pt x="106895" y="89827"/>
                  </a:moveTo>
                  <a:lnTo>
                    <a:pt x="98145" y="89941"/>
                  </a:lnTo>
                  <a:lnTo>
                    <a:pt x="94500" y="93649"/>
                  </a:lnTo>
                  <a:lnTo>
                    <a:pt x="94500" y="244170"/>
                  </a:lnTo>
                  <a:lnTo>
                    <a:pt x="113842" y="244170"/>
                  </a:lnTo>
                  <a:lnTo>
                    <a:pt x="113842" y="109029"/>
                  </a:lnTo>
                  <a:lnTo>
                    <a:pt x="147902" y="108996"/>
                  </a:lnTo>
                  <a:lnTo>
                    <a:pt x="151015" y="107924"/>
                  </a:lnTo>
                  <a:lnTo>
                    <a:pt x="155117" y="99656"/>
                  </a:lnTo>
                  <a:lnTo>
                    <a:pt x="154076" y="95935"/>
                  </a:lnTo>
                  <a:lnTo>
                    <a:pt x="149333" y="89839"/>
                  </a:lnTo>
                  <a:lnTo>
                    <a:pt x="106895" y="89827"/>
                  </a:lnTo>
                  <a:close/>
                </a:path>
                <a:path w="155575" h="264160">
                  <a:moveTo>
                    <a:pt x="147902" y="108996"/>
                  </a:moveTo>
                  <a:lnTo>
                    <a:pt x="128670" y="108996"/>
                  </a:lnTo>
                  <a:lnTo>
                    <a:pt x="135916" y="109002"/>
                  </a:lnTo>
                  <a:lnTo>
                    <a:pt x="147510" y="109131"/>
                  </a:lnTo>
                  <a:lnTo>
                    <a:pt x="147902" y="108996"/>
                  </a:lnTo>
                  <a:close/>
                </a:path>
                <a:path w="155575" h="264160">
                  <a:moveTo>
                    <a:pt x="80822" y="0"/>
                  </a:moveTo>
                  <a:lnTo>
                    <a:pt x="74053" y="38"/>
                  </a:lnTo>
                  <a:lnTo>
                    <a:pt x="495" y="96469"/>
                  </a:lnTo>
                  <a:lnTo>
                    <a:pt x="0" y="100050"/>
                  </a:lnTo>
                  <a:lnTo>
                    <a:pt x="3454" y="107302"/>
                  </a:lnTo>
                  <a:lnTo>
                    <a:pt x="6489" y="109054"/>
                  </a:lnTo>
                  <a:lnTo>
                    <a:pt x="60337" y="109004"/>
                  </a:lnTo>
                  <a:lnTo>
                    <a:pt x="60337" y="93014"/>
                  </a:lnTo>
                  <a:lnTo>
                    <a:pt x="57162" y="89839"/>
                  </a:lnTo>
                  <a:lnTo>
                    <a:pt x="30035" y="89839"/>
                  </a:lnTo>
                  <a:lnTo>
                    <a:pt x="77431" y="27635"/>
                  </a:lnTo>
                  <a:lnTo>
                    <a:pt x="101887" y="27635"/>
                  </a:lnTo>
                  <a:lnTo>
                    <a:pt x="80822" y="0"/>
                  </a:lnTo>
                  <a:close/>
                </a:path>
                <a:path w="155575" h="264160">
                  <a:moveTo>
                    <a:pt x="101887" y="27635"/>
                  </a:moveTo>
                  <a:lnTo>
                    <a:pt x="77431" y="27635"/>
                  </a:lnTo>
                  <a:lnTo>
                    <a:pt x="124955" y="89839"/>
                  </a:lnTo>
                  <a:lnTo>
                    <a:pt x="149333" y="89839"/>
                  </a:lnTo>
                  <a:lnTo>
                    <a:pt x="147022" y="86847"/>
                  </a:lnTo>
                  <a:lnTo>
                    <a:pt x="101887" y="27635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61C2C994-0F6D-4907-8009-52C04FD52A79}"/>
                </a:ext>
              </a:extLst>
            </p:cNvPr>
            <p:cNvSpPr/>
            <p:nvPr/>
          </p:nvSpPr>
          <p:spPr>
            <a:xfrm>
              <a:off x="3127186" y="1654665"/>
              <a:ext cx="154932" cy="199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79F52994-8A2B-4C4E-BB74-902A6BF75F1D}"/>
                </a:ext>
              </a:extLst>
            </p:cNvPr>
            <p:cNvSpPr/>
            <p:nvPr/>
          </p:nvSpPr>
          <p:spPr>
            <a:xfrm>
              <a:off x="3055844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10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40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48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8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10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D90B5D64-20F0-4389-B510-F0A071995C28}"/>
                </a:ext>
              </a:extLst>
            </p:cNvPr>
            <p:cNvSpPr/>
            <p:nvPr/>
          </p:nvSpPr>
          <p:spPr>
            <a:xfrm>
              <a:off x="3327931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4" y="190239"/>
                  </a:lnTo>
                  <a:lnTo>
                    <a:pt x="267017" y="239001"/>
                  </a:lnTo>
                  <a:lnTo>
                    <a:pt x="276986" y="283489"/>
                  </a:lnTo>
                  <a:lnTo>
                    <a:pt x="279717" y="286854"/>
                  </a:lnTo>
                  <a:lnTo>
                    <a:pt x="291845" y="287909"/>
                  </a:lnTo>
                  <a:lnTo>
                    <a:pt x="296240" y="282638"/>
                  </a:lnTo>
                  <a:lnTo>
                    <a:pt x="295020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80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4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023B45AE-6041-406E-91BC-C4A07C279B1C}"/>
                </a:ext>
              </a:extLst>
            </p:cNvPr>
            <p:cNvSpPr/>
            <p:nvPr/>
          </p:nvSpPr>
          <p:spPr>
            <a:xfrm>
              <a:off x="3367405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6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6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405"/>
                  </a:lnTo>
                  <a:lnTo>
                    <a:pt x="64560" y="283853"/>
                  </a:lnTo>
                  <a:lnTo>
                    <a:pt x="107361" y="265266"/>
                  </a:lnTo>
                  <a:lnTo>
                    <a:pt x="146401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8" y="47231"/>
                  </a:lnTo>
                  <a:lnTo>
                    <a:pt x="257517" y="39852"/>
                  </a:lnTo>
                  <a:lnTo>
                    <a:pt x="281520" y="39852"/>
                  </a:lnTo>
                  <a:lnTo>
                    <a:pt x="279256" y="36702"/>
                  </a:lnTo>
                  <a:close/>
                </a:path>
                <a:path w="290195" h="296544">
                  <a:moveTo>
                    <a:pt x="281520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0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6" y="36702"/>
                  </a:lnTo>
                  <a:lnTo>
                    <a:pt x="266065" y="18351"/>
                  </a:lnTo>
                  <a:lnTo>
                    <a:pt x="261747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440BC59A-F694-4B49-9A0F-9C2B054C8289}"/>
                </a:ext>
              </a:extLst>
            </p:cNvPr>
            <p:cNvSpPr/>
            <p:nvPr/>
          </p:nvSpPr>
          <p:spPr>
            <a:xfrm>
              <a:off x="3022667" y="1439088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39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9"/>
                  </a:lnTo>
                  <a:lnTo>
                    <a:pt x="18049" y="268846"/>
                  </a:lnTo>
                  <a:lnTo>
                    <a:pt x="25175" y="279724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15" y="259841"/>
                  </a:lnTo>
                  <a:lnTo>
                    <a:pt x="52031" y="259841"/>
                  </a:lnTo>
                  <a:lnTo>
                    <a:pt x="51244" y="259460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29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39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15" y="259841"/>
                  </a:lnTo>
                  <a:lnTo>
                    <a:pt x="90373" y="248945"/>
                  </a:lnTo>
                  <a:lnTo>
                    <a:pt x="90576" y="243077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39" h="297180">
                  <a:moveTo>
                    <a:pt x="277418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18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8E55ACEF-0BA3-419E-BAE9-93B48E597638}"/>
                </a:ext>
              </a:extLst>
            </p:cNvPr>
            <p:cNvSpPr/>
            <p:nvPr/>
          </p:nvSpPr>
          <p:spPr>
            <a:xfrm>
              <a:off x="3137350" y="1866977"/>
              <a:ext cx="406400" cy="19685"/>
            </a:xfrm>
            <a:custGeom>
              <a:avLst/>
              <a:gdLst/>
              <a:ahLst/>
              <a:cxnLst/>
              <a:rect l="l" t="t" r="r" b="b"/>
              <a:pathLst>
                <a:path w="406400" h="19685">
                  <a:moveTo>
                    <a:pt x="17157" y="0"/>
                  </a:moveTo>
                  <a:lnTo>
                    <a:pt x="4317" y="177"/>
                  </a:lnTo>
                  <a:lnTo>
                    <a:pt x="457" y="4152"/>
                  </a:lnTo>
                  <a:lnTo>
                    <a:pt x="0" y="14312"/>
                  </a:lnTo>
                  <a:lnTo>
                    <a:pt x="3378" y="18376"/>
                  </a:lnTo>
                  <a:lnTo>
                    <a:pt x="10528" y="19443"/>
                  </a:lnTo>
                  <a:lnTo>
                    <a:pt x="12547" y="19481"/>
                  </a:lnTo>
                  <a:lnTo>
                    <a:pt x="202933" y="19494"/>
                  </a:lnTo>
                  <a:lnTo>
                    <a:pt x="393445" y="19481"/>
                  </a:lnTo>
                  <a:lnTo>
                    <a:pt x="395592" y="19430"/>
                  </a:lnTo>
                  <a:lnTo>
                    <a:pt x="402551" y="18287"/>
                  </a:lnTo>
                  <a:lnTo>
                    <a:pt x="405828" y="14122"/>
                  </a:lnTo>
                  <a:lnTo>
                    <a:pt x="405345" y="4216"/>
                  </a:lnTo>
                  <a:lnTo>
                    <a:pt x="401599" y="330"/>
                  </a:lnTo>
                  <a:lnTo>
                    <a:pt x="401018" y="317"/>
                  </a:lnTo>
                  <a:lnTo>
                    <a:pt x="24650" y="317"/>
                  </a:lnTo>
                  <a:lnTo>
                    <a:pt x="17157" y="0"/>
                  </a:lnTo>
                  <a:close/>
                </a:path>
                <a:path w="406400" h="19685">
                  <a:moveTo>
                    <a:pt x="388238" y="38"/>
                  </a:moveTo>
                  <a:lnTo>
                    <a:pt x="24650" y="317"/>
                  </a:lnTo>
                  <a:lnTo>
                    <a:pt x="401018" y="317"/>
                  </a:lnTo>
                  <a:lnTo>
                    <a:pt x="388238" y="3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152400" y="1471913"/>
            <a:ext cx="460375" cy="395199"/>
            <a:chOff x="152400" y="1407115"/>
            <a:chExt cx="634932" cy="634410"/>
          </a:xfrm>
        </p:grpSpPr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7BBC03F3-72FF-4E70-B95C-C9F67A9AEB99}"/>
                </a:ext>
              </a:extLst>
            </p:cNvPr>
            <p:cNvSpPr/>
            <p:nvPr/>
          </p:nvSpPr>
          <p:spPr>
            <a:xfrm>
              <a:off x="296146" y="1506874"/>
              <a:ext cx="327660" cy="222885"/>
            </a:xfrm>
            <a:custGeom>
              <a:avLst/>
              <a:gdLst/>
              <a:ahLst/>
              <a:cxnLst/>
              <a:rect l="l" t="t" r="r" b="b"/>
              <a:pathLst>
                <a:path w="327659" h="222885">
                  <a:moveTo>
                    <a:pt x="4673" y="198107"/>
                  </a:moveTo>
                  <a:lnTo>
                    <a:pt x="1181" y="200926"/>
                  </a:lnTo>
                  <a:lnTo>
                    <a:pt x="0" y="208851"/>
                  </a:lnTo>
                  <a:lnTo>
                    <a:pt x="2590" y="212585"/>
                  </a:lnTo>
                  <a:lnTo>
                    <a:pt x="46896" y="220224"/>
                  </a:lnTo>
                  <a:lnTo>
                    <a:pt x="83489" y="222389"/>
                  </a:lnTo>
                  <a:lnTo>
                    <a:pt x="143355" y="215316"/>
                  </a:lnTo>
                  <a:lnTo>
                    <a:pt x="163914" y="207187"/>
                  </a:lnTo>
                  <a:lnTo>
                    <a:pt x="78473" y="207187"/>
                  </a:lnTo>
                  <a:lnTo>
                    <a:pt x="108361" y="198747"/>
                  </a:lnTo>
                  <a:lnTo>
                    <a:pt x="23726" y="198747"/>
                  </a:lnTo>
                  <a:lnTo>
                    <a:pt x="8712" y="198412"/>
                  </a:lnTo>
                  <a:lnTo>
                    <a:pt x="4673" y="198107"/>
                  </a:lnTo>
                  <a:close/>
                </a:path>
                <a:path w="327659" h="222885">
                  <a:moveTo>
                    <a:pt x="288163" y="74396"/>
                  </a:moveTo>
                  <a:lnTo>
                    <a:pt x="284213" y="75399"/>
                  </a:lnTo>
                  <a:lnTo>
                    <a:pt x="282524" y="76669"/>
                  </a:lnTo>
                  <a:lnTo>
                    <a:pt x="281482" y="78422"/>
                  </a:lnTo>
                  <a:lnTo>
                    <a:pt x="255157" y="118641"/>
                  </a:lnTo>
                  <a:lnTo>
                    <a:pt x="223748" y="154321"/>
                  </a:lnTo>
                  <a:lnTo>
                    <a:pt x="185201" y="182769"/>
                  </a:lnTo>
                  <a:lnTo>
                    <a:pt x="137460" y="201289"/>
                  </a:lnTo>
                  <a:lnTo>
                    <a:pt x="78473" y="207187"/>
                  </a:lnTo>
                  <a:lnTo>
                    <a:pt x="163914" y="207187"/>
                  </a:lnTo>
                  <a:lnTo>
                    <a:pt x="192251" y="195983"/>
                  </a:lnTo>
                  <a:lnTo>
                    <a:pt x="231933" y="167223"/>
                  </a:lnTo>
                  <a:lnTo>
                    <a:pt x="264156" y="131868"/>
                  </a:lnTo>
                  <a:lnTo>
                    <a:pt x="290677" y="92748"/>
                  </a:lnTo>
                  <a:lnTo>
                    <a:pt x="325418" y="92748"/>
                  </a:lnTo>
                  <a:lnTo>
                    <a:pt x="324252" y="85852"/>
                  </a:lnTo>
                  <a:lnTo>
                    <a:pt x="308800" y="85852"/>
                  </a:lnTo>
                  <a:lnTo>
                    <a:pt x="291973" y="75755"/>
                  </a:lnTo>
                  <a:lnTo>
                    <a:pt x="290258" y="74701"/>
                  </a:lnTo>
                  <a:lnTo>
                    <a:pt x="288163" y="74396"/>
                  </a:lnTo>
                  <a:close/>
                </a:path>
                <a:path w="327659" h="222885">
                  <a:moveTo>
                    <a:pt x="302501" y="0"/>
                  </a:moveTo>
                  <a:lnTo>
                    <a:pt x="214414" y="37376"/>
                  </a:lnTo>
                  <a:lnTo>
                    <a:pt x="212598" y="40043"/>
                  </a:lnTo>
                  <a:lnTo>
                    <a:pt x="212445" y="46012"/>
                  </a:lnTo>
                  <a:lnTo>
                    <a:pt x="214096" y="48768"/>
                  </a:lnTo>
                  <a:lnTo>
                    <a:pt x="241871" y="62306"/>
                  </a:lnTo>
                  <a:lnTo>
                    <a:pt x="201843" y="123586"/>
                  </a:lnTo>
                  <a:lnTo>
                    <a:pt x="153211" y="163198"/>
                  </a:lnTo>
                  <a:lnTo>
                    <a:pt x="102779" y="185813"/>
                  </a:lnTo>
                  <a:lnTo>
                    <a:pt x="57349" y="196105"/>
                  </a:lnTo>
                  <a:lnTo>
                    <a:pt x="23726" y="198747"/>
                  </a:lnTo>
                  <a:lnTo>
                    <a:pt x="108361" y="198747"/>
                  </a:lnTo>
                  <a:lnTo>
                    <a:pt x="155459" y="178710"/>
                  </a:lnTo>
                  <a:lnTo>
                    <a:pt x="194432" y="151503"/>
                  </a:lnTo>
                  <a:lnTo>
                    <a:pt x="229849" y="113112"/>
                  </a:lnTo>
                  <a:lnTo>
                    <a:pt x="258800" y="61633"/>
                  </a:lnTo>
                  <a:lnTo>
                    <a:pt x="260375" y="57899"/>
                  </a:lnTo>
                  <a:lnTo>
                    <a:pt x="258762" y="53606"/>
                  </a:lnTo>
                  <a:lnTo>
                    <a:pt x="238506" y="43713"/>
                  </a:lnTo>
                  <a:lnTo>
                    <a:pt x="297434" y="18707"/>
                  </a:lnTo>
                  <a:lnTo>
                    <a:pt x="312896" y="18707"/>
                  </a:lnTo>
                  <a:lnTo>
                    <a:pt x="310857" y="6654"/>
                  </a:lnTo>
                  <a:lnTo>
                    <a:pt x="310451" y="4368"/>
                  </a:lnTo>
                  <a:lnTo>
                    <a:pt x="309054" y="2362"/>
                  </a:lnTo>
                  <a:lnTo>
                    <a:pt x="304965" y="127"/>
                  </a:lnTo>
                  <a:lnTo>
                    <a:pt x="302501" y="0"/>
                  </a:lnTo>
                  <a:close/>
                </a:path>
                <a:path w="327659" h="222885">
                  <a:moveTo>
                    <a:pt x="325418" y="92748"/>
                  </a:moveTo>
                  <a:lnTo>
                    <a:pt x="290677" y="92748"/>
                  </a:lnTo>
                  <a:lnTo>
                    <a:pt x="317690" y="108953"/>
                  </a:lnTo>
                  <a:lnTo>
                    <a:pt x="320903" y="108851"/>
                  </a:lnTo>
                  <a:lnTo>
                    <a:pt x="325818" y="105498"/>
                  </a:lnTo>
                  <a:lnTo>
                    <a:pt x="327063" y="102552"/>
                  </a:lnTo>
                  <a:lnTo>
                    <a:pt x="325418" y="92748"/>
                  </a:lnTo>
                  <a:close/>
                </a:path>
                <a:path w="327659" h="222885">
                  <a:moveTo>
                    <a:pt x="312896" y="18707"/>
                  </a:moveTo>
                  <a:lnTo>
                    <a:pt x="297434" y="18707"/>
                  </a:lnTo>
                  <a:lnTo>
                    <a:pt x="308800" y="85852"/>
                  </a:lnTo>
                  <a:lnTo>
                    <a:pt x="324252" y="85852"/>
                  </a:lnTo>
                  <a:lnTo>
                    <a:pt x="312896" y="18707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D4371548-4E2E-4ACB-AC34-7DC86FC968B5}"/>
                </a:ext>
              </a:extLst>
            </p:cNvPr>
            <p:cNvSpPr/>
            <p:nvPr/>
          </p:nvSpPr>
          <p:spPr>
            <a:xfrm>
              <a:off x="303090" y="1802455"/>
              <a:ext cx="88315" cy="1226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97251B0F-83B4-4259-985C-57B0AD89A9D5}"/>
                </a:ext>
              </a:extLst>
            </p:cNvPr>
            <p:cNvSpPr/>
            <p:nvPr/>
          </p:nvSpPr>
          <p:spPr>
            <a:xfrm>
              <a:off x="411487" y="1748747"/>
              <a:ext cx="88303" cy="176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FEF032CD-5092-46F2-BECB-DCFCFA424863}"/>
                </a:ext>
              </a:extLst>
            </p:cNvPr>
            <p:cNvSpPr/>
            <p:nvPr/>
          </p:nvSpPr>
          <p:spPr>
            <a:xfrm>
              <a:off x="530575" y="1684290"/>
              <a:ext cx="88315" cy="2408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8B41CA3A-0283-44BD-B202-B5DDCE72DECB}"/>
                </a:ext>
              </a:extLst>
            </p:cNvPr>
            <p:cNvSpPr/>
            <p:nvPr/>
          </p:nvSpPr>
          <p:spPr>
            <a:xfrm>
              <a:off x="185576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09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52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35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3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09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CD41A0FF-AA68-4714-BE13-91F49B63F679}"/>
                </a:ext>
              </a:extLst>
            </p:cNvPr>
            <p:cNvSpPr/>
            <p:nvPr/>
          </p:nvSpPr>
          <p:spPr>
            <a:xfrm>
              <a:off x="457663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5" y="190239"/>
                  </a:lnTo>
                  <a:lnTo>
                    <a:pt x="267017" y="239001"/>
                  </a:lnTo>
                  <a:lnTo>
                    <a:pt x="276987" y="283489"/>
                  </a:lnTo>
                  <a:lnTo>
                    <a:pt x="279717" y="286854"/>
                  </a:lnTo>
                  <a:lnTo>
                    <a:pt x="291846" y="287909"/>
                  </a:lnTo>
                  <a:lnTo>
                    <a:pt x="296240" y="282638"/>
                  </a:lnTo>
                  <a:lnTo>
                    <a:pt x="295021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67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5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F0A9074B-CBC1-468A-912E-DFC3225547BE}"/>
                </a:ext>
              </a:extLst>
            </p:cNvPr>
            <p:cNvSpPr/>
            <p:nvPr/>
          </p:nvSpPr>
          <p:spPr>
            <a:xfrm>
              <a:off x="497137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7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8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392"/>
                  </a:lnTo>
                  <a:lnTo>
                    <a:pt x="64562" y="283853"/>
                  </a:lnTo>
                  <a:lnTo>
                    <a:pt x="107365" y="265266"/>
                  </a:lnTo>
                  <a:lnTo>
                    <a:pt x="146407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9" y="47218"/>
                  </a:lnTo>
                  <a:lnTo>
                    <a:pt x="257517" y="39852"/>
                  </a:lnTo>
                  <a:lnTo>
                    <a:pt x="281521" y="39852"/>
                  </a:lnTo>
                  <a:lnTo>
                    <a:pt x="279257" y="36702"/>
                  </a:lnTo>
                  <a:close/>
                </a:path>
                <a:path w="290195" h="296544">
                  <a:moveTo>
                    <a:pt x="281521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1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7" y="36702"/>
                  </a:lnTo>
                  <a:lnTo>
                    <a:pt x="266065" y="18351"/>
                  </a:lnTo>
                  <a:lnTo>
                    <a:pt x="261759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E1F9C430-F17A-470C-9A7C-EF8E99CC7C35}"/>
                </a:ext>
              </a:extLst>
            </p:cNvPr>
            <p:cNvSpPr/>
            <p:nvPr/>
          </p:nvSpPr>
          <p:spPr>
            <a:xfrm>
              <a:off x="152400" y="1439089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40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7"/>
                  </a:lnTo>
                  <a:lnTo>
                    <a:pt x="18049" y="268841"/>
                  </a:lnTo>
                  <a:lnTo>
                    <a:pt x="25175" y="279718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02" y="259841"/>
                  </a:lnTo>
                  <a:lnTo>
                    <a:pt x="52031" y="259841"/>
                  </a:lnTo>
                  <a:lnTo>
                    <a:pt x="51244" y="259448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41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40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02" y="259841"/>
                  </a:lnTo>
                  <a:lnTo>
                    <a:pt x="90385" y="248945"/>
                  </a:lnTo>
                  <a:lnTo>
                    <a:pt x="90576" y="243065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40" h="297180">
                  <a:moveTo>
                    <a:pt x="277431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3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4131286" y="356916"/>
            <a:ext cx="4648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ES" sz="1200" spc="9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Socializar estrategias de prevención del acoso laboral y el conocimiento de las funciones del comité de convivencia a través de estrategias visuales y virtuales. </a:t>
            </a:r>
            <a:endParaRPr lang="es-CO" sz="1200" spc="9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6D846EDC-282C-4000-8D9E-E28B0329DCEE}"/>
              </a:ext>
            </a:extLst>
          </p:cNvPr>
          <p:cNvSpPr/>
          <p:nvPr/>
        </p:nvSpPr>
        <p:spPr>
          <a:xfrm>
            <a:off x="6248400" y="2346325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9EC2C246-77C5-4B1E-A846-DACBB17B708D}"/>
              </a:ext>
            </a:extLst>
          </p:cNvPr>
          <p:cNvSpPr txBox="1"/>
          <p:nvPr/>
        </p:nvSpPr>
        <p:spPr>
          <a:xfrm>
            <a:off x="6074836" y="1243583"/>
            <a:ext cx="2982672" cy="375679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lang="es-CO"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¿PARA</a:t>
            </a:r>
            <a:r>
              <a:rPr sz="1300" b="1" spc="2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50" b="1" spc="120" baseline="2136" dirty="0">
                <a:solidFill>
                  <a:srgbClr val="FFFFFF"/>
                </a:solidFill>
                <a:latin typeface="Century Gothic"/>
                <a:cs typeface="Century Gothic"/>
              </a:rPr>
              <a:t>QUÉ?</a:t>
            </a:r>
            <a:r>
              <a:rPr sz="1950" b="1" spc="-352" baseline="213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sz="1950" baseline="2136" dirty="0">
              <a:latin typeface="Century Gothic"/>
              <a:cs typeface="Century Gothic"/>
            </a:endParaRPr>
          </a:p>
          <a:p>
            <a:pPr marL="192405" marR="5080" algn="just">
              <a:lnSpc>
                <a:spcPct val="100000"/>
              </a:lnSpc>
              <a:spcBef>
                <a:spcPts val="695"/>
              </a:spcBef>
            </a:pPr>
            <a:r>
              <a:rPr lang="es-ES" sz="1200" spc="85" dirty="0">
                <a:solidFill>
                  <a:srgbClr val="FFFFFF"/>
                </a:solidFill>
                <a:latin typeface="Century Gothic"/>
                <a:cs typeface="Century Gothic"/>
              </a:rPr>
              <a:t>Generar espacios de aprendizaje y reflexión sobre lo qué es y lo que no es un acoso laboral y por medio de este, comprender realmente las funciones del comité de convivencia y la necesidad de mantener una sana convivencia. </a:t>
            </a:r>
            <a:endParaRPr sz="12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lang="es-ES"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¿CÓMO?</a:t>
            </a:r>
            <a:r>
              <a:rPr sz="1300" b="1" spc="-2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sz="1300" dirty="0">
              <a:latin typeface="Century Gothic"/>
              <a:cs typeface="Century Gothic"/>
            </a:endParaRPr>
          </a:p>
          <a:p>
            <a:pPr marL="192405" marR="5080" algn="just">
              <a:lnSpc>
                <a:spcPct val="100000"/>
              </a:lnSpc>
              <a:spcBef>
                <a:spcPts val="675"/>
              </a:spcBef>
            </a:pPr>
            <a:r>
              <a:rPr lang="es-ES" sz="1200" spc="85" dirty="0">
                <a:solidFill>
                  <a:srgbClr val="FFFFFF"/>
                </a:solidFill>
                <a:latin typeface="Century Gothic"/>
                <a:cs typeface="Century Gothic"/>
              </a:rPr>
              <a:t>Se realizó a partir de una campaña informativa,  donde se publicó información sobre el tema, se socializó por los grupos de </a:t>
            </a:r>
            <a:r>
              <a:rPr lang="es-ES" sz="1200" spc="85" dirty="0" err="1">
                <a:solidFill>
                  <a:srgbClr val="FFFFFF"/>
                </a:solidFill>
                <a:latin typeface="Century Gothic"/>
                <a:cs typeface="Century Gothic"/>
              </a:rPr>
              <a:t>whasApp</a:t>
            </a:r>
            <a:r>
              <a:rPr lang="es-ES" sz="1200" spc="85" dirty="0">
                <a:solidFill>
                  <a:srgbClr val="FFFFFF"/>
                </a:solidFill>
                <a:latin typeface="Century Gothic"/>
                <a:cs typeface="Century Gothic"/>
              </a:rPr>
              <a:t>, se trabajo un caso como ejemplo por medio de un vídeo 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53F8CA28-C726-40CC-86A5-EC62BC01E7CD}"/>
              </a:ext>
            </a:extLst>
          </p:cNvPr>
          <p:cNvSpPr/>
          <p:nvPr/>
        </p:nvSpPr>
        <p:spPr>
          <a:xfrm>
            <a:off x="6248400" y="3303755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">
            <a:extLst>
              <a:ext uri="{FF2B5EF4-FFF2-40B4-BE49-F238E27FC236}">
                <a16:creationId xmlns:a16="http://schemas.microsoft.com/office/drawing/2014/main" id="{475DFC8C-9C37-3C4E-AB73-7D80224C9A12}"/>
              </a:ext>
            </a:extLst>
          </p:cNvPr>
          <p:cNvSpPr txBox="1"/>
          <p:nvPr/>
        </p:nvSpPr>
        <p:spPr>
          <a:xfrm>
            <a:off x="3111656" y="534529"/>
            <a:ext cx="897890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1300" b="1" spc="95" dirty="0">
                <a:solidFill>
                  <a:srgbClr val="5F5F5F"/>
                </a:solidFill>
                <a:latin typeface="Century Gothic"/>
                <a:cs typeface="Century Gothic"/>
              </a:rPr>
              <a:t>OBJETIVO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53" name="AutoShape 4" descr="Resultado de imagen para icono justicia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125"/>
            <a:ext cx="1828800" cy="594256"/>
          </a:xfrm>
          <a:prstGeom prst="rect">
            <a:avLst/>
          </a:prstGeom>
        </p:spPr>
      </p:pic>
      <p:sp>
        <p:nvSpPr>
          <p:cNvPr id="25" name="24 Rectángulo"/>
          <p:cNvSpPr/>
          <p:nvPr/>
        </p:nvSpPr>
        <p:spPr>
          <a:xfrm>
            <a:off x="3109253" y="1928401"/>
            <a:ext cx="3184296" cy="270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83870" algn="just">
              <a:spcBef>
                <a:spcPts val="100"/>
              </a:spcBef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Durante el proyecto se pudo evidenciar la importancia de socializar a la comunidad, qué es el comité de convivencia laboral y sus funciones, al igual que el reconocimiento de qué es el acoso laboral, sus características y diferenciarlo de los conflictos de convivencia normales que se presentan.</a:t>
            </a:r>
          </a:p>
          <a:p>
            <a:pPr marL="12700" marR="483870" algn="just">
              <a:spcBef>
                <a:spcPts val="100"/>
              </a:spcBef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2700" marR="483870" algn="just">
              <a:spcBef>
                <a:spcPts val="100"/>
              </a:spcBef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38484" y="1867112"/>
            <a:ext cx="3146218" cy="1938992"/>
          </a:xfrm>
          <a:prstGeom prst="rect">
            <a:avLst/>
          </a:prstGeom>
        </p:spPr>
        <p:txBody>
          <a:bodyPr wrap="square" lIns="144000" tIns="0" rIns="0" bIns="0">
            <a:noAutofit/>
          </a:bodyPr>
          <a:lstStyle/>
          <a:p>
            <a:pPr marR="483870" algn="just">
              <a:lnSpc>
                <a:spcPct val="100000"/>
              </a:lnSpc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Cobertura: Se llegó a todos los funcionarios y servidores judiciales del departamento del Caquetá a través del </a:t>
            </a:r>
            <a:r>
              <a:rPr lang="es-CO" sz="1200" spc="85" dirty="0" err="1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WhasApp</a:t>
            </a: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y carteles informativos. </a:t>
            </a:r>
          </a:p>
          <a:p>
            <a:pPr marR="483870" algn="just">
              <a:lnSpc>
                <a:spcPct val="100000"/>
              </a:lnSpc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R="483870" algn="just">
              <a:lnSpc>
                <a:spcPct val="100000"/>
              </a:lnSpc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Logros: </a:t>
            </a:r>
          </a:p>
          <a:p>
            <a:pPr marL="171450" marR="48387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Generar conciencia de que la convivencia laboral es una responsabilidad de todos.</a:t>
            </a:r>
          </a:p>
          <a:p>
            <a:pPr marL="171450" marR="48387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Enseñar las rutas de atención para solucionar un conflicto laboral. </a:t>
            </a:r>
          </a:p>
          <a:p>
            <a:pPr marR="483870" algn="just">
              <a:lnSpc>
                <a:spcPct val="100000"/>
              </a:lnSpc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R="483870" algn="just">
              <a:lnSpc>
                <a:spcPct val="100000"/>
              </a:lnSpc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74477" y="302629"/>
            <a:ext cx="2784974" cy="11939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ES" sz="1900" b="1" spc="9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“</a:t>
            </a:r>
            <a:r>
              <a:rPr lang="es-CO" sz="1900" b="1" spc="9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Más que aprender a convivir, es aprender a vivir” </a:t>
            </a:r>
          </a:p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endParaRPr sz="1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44" name="object 6">
            <a:extLst>
              <a:ext uri="{FF2B5EF4-FFF2-40B4-BE49-F238E27FC236}">
                <a16:creationId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3547724" y="1588437"/>
            <a:ext cx="1329076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s-CO" sz="1300" b="1" spc="90" dirty="0">
                <a:solidFill>
                  <a:srgbClr val="5F5F5F"/>
                </a:solidFill>
                <a:latin typeface="Century Gothic"/>
                <a:cs typeface="Century Gothic"/>
              </a:rPr>
              <a:t>APRENDIZAJE</a:t>
            </a:r>
            <a:r>
              <a:rPr sz="1300" b="1" spc="90" dirty="0">
                <a:solidFill>
                  <a:srgbClr val="5F5F5F"/>
                </a:solidFill>
                <a:latin typeface="Century Gothic"/>
                <a:cs typeface="Century Gothic"/>
              </a:rPr>
              <a:t>S</a:t>
            </a:r>
            <a:endParaRPr sz="13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104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C7E25E-99E5-407F-B653-082F44A64DF8}"/>
              </a:ext>
            </a:extLst>
          </p:cNvPr>
          <p:cNvSpPr txBox="1"/>
          <p:nvPr/>
        </p:nvSpPr>
        <p:spPr>
          <a:xfrm>
            <a:off x="4191000" y="288925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Experiencia significativa</a:t>
            </a:r>
            <a:endParaRPr lang="es-CO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574AA9-3050-436B-A8AF-B1A3A76A5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9940" cy="51498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AD2BB3-029A-4C00-B452-A7CA9BAB2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40" y="-8787"/>
            <a:ext cx="2059940" cy="51498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066FB7-CDF6-49C2-AD61-286DDD6EE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89" b="32244"/>
          <a:stretch/>
        </p:blipFill>
        <p:spPr>
          <a:xfrm>
            <a:off x="4217978" y="1360323"/>
            <a:ext cx="2487621" cy="1842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63EAED-3215-45FD-AD91-92B92B38F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298875"/>
            <a:ext cx="3276600" cy="184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BC40763-C5BA-49CF-A262-6D9212454BE2}"/>
              </a:ext>
            </a:extLst>
          </p:cNvPr>
          <p:cNvSpPr txBox="1"/>
          <p:nvPr/>
        </p:nvSpPr>
        <p:spPr>
          <a:xfrm>
            <a:off x="4267296" y="3301278"/>
            <a:ext cx="1513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C2E2E"/>
                </a:solidFill>
                <a:latin typeface="Arial Black" panose="020B0A04020102020204" pitchFamily="34" charset="0"/>
              </a:rPr>
              <a:t>La historia de Manuel</a:t>
            </a:r>
            <a:endParaRPr lang="es-CO" b="1" dirty="0">
              <a:solidFill>
                <a:srgbClr val="CC2E2E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99671C12-51D8-4F02-8C2C-9C6B30F139BC}"/>
              </a:ext>
            </a:extLst>
          </p:cNvPr>
          <p:cNvCxnSpPr>
            <a:cxnSpLocks/>
          </p:cNvCxnSpPr>
          <p:nvPr/>
        </p:nvCxnSpPr>
        <p:spPr>
          <a:xfrm>
            <a:off x="4800600" y="4219969"/>
            <a:ext cx="838200" cy="412356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4234711B-8AC5-4410-8D05-B40E321A77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19" t="290" r="12560" b="-290"/>
          <a:stretch/>
        </p:blipFill>
        <p:spPr>
          <a:xfrm>
            <a:off x="6803697" y="1349315"/>
            <a:ext cx="2273247" cy="1842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711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483FD-511D-418F-A228-B5DF719A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9B58A1E-F7F8-4CCD-8683-F087BF46F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1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7FD9E-CAAD-4A3A-95B5-6565C8D4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BEBA83-A581-4D5B-82F5-267B63FEB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41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235</Words>
  <Application>Microsoft Office PowerPoint</Application>
  <PresentationFormat>Personalizado</PresentationFormat>
  <Paragraphs>19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Century Gothic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RAE-1</dc:title>
  <dc:creator>Yajaira Manosalva Gomez</dc:creator>
  <cp:lastModifiedBy>Yajaira Manosalva Gomez</cp:lastModifiedBy>
  <cp:revision>55</cp:revision>
  <dcterms:created xsi:type="dcterms:W3CDTF">2020-01-10T14:01:32Z</dcterms:created>
  <dcterms:modified xsi:type="dcterms:W3CDTF">2020-11-09T13:29:30Z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2020-01-10T00:00:00Z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2020-01-10T00:00:00Z</vt:filetime>
  </property>
</Properties>
</file>