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09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7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6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9F7DCB-1B19-4340-AAB6-0316AEA0B7E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89EC-C7C9-4625-BD26-AFEB47E53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0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018904"/>
            <a:ext cx="8915399" cy="1737359"/>
          </a:xfrm>
        </p:spPr>
        <p:txBody>
          <a:bodyPr/>
          <a:lstStyle/>
          <a:p>
            <a:pPr algn="ctr"/>
            <a:r>
              <a:rPr lang="en-US" dirty="0" smtClean="0"/>
              <a:t>MICROSOFT TEAMS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3200401"/>
            <a:ext cx="8915399" cy="270326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PASO A PASO PARA LA REALIZACIÓN DE AUDIENCIAS VIRTUALES DIRIGIDA A USUARIOS DE LA RAMA JUDICIAL. </a:t>
            </a:r>
          </a:p>
          <a:p>
            <a:endParaRPr lang="es-MX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JUZGADO 3 CIVIL MUNICIPAL DE ORALIDAD DE MEDELLÍN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5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/>
              <a:t>Después de dar clic en “Unirse ahora”, debe aguardar a que el moderador de la reunión (Juzgado) permita su ingreso. Sea paciente.</a:t>
            </a:r>
            <a:endParaRPr lang="en-US" sz="28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6230" t="25176" r="34059" b="14737"/>
          <a:stretch/>
        </p:blipFill>
        <p:spPr bwMode="auto">
          <a:xfrm>
            <a:off x="3056709" y="2063930"/>
            <a:ext cx="5603965" cy="3944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03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/>
              <a:t>Inmediatamente tenga acceso a la Sala virtual, identifique los controles principales de la reunión.</a:t>
            </a:r>
            <a:endParaRPr lang="en-US" sz="28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5202" t="19261" r="13754" b="7887"/>
          <a:stretch/>
        </p:blipFill>
        <p:spPr bwMode="auto">
          <a:xfrm>
            <a:off x="1566775" y="1853248"/>
            <a:ext cx="7563394" cy="397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14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1" y="1737360"/>
            <a:ext cx="10681652" cy="1541417"/>
          </a:xfrm>
        </p:spPr>
        <p:txBody>
          <a:bodyPr>
            <a:normAutofit/>
          </a:bodyPr>
          <a:lstStyle/>
          <a:p>
            <a:pPr algn="ctr"/>
            <a:r>
              <a:rPr lang="es-MX" sz="3000" dirty="0"/>
              <a:t>Esperamos que este instructivo sea útil y permita celebrar la audiencia con la mayor celeridad.</a:t>
            </a:r>
            <a:endParaRPr lang="en-US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5841" y="4023361"/>
            <a:ext cx="10498772" cy="1880302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pPr algn="ctr"/>
            <a:r>
              <a:rPr lang="es-MX" sz="4300" b="1" dirty="0" smtClean="0"/>
              <a:t>MARIA DEL PILAR GRIJALBA SÁNCHEZ</a:t>
            </a:r>
          </a:p>
          <a:p>
            <a:pPr algn="ctr"/>
            <a:r>
              <a:rPr lang="es-MX" sz="4300" b="1" dirty="0" smtClean="0"/>
              <a:t>JUEZ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286480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706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¿QUE PERMITE REALIZAR MICROSOFT TEAMS?</a:t>
            </a:r>
            <a:endParaRPr lang="en-US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Microsoft </a:t>
            </a:r>
            <a:r>
              <a:rPr lang="es-MX" dirty="0" err="1" smtClean="0"/>
              <a:t>Teams</a:t>
            </a:r>
            <a:r>
              <a:rPr lang="es-MX" dirty="0" smtClean="0"/>
              <a:t> permite la realización de audiencias (reuniones) con usuarios desde cualquier lugar, hasta con 10.000 asistentes.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Las audiencias serán convocadas y gestionadas por el Juzgado para su realización virtual, previa invitación vía correo electrónico, a las partes y demás sujetos procesales para que concurran en la fecha señalada en la correspondiente providencia anterior.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Para asistir, solo debe hacer clic en el vínculo que reciba por correo electrónico, y unirse a la reunión desde un navegador web de forma instantánea. No necesita descargar un software o aplicación, si lo prefiere, puede descargar </a:t>
            </a:r>
            <a:r>
              <a:rPr lang="es-MX" dirty="0" err="1" smtClean="0"/>
              <a:t>Teams</a:t>
            </a:r>
            <a:r>
              <a:rPr lang="es-MX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6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7066"/>
          </a:xfrm>
        </p:spPr>
        <p:txBody>
          <a:bodyPr>
            <a:normAutofit fontScale="90000"/>
          </a:bodyPr>
          <a:lstStyle/>
          <a:p>
            <a:r>
              <a:rPr lang="es-MX" sz="3200" dirty="0" smtClean="0"/>
              <a:t>¿QUÉ </a:t>
            </a:r>
            <a:r>
              <a:rPr lang="es-MX" sz="3200" dirty="0"/>
              <a:t>NECESITA PARA ASISTIR A UNA AUDIENCIA VIRTUAL MEDIANTE MICROSOFT TEAMS? </a:t>
            </a:r>
            <a:endParaRPr lang="en-US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Suministrar </a:t>
            </a:r>
            <a:r>
              <a:rPr lang="es-MX" dirty="0"/>
              <a:t>una dirección de correo electrónico y un número de teléfono móvil o celular, válidos.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Equipo </a:t>
            </a:r>
            <a:r>
              <a:rPr lang="es-MX" dirty="0"/>
              <a:t>de videoconferencia, o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Computador </a:t>
            </a:r>
            <a:r>
              <a:rPr lang="es-MX" dirty="0"/>
              <a:t>de mesa o escritorio, o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Computador </a:t>
            </a:r>
            <a:r>
              <a:rPr lang="es-MX" dirty="0"/>
              <a:t>portátil, o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 smtClean="0"/>
              <a:t>Tablet</a:t>
            </a:r>
            <a:r>
              <a:rPr lang="es-MX" dirty="0"/>
              <a:t>. </a:t>
            </a:r>
            <a:endParaRPr lang="es-MX" dirty="0" smtClean="0"/>
          </a:p>
          <a:p>
            <a:pPr algn="just"/>
            <a:r>
              <a:rPr lang="es-MX" dirty="0" smtClean="0"/>
              <a:t>Con </a:t>
            </a:r>
            <a:r>
              <a:rPr lang="es-MX" dirty="0"/>
              <a:t>cualquiera de los mencionados equipos se puede conectar, siempre que: </a:t>
            </a: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/>
              <a:t>Reciba </a:t>
            </a:r>
            <a:r>
              <a:rPr lang="es-MX" dirty="0"/>
              <a:t>el enlace (link) de la reunión o audiencia virtual que remite el Juzgado. </a:t>
            </a: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/>
              <a:t>Cuente </a:t>
            </a:r>
            <a:r>
              <a:rPr lang="es-MX" dirty="0"/>
              <a:t>con conexión por cable o inalámbrica, a internet, con mínimo 2 Megas, recomendado 5 megas o más si es posible, destinados exclusivamente a la diligencia. </a:t>
            </a: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/>
              <a:t>El </a:t>
            </a:r>
            <a:r>
              <a:rPr lang="es-MX" dirty="0"/>
              <a:t>dispositivo esté equipado con micrófono, altavoz o parlante y cámara de video. </a:t>
            </a:r>
            <a:endParaRPr lang="es-MX" dirty="0" smtClean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Juzgado se comunicará a la línea de teléfono móvil o celular</a:t>
            </a:r>
            <a:r>
              <a:rPr lang="es-MX" b="1" u="sng" dirty="0"/>
              <a:t>, únicamente</a:t>
            </a:r>
            <a:r>
              <a:rPr lang="es-MX" dirty="0"/>
              <a:t> para la programación y gestión de la diligencia, esto es, resolver dificultades o fallas técnicas con la conexión y/o comunicación.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* </a:t>
            </a:r>
            <a:r>
              <a:rPr lang="en-US" dirty="0" smtClean="0"/>
              <a:t>RECOMENDACIONES *</a:t>
            </a:r>
            <a:br>
              <a:rPr lang="en-US" dirty="0" smtClean="0"/>
            </a:br>
            <a:r>
              <a:rPr lang="es-MX" sz="1100" dirty="0"/>
              <a:t>De conformidad con el artículo 5° del Acuerdo No. PSAA15-10444, tenga en cuenta las siguientes reglas durante la audiencia:</a:t>
            </a:r>
            <a:endParaRPr lang="en-US" sz="1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b="1" dirty="0" smtClean="0"/>
              <a:t>1</a:t>
            </a:r>
            <a:r>
              <a:rPr lang="es-MX" dirty="0"/>
              <a:t>. Obedecer las órdenes impartidas por la Jueza y permanecer conectado. </a:t>
            </a:r>
            <a:endParaRPr lang="es-MX" dirty="0" smtClean="0"/>
          </a:p>
          <a:p>
            <a:pPr marL="0" indent="0" algn="just">
              <a:buNone/>
            </a:pPr>
            <a:r>
              <a:rPr lang="es-MX" b="1" dirty="0" smtClean="0"/>
              <a:t>2</a:t>
            </a:r>
            <a:r>
              <a:rPr lang="es-MX" b="1" dirty="0"/>
              <a:t>. </a:t>
            </a:r>
            <a:r>
              <a:rPr lang="es-MX" dirty="0"/>
              <a:t>Mantener apagados o en modo silencioso sus teléfonos celulares, buscapersonas, alarmas o cualquier otro dispositivo o aparato que distraiga la atención o interrumpa el curso de la audiencia. Asimismo, se recomienda disponer de un espacio adecuado para la realización de la actividad. </a:t>
            </a:r>
            <a:endParaRPr lang="es-MX" dirty="0" smtClean="0"/>
          </a:p>
          <a:p>
            <a:pPr marL="0" indent="0" algn="just">
              <a:buNone/>
            </a:pPr>
            <a:r>
              <a:rPr lang="es-MX" b="1" dirty="0" smtClean="0"/>
              <a:t>3</a:t>
            </a:r>
            <a:r>
              <a:rPr lang="es-MX" b="1" dirty="0"/>
              <a:t>. </a:t>
            </a:r>
            <a:r>
              <a:rPr lang="es-MX" dirty="0"/>
              <a:t>Mantener en modo silencioso el micrófono del dispositivo electrónico a través del cual está accediendo a la diligencia y encenderlo sólo cuando le sea concedida la palabra. </a:t>
            </a:r>
            <a:endParaRPr lang="es-MX" dirty="0" smtClean="0"/>
          </a:p>
          <a:p>
            <a:pPr marL="0" indent="0" algn="just">
              <a:buNone/>
            </a:pPr>
            <a:r>
              <a:rPr lang="es-MX" b="1" dirty="0" smtClean="0"/>
              <a:t>4</a:t>
            </a:r>
            <a:r>
              <a:rPr lang="es-MX" b="1" dirty="0"/>
              <a:t>. </a:t>
            </a:r>
            <a:r>
              <a:rPr lang="es-MX" dirty="0"/>
              <a:t>Sólo podrá hacer uso de la palabra cuando la Jueza lo autorice y no podrá retirarse de la Sala virtual o desconectarse antes de que la audiencia </a:t>
            </a:r>
            <a:r>
              <a:rPr lang="es-MX" dirty="0" smtClean="0"/>
              <a:t>termine.</a:t>
            </a:r>
          </a:p>
          <a:p>
            <a:pPr marL="0" indent="0" algn="just">
              <a:buNone/>
            </a:pPr>
            <a:r>
              <a:rPr lang="es-MX" b="1" dirty="0" smtClean="0"/>
              <a:t>5</a:t>
            </a:r>
            <a:r>
              <a:rPr lang="es-MX" dirty="0"/>
              <a:t>. Sin perjuicio de la claridad y precisión, deberá emplear en sus intervenciones lenguaje, tono de voz y actitudes decorosas y respetuosas con sus interlocutores, asistentes, intervinientes, la Jueza y las demás personas que se encuentren en la audiencia.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7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248989"/>
          </a:xfrm>
        </p:spPr>
        <p:txBody>
          <a:bodyPr>
            <a:normAutofit/>
          </a:bodyPr>
          <a:lstStyle/>
          <a:p>
            <a:pPr algn="ctr"/>
            <a:r>
              <a:rPr lang="es-MX" sz="2500" dirty="0"/>
              <a:t>A continuación presentamos una guía ilustrativa de cómo se debe acceder a una reunión de Microsoft </a:t>
            </a:r>
            <a:r>
              <a:rPr lang="es-MX" sz="2500" dirty="0" err="1"/>
              <a:t>Teams</a:t>
            </a:r>
            <a:r>
              <a:rPr lang="es-MX" sz="2500" dirty="0"/>
              <a:t> para la realización de una audiencia virtual, utilizando un computador de escritorio o portátil a través de un navegador de internet.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5914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000" dirty="0"/>
              <a:t>En la dirección de correo electrónico suministrada recibirá un mensaje como el que aparece en la imagen, en el cual encontrará el día y la hora de la realización de la diligencia y el enlace (link) que deberá seguir para entrar a la sala virtual.</a:t>
            </a:r>
            <a:endParaRPr lang="en-US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8703" t="15525" r="10078" b="16293"/>
          <a:stretch/>
        </p:blipFill>
        <p:spPr bwMode="auto">
          <a:xfrm>
            <a:off x="1854927" y="1985554"/>
            <a:ext cx="7746274" cy="3579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296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dirty="0"/>
              <a:t>Cuando acceda al vínculo, aparecerá la siguiente pagina y podrá elegir entre descargar la aplicación o entrar a la reunión mediante la página Web. Se recomienda usar la segunda opción: “Unirse por internet”.</a:t>
            </a:r>
            <a:endParaRPr lang="en-US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8178" t="9921" r="7277" b="15359"/>
          <a:stretch/>
        </p:blipFill>
        <p:spPr bwMode="auto">
          <a:xfrm>
            <a:off x="2455817" y="1853248"/>
            <a:ext cx="6635932" cy="3750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972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dirty="0"/>
              <a:t>Al unirse por internet, deberá permitir que el navegador tenga acceso al micrófono y a la cámara que ya debe tener instalada y configurada en su equipo</a:t>
            </a:r>
            <a:r>
              <a:rPr lang="es-MX" dirty="0"/>
              <a:t>.</a:t>
            </a:r>
            <a:endParaRPr lang="en-U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0628" t="11477" r="22857" b="17538"/>
          <a:stretch/>
        </p:blipFill>
        <p:spPr bwMode="auto">
          <a:xfrm>
            <a:off x="2638696" y="2534194"/>
            <a:ext cx="6296297" cy="3500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85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000" dirty="0"/>
              <a:t>Una vez permita el uso de la cámara y del micrófono de su equipo debe indicar su nombre completo y solicitar “Unirse ahora”.</a:t>
            </a:r>
            <a:endParaRPr lang="en-US" sz="3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7828" t="16770" r="23206" b="13491"/>
          <a:stretch/>
        </p:blipFill>
        <p:spPr bwMode="auto">
          <a:xfrm>
            <a:off x="2429690" y="2299063"/>
            <a:ext cx="6505303" cy="3722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0048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721</Words>
  <Application>Microsoft Office PowerPoint</Application>
  <PresentationFormat>Panorámica</PresentationFormat>
  <Paragraphs>40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MICROSOFT TEAMS</vt:lpstr>
      <vt:lpstr>¿QUE PERMITE REALIZAR MICROSOFT TEAMS?</vt:lpstr>
      <vt:lpstr>¿QUÉ NECESITA PARA ASISTIR A UNA AUDIENCIA VIRTUAL MEDIANTE MICROSOFT TEAMS? </vt:lpstr>
      <vt:lpstr>* RECOMENDACIONES * De conformidad con el artículo 5° del Acuerdo No. PSAA15-10444, tenga en cuenta las siguientes reglas durante la audiencia:</vt:lpstr>
      <vt:lpstr>A continuación presentamos una guía ilustrativa de cómo se debe acceder a una reunión de Microsoft Teams para la realización de una audiencia virtual, utilizando un computador de escritorio o portátil a través de un navegador de internet.</vt:lpstr>
      <vt:lpstr>En la dirección de correo electrónico suministrada recibirá un mensaje como el que aparece en la imagen, en el cual encontrará el día y la hora de la realización de la diligencia y el enlace (link) que deberá seguir para entrar a la sala virtual.</vt:lpstr>
      <vt:lpstr>Cuando acceda al vínculo, aparecerá la siguiente pagina y podrá elegir entre descargar la aplicación o entrar a la reunión mediante la página Web. Se recomienda usar la segunda opción: “Unirse por internet”.</vt:lpstr>
      <vt:lpstr>Al unirse por internet, deberá permitir que el navegador tenga acceso al micrófono y a la cámara que ya debe tener instalada y configurada en su equipo.</vt:lpstr>
      <vt:lpstr>Una vez permita el uso de la cámara y del micrófono de su equipo debe indicar su nombre completo y solicitar “Unirse ahora”.</vt:lpstr>
      <vt:lpstr>Después de dar clic en “Unirse ahora”, debe aguardar a que el moderador de la reunión (Juzgado) permita su ingreso. Sea paciente.</vt:lpstr>
      <vt:lpstr>Inmediatamente tenga acceso a la Sala virtual, identifique los controles principales de la reunión.</vt:lpstr>
      <vt:lpstr>Esperamos que este instructivo sea útil y permita celebrar la audiencia con la mayor celeridad.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</dc:title>
  <dc:creator>user</dc:creator>
  <cp:lastModifiedBy>user</cp:lastModifiedBy>
  <cp:revision>4</cp:revision>
  <dcterms:created xsi:type="dcterms:W3CDTF">2020-07-21T02:35:47Z</dcterms:created>
  <dcterms:modified xsi:type="dcterms:W3CDTF">2020-07-21T03:06:42Z</dcterms:modified>
</cp:coreProperties>
</file>