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17/01/2023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17/01/2023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17/01/2023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93448" y="1480139"/>
            <a:ext cx="5208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21 CIVIL MUNICIPAL  SANTIAGO DE CALI</a:t>
            </a:r>
            <a:endParaRPr lang="es-CO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08:00 AM  a  05:00 pm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898 6868 Ext 5213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</a:t>
            </a:r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10 No. 12 – 15, Piso 11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36320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j21cmcali@cendoj.ramajudicial.gov.co</a:t>
            </a:r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39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Juzgado 21 Civil Municipal - Valle Del Cauca - Cali</cp:lastModifiedBy>
  <cp:revision>6</cp:revision>
  <dcterms:created xsi:type="dcterms:W3CDTF">2021-07-01T13:33:34Z</dcterms:created>
  <dcterms:modified xsi:type="dcterms:W3CDTF">2023-01-17T20:41:00Z</dcterms:modified>
</cp:coreProperties>
</file>