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31.77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E67C31D8-4F7A-49F2-8471-47EF53FDFE52}" emma:medium="tactile" emma:mode="ink">
          <msink:context xmlns:msink="http://schemas.microsoft.com/ink/2010/main" type="inkDrawing" rotatedBoundingBox="30050,16392 32401,16436 32400,16460 30049,16416" semanticType="strikethrough" shapeName="Other"/>
        </emma:interpretation>
      </emma:emma>
    </inkml:annotationXML>
    <inkml:trace contextRef="#ctx0" brushRef="#br0">2351 55 0,'-13'0'110,"0"0"-63,-12 0-32,12 0 16,1 0-15,-26 0-16,13 0 16,-13 0-16,25 0 15,0 0-15,1 0 16,-14 0 0,14 0 15,-1 0-16,-12 0-15,12 0 16,1 0 0,-26 0-16,25 0 15,-12 0 17,12 0-1,1 0-16,-1 0 32,-12 0-15,12-12-32,0 12 15,-12 0 1,12 0-16,1 0 15,-13 0 1,12-13-16,0 13 16,-12 0-16,12 0 31,1 0 0,-1 0-15,-12 0-1,12 0 1,1 0 0,-14 0-1,14 0-15,-1 0 16,0 0 0,-12 0-1,12 0 1,1 0 15,-1 0-15,-12 0 15,-13 0 31,13 0-46,12 0 0,0 0-1,1 0 1,-13 0 0,12 0-16,0 0 15,-12 0 1,12 0-1,1 0-15,-1 0 16,-12 0-16,12 0 16,1 0-16,-14 0 15,14 0 1,-1 0-16,0 0 16,-12 0-1,0-13 1,0 13-1,12 0-15,0 0 16,-12 0-16,12 0 16,1 0-1,-1 0-15,-12 0 16,12 0-16,1 0 16,-14 0-16,14 0 31,-1 0-31,0 0 15,-12 0 1,12 0-16,1 0 16,-13 0-16,12 0 15,0 0 1,1 0 0,-14 0-16,14 0 15,-1 0-15,-12 0 16,12 0-1,1 0 1,-1 0-16,-12 0 16,12 0-1,0 0-15,1 0 16,-14 0 0,14 0-1,-1 0 1,-12 0-1,12 0-15,1 0 32,-1 0-17,-12 0 17,12 0-17,0 0 1,1 0-1,-13 0-15,12 0 16,0 0 0,1 0-16,-14 0 15,14 0 1,-1 0 0,-12 0-1,12 0 16,1 0 1,-1 0-17,-12 0 32,12 0 16,0 0-1,-12 0-15,12 0-31,1 0 15,-1 0 0,-12 0 0,12 0-15,1 0 15,-14 0-15,14 0 31,-1 0 203,0 0-125,-12 0-94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09.13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7ED6562B-3FB9-49B9-B983-724C30990CF0}" emma:medium="tactile" emma:mode="ink">
          <msink:context xmlns:msink="http://schemas.microsoft.com/ink/2010/main" type="inkDrawing" rotatedBoundingBox="30078,16482 33417,16418 33418,16486 30080,16550" semanticType="strikethrough" shapeName="Other"/>
        </emma:interpretation>
      </emma:emma>
    </inkml:annotationXML>
    <inkml:trace contextRef="#ctx0" brushRef="#br0">-2275 79 0,'15'-29'78,"0"29"32,14 0-95,-14 0 16,0 0 16,15 0-31,-16-30 0,1 30-1,15 0 1,-16 0-1,1 0-15,0 0 16,14 0 0,-14 0-1,0 0-15,15 0 32,-16 0-17,1 0 1,0 0-16,29 0 15,-14 0-15,14 0 16,-29 0-16,-1 0 16,1 0-16,15 0 15,-15 0-15,29 0 16,-29 0-16,14 0 16,-14 0-1,0 0 1,-1 0-16,16 0 15,-15 0-15,0 0 16,14 0 0,-14 0-1,0 0 1,-1 0 0,16 0 15,-1 0-16,-29 15-15,30-15 32,-15 0-32,0 0 15,29 0 1,-29 0-16,14 0 16,-14 0-16,0 15 15,14-15 1,-14 0-16,0 0 15,14 0-15,-14 0 32,0 0-32,0 0 15,14 0-15,-14 0 16,0 0-16,14 0 16,-14 0-16,0 0 15,-1 0 16,16 0-15,-15 0 343,0 0-343,14 0 0,-14 0-16,29 0 31,0 0-31,-29 0 16,0 0-16,15 0 15,-16 0 1,16 0-16,-1 0 15,-14 0-15,15 0 16,-16 0 0,1 0-1,0 0 1,14 0-16,-14 0 16,0 0-16,0 0 15,14 0-15,-14 0 16,0 0-16,14 0 15,-14 0-15,0 0 47,0 0-47,14 0 32,-14 0-32,29 0 15,-29 0 1,0 0-1,14 0-15,-14 0 32,0 0-32,14-30 15,-14 30 1,0 0 0,0 0-16,14 0 15,-14 0 1,0 0-16,0-15 15,14 15 1,-14 0-16,0 0 16,-1 0-16,16 0 15,-15 0 1,-1 0 0,1 0-16,0 0 15,15 0 1,-16-29-16,1 29 15,29 0 1,-14 0-16,-15 0 16,-1 0-1,16 0-15,-15 0 16,0 0 0,-1 0-1,16 0 1,-15 0-1,-1 0 1,16 0-16,-15 0 16,-1 0-1,1 0 1,0 0-16,15 0 16,-16 0-1,1 0 16,15 0-15,-16 0 47,1 0 15,0 0-31,14 0-32,-14 0 1,0 0 15,14 0 0,-14 0 16,0 0-16,0 0 16,14 0 0,-14 0-16,0 0 1,0 0-17,14 0 1,-14 0 0,0 0-1,29 0 16,-44 15-15,15-15 0,14 0-1,-14 0 63,0 0-31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4"/>
            <a:ext cx="12192000" cy="68977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250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Lunes, Miércoles y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07:00 am  A  12:00 am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8986868 ext. 1001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272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Carrera 10 Nro. 12- 15  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/>
              <p14:cNvContentPartPr/>
              <p14:nvPr/>
            </p14:nvContentPartPr>
            <p14:xfrm>
              <a:off x="10818077" y="5903192"/>
              <a:ext cx="846720" cy="20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6197" y="5891312"/>
                <a:ext cx="87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trada de lápiz 19"/>
              <p14:cNvContentPartPr/>
              <p14:nvPr/>
            </p14:nvContentPartPr>
            <p14:xfrm>
              <a:off x="10829118" y="5910392"/>
              <a:ext cx="1202040" cy="44159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7238" y="5898544"/>
                <a:ext cx="1225800" cy="6785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ángulo 53"/>
          <p:cNvSpPr/>
          <p:nvPr/>
        </p:nvSpPr>
        <p:spPr>
          <a:xfrm>
            <a:off x="10784680" y="5874263"/>
            <a:ext cx="1314450" cy="121723"/>
          </a:xfrm>
          <a:prstGeom prst="rect">
            <a:avLst/>
          </a:prstGeom>
          <a:solidFill>
            <a:srgbClr val="00223E"/>
          </a:solidFill>
          <a:ln>
            <a:solidFill>
              <a:srgbClr val="002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10916597" y="5828710"/>
            <a:ext cx="107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dirty="0">
                <a:solidFill>
                  <a:schemeClr val="bg1">
                    <a:lumMod val="85000"/>
                  </a:schemeClr>
                </a:solidFill>
                <a:latin typeface="Berylium" panose="02000000000000000000" pitchFamily="2" charset="0"/>
              </a:rPr>
              <a:t>Valle del Cauca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2F9F58-2AD2-4647-9CF8-FD8D675CC87C}"/>
              </a:ext>
            </a:extLst>
          </p:cNvPr>
          <p:cNvSpPr txBox="1"/>
          <p:nvPr/>
        </p:nvSpPr>
        <p:spPr>
          <a:xfrm>
            <a:off x="385894" y="1383817"/>
            <a:ext cx="54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11 DE FAMILIA DE ORALIDAD DE CALI DE CALI</a:t>
            </a:r>
            <a:endParaRPr lang="es-CO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575482-73A8-4B5C-BA7B-6474E394F818}"/>
              </a:ext>
            </a:extLst>
          </p:cNvPr>
          <p:cNvSpPr txBox="1"/>
          <p:nvPr/>
        </p:nvSpPr>
        <p:spPr>
          <a:xfrm>
            <a:off x="8460851" y="6382852"/>
            <a:ext cx="330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j11fccali@cendoj.ramajudicial.gov.co</a:t>
            </a:r>
            <a:endParaRPr lang="es-CO" sz="14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42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Berylium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Juzgado 11 Familia - Valle Del Cauca - Cali</cp:lastModifiedBy>
  <cp:revision>17</cp:revision>
  <dcterms:created xsi:type="dcterms:W3CDTF">2021-07-01T13:33:34Z</dcterms:created>
  <dcterms:modified xsi:type="dcterms:W3CDTF">2021-08-02T00:06:53Z</dcterms:modified>
</cp:coreProperties>
</file>