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SEGUNDO PROMISCUO DE FAMILIA DE CARTAGO, VALLE DEL CAUCA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08:30 am  a  3:00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602 2141580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11 No. 5 – 67, Piso 1, Palacio de J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8273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j02fccartago@cendoj.ramajudicial.gov.co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Derly Yurani Buitrago Noreña</cp:lastModifiedBy>
  <cp:revision>6</cp:revision>
  <dcterms:created xsi:type="dcterms:W3CDTF">2021-07-01T13:33:34Z</dcterms:created>
  <dcterms:modified xsi:type="dcterms:W3CDTF">2023-01-17T01:28:57Z</dcterms:modified>
</cp:coreProperties>
</file>