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42DD-EAA7-454C-A715-AEB4108EA97F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C9E1-20CB-4741-9AAA-B293E2907FA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5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42DD-EAA7-454C-A715-AEB4108EA97F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3C9E1-20CB-4741-9AAA-B293E2907FA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4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38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</cp:revision>
  <dcterms:created xsi:type="dcterms:W3CDTF">2021-08-03T21:03:43Z</dcterms:created>
  <dcterms:modified xsi:type="dcterms:W3CDTF">2021-08-03T21:03:43Z</dcterms:modified>
</cp:coreProperties>
</file>