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095E8-7256-9187-36CA-3ACEA416F647}" v="14" dt="2020-06-12T13:42:57.333"/>
    <p1510:client id="{522EF523-4D2A-CCE6-2F45-BAB262C595BA}" v="72" dt="2020-06-12T13:40:15.892"/>
    <p1510:client id="{7754D4D9-6008-A43B-1D76-21C07B6346E9}" v="49" dt="2020-06-12T13:37:25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zgado 05 Laboral - Bogota - Bogota D.C." userId="S::j05labctobta@cendoj.ramajudicial.gov.co::3d3be0bd-bb97-4366-8eb9-1386e1dea5c4" providerId="AD" clId="Web-{364095E8-7256-9187-36CA-3ACEA416F647}"/>
    <pc:docChg chg="modSld">
      <pc:chgData name="Juzgado 05 Laboral - Bogota - Bogota D.C." userId="S::j05labctobta@cendoj.ramajudicial.gov.co::3d3be0bd-bb97-4366-8eb9-1386e1dea5c4" providerId="AD" clId="Web-{364095E8-7256-9187-36CA-3ACEA416F647}" dt="2020-06-12T13:42:57.333" v="13" actId="20577"/>
      <pc:docMkLst>
        <pc:docMk/>
      </pc:docMkLst>
      <pc:sldChg chg="modSp">
        <pc:chgData name="Juzgado 05 Laboral - Bogota - Bogota D.C." userId="S::j05labctobta@cendoj.ramajudicial.gov.co::3d3be0bd-bb97-4366-8eb9-1386e1dea5c4" providerId="AD" clId="Web-{364095E8-7256-9187-36CA-3ACEA416F647}" dt="2020-06-12T13:42:03.598" v="5" actId="1076"/>
        <pc:sldMkLst>
          <pc:docMk/>
          <pc:sldMk cId="3794791464" sldId="258"/>
        </pc:sldMkLst>
        <pc:spChg chg="mod">
          <ac:chgData name="Juzgado 05 Laboral - Bogota - Bogota D.C." userId="S::j05labctobta@cendoj.ramajudicial.gov.co::3d3be0bd-bb97-4366-8eb9-1386e1dea5c4" providerId="AD" clId="Web-{364095E8-7256-9187-36CA-3ACEA416F647}" dt="2020-06-12T13:41:43.817" v="1" actId="20577"/>
          <ac:spMkLst>
            <pc:docMk/>
            <pc:sldMk cId="3794791464" sldId="258"/>
            <ac:spMk id="3" creationId="{00000000-0000-0000-0000-000000000000}"/>
          </ac:spMkLst>
        </pc:spChg>
        <pc:grpChg chg="mod">
          <ac:chgData name="Juzgado 05 Laboral - Bogota - Bogota D.C." userId="S::j05labctobta@cendoj.ramajudicial.gov.co::3d3be0bd-bb97-4366-8eb9-1386e1dea5c4" providerId="AD" clId="Web-{364095E8-7256-9187-36CA-3ACEA416F647}" dt="2020-06-12T13:42:03.598" v="5" actId="1076"/>
          <ac:grpSpMkLst>
            <pc:docMk/>
            <pc:sldMk cId="3794791464" sldId="258"/>
            <ac:grpSpMk id="4" creationId="{00000000-0000-0000-0000-000000000000}"/>
          </ac:grpSpMkLst>
        </pc:grpChg>
        <pc:grpChg chg="mod">
          <ac:chgData name="Juzgado 05 Laboral - Bogota - Bogota D.C." userId="S::j05labctobta@cendoj.ramajudicial.gov.co::3d3be0bd-bb97-4366-8eb9-1386e1dea5c4" providerId="AD" clId="Web-{364095E8-7256-9187-36CA-3ACEA416F647}" dt="2020-06-12T13:41:52.801" v="3" actId="1076"/>
          <ac:grpSpMkLst>
            <pc:docMk/>
            <pc:sldMk cId="3794791464" sldId="258"/>
            <ac:grpSpMk id="12" creationId="{00000000-0000-0000-0000-000000000000}"/>
          </ac:grpSpMkLst>
        </pc:grpChg>
        <pc:grpChg chg="mod">
          <ac:chgData name="Juzgado 05 Laboral - Bogota - Bogota D.C." userId="S::j05labctobta@cendoj.ramajudicial.gov.co::3d3be0bd-bb97-4366-8eb9-1386e1dea5c4" providerId="AD" clId="Web-{364095E8-7256-9187-36CA-3ACEA416F647}" dt="2020-06-12T13:42:03.098" v="4" actId="1076"/>
          <ac:grpSpMkLst>
            <pc:docMk/>
            <pc:sldMk cId="3794791464" sldId="258"/>
            <ac:grpSpMk id="20" creationId="{00000000-0000-0000-0000-000000000000}"/>
          </ac:grpSpMkLst>
        </pc:grpChg>
      </pc:sldChg>
      <pc:sldChg chg="modSp">
        <pc:chgData name="Juzgado 05 Laboral - Bogota - Bogota D.C." userId="S::j05labctobta@cendoj.ramajudicial.gov.co::3d3be0bd-bb97-4366-8eb9-1386e1dea5c4" providerId="AD" clId="Web-{364095E8-7256-9187-36CA-3ACEA416F647}" dt="2020-06-12T13:42:57.333" v="12" actId="20577"/>
        <pc:sldMkLst>
          <pc:docMk/>
          <pc:sldMk cId="2039703453" sldId="266"/>
        </pc:sldMkLst>
        <pc:spChg chg="mod">
          <ac:chgData name="Juzgado 05 Laboral - Bogota - Bogota D.C." userId="S::j05labctobta@cendoj.ramajudicial.gov.co::3d3be0bd-bb97-4366-8eb9-1386e1dea5c4" providerId="AD" clId="Web-{364095E8-7256-9187-36CA-3ACEA416F647}" dt="2020-06-12T13:42:57.333" v="12" actId="20577"/>
          <ac:spMkLst>
            <pc:docMk/>
            <pc:sldMk cId="2039703453" sldId="266"/>
            <ac:spMk id="2" creationId="{00000000-0000-0000-0000-000000000000}"/>
          </ac:spMkLst>
        </pc:spChg>
      </pc:sldChg>
    </pc:docChg>
  </pc:docChgLst>
  <pc:docChgLst>
    <pc:chgData name="Juzgado 05 Laboral - Bogota - Bogota D.C." userId="S::j05labctobta@cendoj.ramajudicial.gov.co::3d3be0bd-bb97-4366-8eb9-1386e1dea5c4" providerId="AD" clId="Web-{522EF523-4D2A-CCE6-2F45-BAB262C595BA}"/>
    <pc:docChg chg="modSld">
      <pc:chgData name="Juzgado 05 Laboral - Bogota - Bogota D.C." userId="S::j05labctobta@cendoj.ramajudicial.gov.co::3d3be0bd-bb97-4366-8eb9-1386e1dea5c4" providerId="AD" clId="Web-{522EF523-4D2A-CCE6-2F45-BAB262C595BA}" dt="2020-06-12T13:40:15.892" v="70" actId="1076"/>
      <pc:docMkLst>
        <pc:docMk/>
      </pc:docMkLst>
      <pc:sldChg chg="modSp">
        <pc:chgData name="Juzgado 05 Laboral - Bogota - Bogota D.C." userId="S::j05labctobta@cendoj.ramajudicial.gov.co::3d3be0bd-bb97-4366-8eb9-1386e1dea5c4" providerId="AD" clId="Web-{522EF523-4D2A-CCE6-2F45-BAB262C595BA}" dt="2020-06-12T13:38:54.155" v="65" actId="1076"/>
        <pc:sldMkLst>
          <pc:docMk/>
          <pc:sldMk cId="2868019001" sldId="256"/>
        </pc:sldMkLst>
        <pc:spChg chg="mod">
          <ac:chgData name="Juzgado 05 Laboral - Bogota - Bogota D.C." userId="S::j05labctobta@cendoj.ramajudicial.gov.co::3d3be0bd-bb97-4366-8eb9-1386e1dea5c4" providerId="AD" clId="Web-{522EF523-4D2A-CCE6-2F45-BAB262C595BA}" dt="2020-06-12T13:38:50.233" v="62" actId="20577"/>
          <ac:spMkLst>
            <pc:docMk/>
            <pc:sldMk cId="2868019001" sldId="256"/>
            <ac:spMk id="2" creationId="{00000000-0000-0000-0000-000000000000}"/>
          </ac:spMkLst>
        </pc:spChg>
        <pc:picChg chg="mod">
          <ac:chgData name="Juzgado 05 Laboral - Bogota - Bogota D.C." userId="S::j05labctobta@cendoj.ramajudicial.gov.co::3d3be0bd-bb97-4366-8eb9-1386e1dea5c4" providerId="AD" clId="Web-{522EF523-4D2A-CCE6-2F45-BAB262C595BA}" dt="2020-06-12T13:38:54.155" v="65" actId="1076"/>
          <ac:picMkLst>
            <pc:docMk/>
            <pc:sldMk cId="2868019001" sldId="256"/>
            <ac:picMk id="1030" creationId="{00000000-0000-0000-0000-000000000000}"/>
          </ac:picMkLst>
        </pc:picChg>
      </pc:sldChg>
      <pc:sldChg chg="modSp">
        <pc:chgData name="Juzgado 05 Laboral - Bogota - Bogota D.C." userId="S::j05labctobta@cendoj.ramajudicial.gov.co::3d3be0bd-bb97-4366-8eb9-1386e1dea5c4" providerId="AD" clId="Web-{522EF523-4D2A-CCE6-2F45-BAB262C595BA}" dt="2020-06-12T13:39:41.485" v="68" actId="1076"/>
        <pc:sldMkLst>
          <pc:docMk/>
          <pc:sldMk cId="3794791464" sldId="258"/>
        </pc:sldMkLst>
        <pc:grpChg chg="mod">
          <ac:chgData name="Juzgado 05 Laboral - Bogota - Bogota D.C." userId="S::j05labctobta@cendoj.ramajudicial.gov.co::3d3be0bd-bb97-4366-8eb9-1386e1dea5c4" providerId="AD" clId="Web-{522EF523-4D2A-CCE6-2F45-BAB262C595BA}" dt="2020-06-12T13:39:41.485" v="68" actId="1076"/>
          <ac:grpSpMkLst>
            <pc:docMk/>
            <pc:sldMk cId="3794791464" sldId="258"/>
            <ac:grpSpMk id="4" creationId="{00000000-0000-0000-0000-000000000000}"/>
          </ac:grpSpMkLst>
        </pc:grpChg>
        <pc:grpChg chg="mod">
          <ac:chgData name="Juzgado 05 Laboral - Bogota - Bogota D.C." userId="S::j05labctobta@cendoj.ramajudicial.gov.co::3d3be0bd-bb97-4366-8eb9-1386e1dea5c4" providerId="AD" clId="Web-{522EF523-4D2A-CCE6-2F45-BAB262C595BA}" dt="2020-06-12T13:39:30.375" v="66" actId="1076"/>
          <ac:grpSpMkLst>
            <pc:docMk/>
            <pc:sldMk cId="3794791464" sldId="258"/>
            <ac:grpSpMk id="12" creationId="{00000000-0000-0000-0000-000000000000}"/>
          </ac:grpSpMkLst>
        </pc:grpChg>
        <pc:grpChg chg="mod">
          <ac:chgData name="Juzgado 05 Laboral - Bogota - Bogota D.C." userId="S::j05labctobta@cendoj.ramajudicial.gov.co::3d3be0bd-bb97-4366-8eb9-1386e1dea5c4" providerId="AD" clId="Web-{522EF523-4D2A-CCE6-2F45-BAB262C595BA}" dt="2020-06-12T13:39:35.625" v="67" actId="1076"/>
          <ac:grpSpMkLst>
            <pc:docMk/>
            <pc:sldMk cId="3794791464" sldId="258"/>
            <ac:grpSpMk id="20" creationId="{00000000-0000-0000-0000-000000000000}"/>
          </ac:grpSpMkLst>
        </pc:grpChg>
      </pc:sldChg>
      <pc:sldChg chg="modSp">
        <pc:chgData name="Juzgado 05 Laboral - Bogota - Bogota D.C." userId="S::j05labctobta@cendoj.ramajudicial.gov.co::3d3be0bd-bb97-4366-8eb9-1386e1dea5c4" providerId="AD" clId="Web-{522EF523-4D2A-CCE6-2F45-BAB262C595BA}" dt="2020-06-12T13:40:15.892" v="70" actId="1076"/>
        <pc:sldMkLst>
          <pc:docMk/>
          <pc:sldMk cId="2935269464" sldId="265"/>
        </pc:sldMkLst>
        <pc:spChg chg="mod">
          <ac:chgData name="Juzgado 05 Laboral - Bogota - Bogota D.C." userId="S::j05labctobta@cendoj.ramajudicial.gov.co::3d3be0bd-bb97-4366-8eb9-1386e1dea5c4" providerId="AD" clId="Web-{522EF523-4D2A-CCE6-2F45-BAB262C595BA}" dt="2020-06-12T13:40:11.705" v="69" actId="14100"/>
          <ac:spMkLst>
            <pc:docMk/>
            <pc:sldMk cId="2935269464" sldId="265"/>
            <ac:spMk id="2" creationId="{00000000-0000-0000-0000-000000000000}"/>
          </ac:spMkLst>
        </pc:spChg>
        <pc:spChg chg="mod">
          <ac:chgData name="Juzgado 05 Laboral - Bogota - Bogota D.C." userId="S::j05labctobta@cendoj.ramajudicial.gov.co::3d3be0bd-bb97-4366-8eb9-1386e1dea5c4" providerId="AD" clId="Web-{522EF523-4D2A-CCE6-2F45-BAB262C595BA}" dt="2020-06-12T13:40:15.892" v="70" actId="1076"/>
          <ac:spMkLst>
            <pc:docMk/>
            <pc:sldMk cId="2935269464" sldId="265"/>
            <ac:spMk id="4" creationId="{00000000-0000-0000-0000-000000000000}"/>
          </ac:spMkLst>
        </pc:spChg>
      </pc:sldChg>
    </pc:docChg>
  </pc:docChgLst>
  <pc:docChgLst>
    <pc:chgData name="Juzgado 05 Laboral - Bogota - Bogota D.C." userId="S::j05labctobta@cendoj.ramajudicial.gov.co::3d3be0bd-bb97-4366-8eb9-1386e1dea5c4" providerId="AD" clId="Web-{7754D4D9-6008-A43B-1D76-21C07B6346E9}"/>
    <pc:docChg chg="modSld">
      <pc:chgData name="Juzgado 05 Laboral - Bogota - Bogota D.C." userId="S::j05labctobta@cendoj.ramajudicial.gov.co::3d3be0bd-bb97-4366-8eb9-1386e1dea5c4" providerId="AD" clId="Web-{7754D4D9-6008-A43B-1D76-21C07B6346E9}" dt="2020-06-12T13:37:25.007" v="47" actId="20577"/>
      <pc:docMkLst>
        <pc:docMk/>
      </pc:docMkLst>
      <pc:sldChg chg="modSp">
        <pc:chgData name="Juzgado 05 Laboral - Bogota - Bogota D.C." userId="S::j05labctobta@cendoj.ramajudicial.gov.co::3d3be0bd-bb97-4366-8eb9-1386e1dea5c4" providerId="AD" clId="Web-{7754D4D9-6008-A43B-1D76-21C07B6346E9}" dt="2020-06-12T13:37:24.991" v="46" actId="20577"/>
        <pc:sldMkLst>
          <pc:docMk/>
          <pc:sldMk cId="2868019001" sldId="256"/>
        </pc:sldMkLst>
        <pc:spChg chg="mod">
          <ac:chgData name="Juzgado 05 Laboral - Bogota - Bogota D.C." userId="S::j05labctobta@cendoj.ramajudicial.gov.co::3d3be0bd-bb97-4366-8eb9-1386e1dea5c4" providerId="AD" clId="Web-{7754D4D9-6008-A43B-1D76-21C07B6346E9}" dt="2020-06-12T13:37:24.991" v="46" actId="20577"/>
          <ac:spMkLst>
            <pc:docMk/>
            <pc:sldMk cId="2868019001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468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95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88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41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2859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08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2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007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194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65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37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08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853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68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126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527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55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800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632C-3453-44B6-BA90-6167A5D4ACA5}" type="datetimeFigureOut">
              <a:rPr lang="es-CO" smtClean="0"/>
              <a:t>12/06/2020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352C-22EB-4E09-9016-51924D899B2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525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-2715255"/>
            <a:ext cx="8791575" cy="7973056"/>
          </a:xfrm>
        </p:spPr>
        <p:txBody>
          <a:bodyPr>
            <a:normAutofit/>
          </a:bodyPr>
          <a:lstStyle/>
          <a:p>
            <a:pPr algn="ctr"/>
            <a:r>
              <a:rPr lang="es-CO" sz="5400" b="1"/>
              <a:t>¿CÓMO CONSULTAR EL ESTADO ELECTRÓNICO </a:t>
            </a:r>
            <a:br>
              <a:rPr lang="es-CO" sz="5400" b="1"/>
            </a:br>
            <a:r>
              <a:rPr lang="es-CO" sz="5400" b="1"/>
              <a:t>Y CONVERTIRTE EN UN USUARIO DIGITAL? </a:t>
            </a:r>
            <a:br>
              <a:rPr lang="es-CO" sz="5400" b="1"/>
            </a:br>
            <a:br>
              <a:rPr lang="es-CO" b="1"/>
            </a:br>
            <a:endParaRPr lang="es-CO" b="1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para logo wifi | Wifi, Disenos de u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os de stock móvil | Icon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16" y="3871250"/>
            <a:ext cx="2667201" cy="26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1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186" y="412455"/>
            <a:ext cx="10647161" cy="1596177"/>
          </a:xfrm>
        </p:spPr>
        <p:txBody>
          <a:bodyPr>
            <a:normAutofit/>
          </a:bodyPr>
          <a:lstStyle/>
          <a:p>
            <a:pPr algn="ctr"/>
            <a:r>
              <a:rPr lang="es-CO" sz="2800"/>
              <a:t>8. Selecciona el MES DE TU INTERÉS PARA CONSULTAR EL ESTADO ELECTRÓNICO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43253" y="1790136"/>
            <a:ext cx="8397026" cy="4721022"/>
          </a:xfrm>
          <a:prstGeom prst="rect">
            <a:avLst/>
          </a:prstGeom>
        </p:spPr>
      </p:pic>
      <p:sp>
        <p:nvSpPr>
          <p:cNvPr id="5" name="Flecha a la derecha con muesca 4"/>
          <p:cNvSpPr/>
          <p:nvPr/>
        </p:nvSpPr>
        <p:spPr>
          <a:xfrm rot="10800000">
            <a:off x="5383609" y="4561327"/>
            <a:ext cx="558157" cy="1840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038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076" y="399576"/>
            <a:ext cx="11179487" cy="1596177"/>
          </a:xfrm>
        </p:spPr>
        <p:txBody>
          <a:bodyPr>
            <a:normAutofit/>
          </a:bodyPr>
          <a:lstStyle/>
          <a:p>
            <a:pPr algn="ctr"/>
            <a:r>
              <a:rPr lang="es-CO" sz="2800"/>
              <a:t>9. UNA VEZ UBICADO EN EL MES, PODRÁS DESCARGAR EL ESTADO ELECTRÓNICO DANDO “CLICK” EN CONSULTAR. TAMBIÉN PODRÁS ENCONTRAR LAS ACTAS DEL MES RESPECTIVO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50748" y="2366963"/>
            <a:ext cx="7070714" cy="3975336"/>
          </a:xfrm>
          <a:prstGeom prst="rect">
            <a:avLst/>
          </a:prstGeom>
        </p:spPr>
      </p:pic>
      <p:sp>
        <p:nvSpPr>
          <p:cNvPr id="5" name="Flecha a la derecha con muesca 4"/>
          <p:cNvSpPr/>
          <p:nvPr/>
        </p:nvSpPr>
        <p:spPr>
          <a:xfrm rot="10800000">
            <a:off x="7458866" y="4981571"/>
            <a:ext cx="1197735" cy="3348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a la derecha con muesca 5">
            <a:extLst>
              <a:ext uri="{FF2B5EF4-FFF2-40B4-BE49-F238E27FC236}">
                <a16:creationId xmlns:a16="http://schemas.microsoft.com/office/drawing/2014/main" id="{F788D5F9-C4EE-2042-9D6B-D91D94245220}"/>
              </a:ext>
            </a:extLst>
          </p:cNvPr>
          <p:cNvSpPr/>
          <p:nvPr/>
        </p:nvSpPr>
        <p:spPr>
          <a:xfrm rot="10800000">
            <a:off x="5821880" y="5693647"/>
            <a:ext cx="1197735" cy="3348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053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16876" y="1221827"/>
            <a:ext cx="10302764" cy="5502165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s-CO" sz="3600" b="1"/>
              <a:t>NO OLVIDES CONSERVAR TU ESTADO ELECTRÓNICO EN PDF </a:t>
            </a:r>
          </a:p>
          <a:p>
            <a:pPr marL="0" indent="0" algn="ctr">
              <a:buNone/>
            </a:pPr>
            <a:endParaRPr lang="es-CO" sz="3600" b="1"/>
          </a:p>
          <a:p>
            <a:pPr algn="ctr">
              <a:buFont typeface="Wingdings" panose="05000000000000000000" pitchFamily="2" charset="2"/>
              <a:buChar char="v"/>
            </a:pPr>
            <a:r>
              <a:rPr lang="es-CO" sz="3600" b="1"/>
              <a:t>PUEDES DESCARGARLO DESDE TU CELULAR, TABLET O PC Y CONSULTARLO CUANDO QUIERAS</a:t>
            </a:r>
          </a:p>
          <a:p>
            <a:pPr marL="0" indent="0" algn="ctr">
              <a:buNone/>
            </a:pPr>
            <a:endParaRPr lang="es-CO" sz="3600"/>
          </a:p>
        </p:txBody>
      </p:sp>
    </p:spTree>
    <p:extLst>
      <p:ext uri="{BB962C8B-B14F-4D97-AF65-F5344CB8AC3E}">
        <p14:creationId xmlns:p14="http://schemas.microsoft.com/office/powerpoint/2010/main" val="204137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9439" y="247973"/>
            <a:ext cx="7766936" cy="6044339"/>
          </a:xfrm>
        </p:spPr>
        <p:txBody>
          <a:bodyPr/>
          <a:lstStyle/>
          <a:p>
            <a:pPr algn="l"/>
            <a:br>
              <a:rPr lang="es-CO" sz="2800"/>
            </a:br>
            <a:br>
              <a:rPr lang="es-CO" sz="2800"/>
            </a:br>
            <a:br>
              <a:rPr lang="es-CO" sz="2800"/>
            </a:br>
            <a:br>
              <a:rPr lang="es-CO" sz="2800"/>
            </a:br>
            <a:br>
              <a:rPr lang="es-CO" sz="2800"/>
            </a:br>
            <a:br>
              <a:rPr lang="es-CO" sz="2800"/>
            </a:br>
            <a:br>
              <a:rPr lang="es-CO" sz="2800"/>
            </a:br>
            <a:br>
              <a:rPr lang="es-CO" sz="2800"/>
            </a:br>
            <a:br>
              <a:rPr lang="es-CO" sz="2800"/>
            </a:br>
            <a:br>
              <a:rPr lang="es-CO" sz="2800"/>
            </a:br>
            <a:br>
              <a:rPr lang="es-CO" sz="2800"/>
            </a:br>
            <a:br>
              <a:rPr lang="es-CO" sz="2800"/>
            </a:br>
            <a:endParaRPr lang="es-MX" sz="2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1925" y="319670"/>
            <a:ext cx="10779606" cy="6152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CO" sz="4400">
                <a:solidFill>
                  <a:schemeClr val="tx1"/>
                </a:solidFill>
                <a:latin typeface="Calibri"/>
                <a:cs typeface="Calibri"/>
              </a:rPr>
              <a:t>*</a:t>
            </a:r>
            <a:r>
              <a:rPr lang="es-CO" sz="3600">
                <a:solidFill>
                  <a:schemeClr val="tx1"/>
                </a:solidFill>
                <a:latin typeface="Calibri"/>
                <a:cs typeface="Calibri"/>
              </a:rPr>
              <a:t>Evita acudir innecesariamente al juzgado </a:t>
            </a:r>
            <a:endParaRPr lang="es-CO" sz="360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es-MX" sz="360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r>
              <a:rPr lang="es-CO" sz="3600">
                <a:solidFill>
                  <a:schemeClr val="tx1"/>
                </a:solidFill>
                <a:latin typeface="Calibri"/>
                <a:cs typeface="Calibri"/>
              </a:rPr>
              <a:t>*Consulta el estado electrónico desde la comodidad de tu hogar u oficina</a:t>
            </a:r>
            <a:br>
              <a:rPr lang="es-MX" sz="3600">
                <a:latin typeface="Calibri" panose="020F0502020204030204" pitchFamily="34" charset="0"/>
              </a:rPr>
            </a:br>
            <a:endParaRPr lang="es-MX" sz="360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r>
              <a:rPr lang="es-CO" sz="3600">
                <a:solidFill>
                  <a:schemeClr val="tx1"/>
                </a:solidFill>
                <a:latin typeface="Calibri"/>
                <a:cs typeface="Calibri"/>
              </a:rPr>
              <a:t>*Familiarízate con LA página de la Rama Judicial</a:t>
            </a:r>
            <a:endParaRPr lang="es-MX" sz="36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4" name="Group 34"/>
          <p:cNvGrpSpPr>
            <a:grpSpLocks noChangeAspect="1"/>
          </p:cNvGrpSpPr>
          <p:nvPr/>
        </p:nvGrpSpPr>
        <p:grpSpPr bwMode="auto">
          <a:xfrm>
            <a:off x="7220074" y="1149462"/>
            <a:ext cx="605663" cy="564889"/>
            <a:chOff x="116" y="2264"/>
            <a:chExt cx="1322" cy="1233"/>
          </a:xfrm>
        </p:grpSpPr>
        <p:sp>
          <p:nvSpPr>
            <p:cNvPr id="5" name="Freeform 35"/>
            <p:cNvSpPr>
              <a:spLocks noEditPoints="1"/>
            </p:cNvSpPr>
            <p:nvPr/>
          </p:nvSpPr>
          <p:spPr bwMode="auto">
            <a:xfrm>
              <a:off x="429" y="2577"/>
              <a:ext cx="689" cy="920"/>
            </a:xfrm>
            <a:custGeom>
              <a:avLst/>
              <a:gdLst>
                <a:gd name="T0" fmla="*/ 170 w 290"/>
                <a:gd name="T1" fmla="*/ 387 h 387"/>
                <a:gd name="T2" fmla="*/ 129 w 290"/>
                <a:gd name="T3" fmla="*/ 387 h 387"/>
                <a:gd name="T4" fmla="*/ 88 w 290"/>
                <a:gd name="T5" fmla="*/ 351 h 387"/>
                <a:gd name="T6" fmla="*/ 88 w 290"/>
                <a:gd name="T7" fmla="*/ 279 h 387"/>
                <a:gd name="T8" fmla="*/ 0 w 290"/>
                <a:gd name="T9" fmla="*/ 145 h 387"/>
                <a:gd name="T10" fmla="*/ 145 w 290"/>
                <a:gd name="T11" fmla="*/ 0 h 387"/>
                <a:gd name="T12" fmla="*/ 290 w 290"/>
                <a:gd name="T13" fmla="*/ 145 h 387"/>
                <a:gd name="T14" fmla="*/ 212 w 290"/>
                <a:gd name="T15" fmla="*/ 275 h 387"/>
                <a:gd name="T16" fmla="*/ 212 w 290"/>
                <a:gd name="T17" fmla="*/ 351 h 387"/>
                <a:gd name="T18" fmla="*/ 170 w 290"/>
                <a:gd name="T19" fmla="*/ 387 h 387"/>
                <a:gd name="T20" fmla="*/ 145 w 290"/>
                <a:gd name="T21" fmla="*/ 30 h 387"/>
                <a:gd name="T22" fmla="*/ 30 w 290"/>
                <a:gd name="T23" fmla="*/ 145 h 387"/>
                <a:gd name="T24" fmla="*/ 108 w 290"/>
                <a:gd name="T25" fmla="*/ 255 h 387"/>
                <a:gd name="T26" fmla="*/ 118 w 290"/>
                <a:gd name="T27" fmla="*/ 259 h 387"/>
                <a:gd name="T28" fmla="*/ 118 w 290"/>
                <a:gd name="T29" fmla="*/ 351 h 387"/>
                <a:gd name="T30" fmla="*/ 129 w 290"/>
                <a:gd name="T31" fmla="*/ 357 h 387"/>
                <a:gd name="T32" fmla="*/ 170 w 290"/>
                <a:gd name="T33" fmla="*/ 357 h 387"/>
                <a:gd name="T34" fmla="*/ 182 w 290"/>
                <a:gd name="T35" fmla="*/ 351 h 387"/>
                <a:gd name="T36" fmla="*/ 182 w 290"/>
                <a:gd name="T37" fmla="*/ 256 h 387"/>
                <a:gd name="T38" fmla="*/ 191 w 290"/>
                <a:gd name="T39" fmla="*/ 252 h 387"/>
                <a:gd name="T40" fmla="*/ 260 w 290"/>
                <a:gd name="T41" fmla="*/ 145 h 387"/>
                <a:gd name="T42" fmla="*/ 145 w 290"/>
                <a:gd name="T43" fmla="*/ 3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87">
                  <a:moveTo>
                    <a:pt x="170" y="387"/>
                  </a:moveTo>
                  <a:cubicBezTo>
                    <a:pt x="129" y="387"/>
                    <a:pt x="129" y="387"/>
                    <a:pt x="129" y="387"/>
                  </a:cubicBezTo>
                  <a:cubicBezTo>
                    <a:pt x="106" y="387"/>
                    <a:pt x="88" y="371"/>
                    <a:pt x="88" y="351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35" y="256"/>
                    <a:pt x="0" y="204"/>
                    <a:pt x="0" y="145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225" y="0"/>
                    <a:pt x="290" y="65"/>
                    <a:pt x="290" y="145"/>
                  </a:cubicBezTo>
                  <a:cubicBezTo>
                    <a:pt x="290" y="201"/>
                    <a:pt x="260" y="251"/>
                    <a:pt x="212" y="275"/>
                  </a:cubicBezTo>
                  <a:cubicBezTo>
                    <a:pt x="212" y="351"/>
                    <a:pt x="212" y="351"/>
                    <a:pt x="212" y="351"/>
                  </a:cubicBezTo>
                  <a:cubicBezTo>
                    <a:pt x="212" y="371"/>
                    <a:pt x="194" y="387"/>
                    <a:pt x="170" y="387"/>
                  </a:cubicBezTo>
                  <a:close/>
                  <a:moveTo>
                    <a:pt x="145" y="30"/>
                  </a:moveTo>
                  <a:cubicBezTo>
                    <a:pt x="82" y="30"/>
                    <a:pt x="30" y="82"/>
                    <a:pt x="30" y="145"/>
                  </a:cubicBezTo>
                  <a:cubicBezTo>
                    <a:pt x="30" y="195"/>
                    <a:pt x="61" y="239"/>
                    <a:pt x="108" y="255"/>
                  </a:cubicBezTo>
                  <a:cubicBezTo>
                    <a:pt x="118" y="259"/>
                    <a:pt x="118" y="259"/>
                    <a:pt x="118" y="259"/>
                  </a:cubicBezTo>
                  <a:cubicBezTo>
                    <a:pt x="118" y="351"/>
                    <a:pt x="118" y="351"/>
                    <a:pt x="118" y="351"/>
                  </a:cubicBezTo>
                  <a:cubicBezTo>
                    <a:pt x="118" y="353"/>
                    <a:pt x="122" y="357"/>
                    <a:pt x="129" y="357"/>
                  </a:cubicBezTo>
                  <a:cubicBezTo>
                    <a:pt x="170" y="357"/>
                    <a:pt x="170" y="357"/>
                    <a:pt x="170" y="357"/>
                  </a:cubicBezTo>
                  <a:cubicBezTo>
                    <a:pt x="178" y="357"/>
                    <a:pt x="182" y="353"/>
                    <a:pt x="182" y="351"/>
                  </a:cubicBezTo>
                  <a:cubicBezTo>
                    <a:pt x="182" y="256"/>
                    <a:pt x="182" y="256"/>
                    <a:pt x="182" y="256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233" y="234"/>
                    <a:pt x="260" y="192"/>
                    <a:pt x="260" y="145"/>
                  </a:cubicBezTo>
                  <a:cubicBezTo>
                    <a:pt x="260" y="82"/>
                    <a:pt x="209" y="30"/>
                    <a:pt x="145" y="30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6" name="Rectangle 36"/>
            <p:cNvSpPr>
              <a:spLocks noChangeArrowheads="1"/>
            </p:cNvSpPr>
            <p:nvPr/>
          </p:nvSpPr>
          <p:spPr bwMode="auto">
            <a:xfrm>
              <a:off x="674" y="3283"/>
              <a:ext cx="223" cy="71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7" name="Freeform 37"/>
            <p:cNvSpPr>
              <a:spLocks/>
            </p:cNvSpPr>
            <p:nvPr/>
          </p:nvSpPr>
          <p:spPr bwMode="auto">
            <a:xfrm>
              <a:off x="1241" y="2919"/>
              <a:ext cx="197" cy="72"/>
            </a:xfrm>
            <a:custGeom>
              <a:avLst/>
              <a:gdLst>
                <a:gd name="T0" fmla="*/ 68 w 83"/>
                <a:gd name="T1" fmla="*/ 30 h 30"/>
                <a:gd name="T2" fmla="*/ 15 w 83"/>
                <a:gd name="T3" fmla="*/ 30 h 30"/>
                <a:gd name="T4" fmla="*/ 0 w 83"/>
                <a:gd name="T5" fmla="*/ 15 h 30"/>
                <a:gd name="T6" fmla="*/ 15 w 83"/>
                <a:gd name="T7" fmla="*/ 0 h 30"/>
                <a:gd name="T8" fmla="*/ 68 w 83"/>
                <a:gd name="T9" fmla="*/ 0 h 30"/>
                <a:gd name="T10" fmla="*/ 83 w 83"/>
                <a:gd name="T11" fmla="*/ 15 h 30"/>
                <a:gd name="T12" fmla="*/ 68 w 8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30">
                  <a:moveTo>
                    <a:pt x="68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6" y="0"/>
                    <a:pt x="83" y="7"/>
                    <a:pt x="83" y="15"/>
                  </a:cubicBezTo>
                  <a:cubicBezTo>
                    <a:pt x="83" y="24"/>
                    <a:pt x="76" y="30"/>
                    <a:pt x="68" y="30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116" y="2919"/>
              <a:ext cx="192" cy="72"/>
            </a:xfrm>
            <a:custGeom>
              <a:avLst/>
              <a:gdLst>
                <a:gd name="T0" fmla="*/ 66 w 81"/>
                <a:gd name="T1" fmla="*/ 30 h 30"/>
                <a:gd name="T2" fmla="*/ 15 w 81"/>
                <a:gd name="T3" fmla="*/ 30 h 30"/>
                <a:gd name="T4" fmla="*/ 0 w 81"/>
                <a:gd name="T5" fmla="*/ 15 h 30"/>
                <a:gd name="T6" fmla="*/ 15 w 81"/>
                <a:gd name="T7" fmla="*/ 0 h 30"/>
                <a:gd name="T8" fmla="*/ 66 w 81"/>
                <a:gd name="T9" fmla="*/ 0 h 30"/>
                <a:gd name="T10" fmla="*/ 81 w 81"/>
                <a:gd name="T11" fmla="*/ 15 h 30"/>
                <a:gd name="T12" fmla="*/ 66 w 8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0">
                  <a:moveTo>
                    <a:pt x="6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4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0"/>
                    <a:pt x="66" y="30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1125" y="2463"/>
              <a:ext cx="166" cy="162"/>
            </a:xfrm>
            <a:custGeom>
              <a:avLst/>
              <a:gdLst>
                <a:gd name="T0" fmla="*/ 16 w 70"/>
                <a:gd name="T1" fmla="*/ 68 h 68"/>
                <a:gd name="T2" fmla="*/ 6 w 70"/>
                <a:gd name="T3" fmla="*/ 63 h 68"/>
                <a:gd name="T4" fmla="*/ 6 w 70"/>
                <a:gd name="T5" fmla="*/ 42 h 68"/>
                <a:gd name="T6" fmla="*/ 43 w 70"/>
                <a:gd name="T7" fmla="*/ 6 h 68"/>
                <a:gd name="T8" fmla="*/ 64 w 70"/>
                <a:gd name="T9" fmla="*/ 6 h 68"/>
                <a:gd name="T10" fmla="*/ 64 w 70"/>
                <a:gd name="T11" fmla="*/ 27 h 68"/>
                <a:gd name="T12" fmla="*/ 27 w 70"/>
                <a:gd name="T13" fmla="*/ 64 h 68"/>
                <a:gd name="T14" fmla="*/ 16 w 70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8">
                  <a:moveTo>
                    <a:pt x="16" y="68"/>
                  </a:moveTo>
                  <a:cubicBezTo>
                    <a:pt x="13" y="68"/>
                    <a:pt x="9" y="66"/>
                    <a:pt x="6" y="63"/>
                  </a:cubicBezTo>
                  <a:cubicBezTo>
                    <a:pt x="0" y="58"/>
                    <a:pt x="0" y="48"/>
                    <a:pt x="6" y="4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9" y="0"/>
                    <a:pt x="58" y="0"/>
                    <a:pt x="64" y="6"/>
                  </a:cubicBezTo>
                  <a:cubicBezTo>
                    <a:pt x="70" y="12"/>
                    <a:pt x="70" y="21"/>
                    <a:pt x="64" y="27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4" y="66"/>
                    <a:pt x="20" y="68"/>
                    <a:pt x="16" y="68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261" y="2463"/>
              <a:ext cx="163" cy="162"/>
            </a:xfrm>
            <a:custGeom>
              <a:avLst/>
              <a:gdLst>
                <a:gd name="T0" fmla="*/ 53 w 69"/>
                <a:gd name="T1" fmla="*/ 68 h 68"/>
                <a:gd name="T2" fmla="*/ 42 w 69"/>
                <a:gd name="T3" fmla="*/ 64 h 68"/>
                <a:gd name="T4" fmla="*/ 6 w 69"/>
                <a:gd name="T5" fmla="*/ 27 h 68"/>
                <a:gd name="T6" fmla="*/ 6 w 69"/>
                <a:gd name="T7" fmla="*/ 6 h 68"/>
                <a:gd name="T8" fmla="*/ 27 w 69"/>
                <a:gd name="T9" fmla="*/ 6 h 68"/>
                <a:gd name="T10" fmla="*/ 63 w 69"/>
                <a:gd name="T11" fmla="*/ 42 h 68"/>
                <a:gd name="T12" fmla="*/ 63 w 69"/>
                <a:gd name="T13" fmla="*/ 64 h 68"/>
                <a:gd name="T14" fmla="*/ 53 w 69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8">
                  <a:moveTo>
                    <a:pt x="53" y="68"/>
                  </a:moveTo>
                  <a:cubicBezTo>
                    <a:pt x="49" y="68"/>
                    <a:pt x="45" y="66"/>
                    <a:pt x="42" y="6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1"/>
                    <a:pt x="0" y="12"/>
                    <a:pt x="6" y="6"/>
                  </a:cubicBezTo>
                  <a:cubicBezTo>
                    <a:pt x="11" y="0"/>
                    <a:pt x="21" y="0"/>
                    <a:pt x="27" y="6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9" y="48"/>
                    <a:pt x="69" y="58"/>
                    <a:pt x="63" y="64"/>
                  </a:cubicBezTo>
                  <a:cubicBezTo>
                    <a:pt x="60" y="66"/>
                    <a:pt x="56" y="68"/>
                    <a:pt x="53" y="68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>
              <a:off x="740" y="2264"/>
              <a:ext cx="71" cy="190"/>
            </a:xfrm>
            <a:custGeom>
              <a:avLst/>
              <a:gdLst>
                <a:gd name="T0" fmla="*/ 15 w 30"/>
                <a:gd name="T1" fmla="*/ 80 h 80"/>
                <a:gd name="T2" fmla="*/ 0 w 30"/>
                <a:gd name="T3" fmla="*/ 65 h 80"/>
                <a:gd name="T4" fmla="*/ 0 w 30"/>
                <a:gd name="T5" fmla="*/ 15 h 80"/>
                <a:gd name="T6" fmla="*/ 15 w 30"/>
                <a:gd name="T7" fmla="*/ 0 h 80"/>
                <a:gd name="T8" fmla="*/ 30 w 30"/>
                <a:gd name="T9" fmla="*/ 15 h 80"/>
                <a:gd name="T10" fmla="*/ 30 w 30"/>
                <a:gd name="T11" fmla="*/ 65 h 80"/>
                <a:gd name="T12" fmla="*/ 15 w 3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0">
                  <a:moveTo>
                    <a:pt x="15" y="80"/>
                  </a:moveTo>
                  <a:cubicBezTo>
                    <a:pt x="6" y="80"/>
                    <a:pt x="0" y="74"/>
                    <a:pt x="0" y="6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74"/>
                    <a:pt x="23" y="80"/>
                    <a:pt x="15" y="80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</p:grpSp>
      <p:grpSp>
        <p:nvGrpSpPr>
          <p:cNvPr id="12" name="Group 34"/>
          <p:cNvGrpSpPr>
            <a:grpSpLocks noChangeAspect="1"/>
          </p:cNvGrpSpPr>
          <p:nvPr/>
        </p:nvGrpSpPr>
        <p:grpSpPr bwMode="auto">
          <a:xfrm>
            <a:off x="10891608" y="3397233"/>
            <a:ext cx="605663" cy="564889"/>
            <a:chOff x="116" y="2264"/>
            <a:chExt cx="1322" cy="1233"/>
          </a:xfrm>
        </p:grpSpPr>
        <p:sp>
          <p:nvSpPr>
            <p:cNvPr id="13" name="Freeform 35"/>
            <p:cNvSpPr>
              <a:spLocks noEditPoints="1"/>
            </p:cNvSpPr>
            <p:nvPr/>
          </p:nvSpPr>
          <p:spPr bwMode="auto">
            <a:xfrm>
              <a:off x="429" y="2577"/>
              <a:ext cx="689" cy="920"/>
            </a:xfrm>
            <a:custGeom>
              <a:avLst/>
              <a:gdLst>
                <a:gd name="T0" fmla="*/ 170 w 290"/>
                <a:gd name="T1" fmla="*/ 387 h 387"/>
                <a:gd name="T2" fmla="*/ 129 w 290"/>
                <a:gd name="T3" fmla="*/ 387 h 387"/>
                <a:gd name="T4" fmla="*/ 88 w 290"/>
                <a:gd name="T5" fmla="*/ 351 h 387"/>
                <a:gd name="T6" fmla="*/ 88 w 290"/>
                <a:gd name="T7" fmla="*/ 279 h 387"/>
                <a:gd name="T8" fmla="*/ 0 w 290"/>
                <a:gd name="T9" fmla="*/ 145 h 387"/>
                <a:gd name="T10" fmla="*/ 145 w 290"/>
                <a:gd name="T11" fmla="*/ 0 h 387"/>
                <a:gd name="T12" fmla="*/ 290 w 290"/>
                <a:gd name="T13" fmla="*/ 145 h 387"/>
                <a:gd name="T14" fmla="*/ 212 w 290"/>
                <a:gd name="T15" fmla="*/ 275 h 387"/>
                <a:gd name="T16" fmla="*/ 212 w 290"/>
                <a:gd name="T17" fmla="*/ 351 h 387"/>
                <a:gd name="T18" fmla="*/ 170 w 290"/>
                <a:gd name="T19" fmla="*/ 387 h 387"/>
                <a:gd name="T20" fmla="*/ 145 w 290"/>
                <a:gd name="T21" fmla="*/ 30 h 387"/>
                <a:gd name="T22" fmla="*/ 30 w 290"/>
                <a:gd name="T23" fmla="*/ 145 h 387"/>
                <a:gd name="T24" fmla="*/ 108 w 290"/>
                <a:gd name="T25" fmla="*/ 255 h 387"/>
                <a:gd name="T26" fmla="*/ 118 w 290"/>
                <a:gd name="T27" fmla="*/ 259 h 387"/>
                <a:gd name="T28" fmla="*/ 118 w 290"/>
                <a:gd name="T29" fmla="*/ 351 h 387"/>
                <a:gd name="T30" fmla="*/ 129 w 290"/>
                <a:gd name="T31" fmla="*/ 357 h 387"/>
                <a:gd name="T32" fmla="*/ 170 w 290"/>
                <a:gd name="T33" fmla="*/ 357 h 387"/>
                <a:gd name="T34" fmla="*/ 182 w 290"/>
                <a:gd name="T35" fmla="*/ 351 h 387"/>
                <a:gd name="T36" fmla="*/ 182 w 290"/>
                <a:gd name="T37" fmla="*/ 256 h 387"/>
                <a:gd name="T38" fmla="*/ 191 w 290"/>
                <a:gd name="T39" fmla="*/ 252 h 387"/>
                <a:gd name="T40" fmla="*/ 260 w 290"/>
                <a:gd name="T41" fmla="*/ 145 h 387"/>
                <a:gd name="T42" fmla="*/ 145 w 290"/>
                <a:gd name="T43" fmla="*/ 3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87">
                  <a:moveTo>
                    <a:pt x="170" y="387"/>
                  </a:moveTo>
                  <a:cubicBezTo>
                    <a:pt x="129" y="387"/>
                    <a:pt x="129" y="387"/>
                    <a:pt x="129" y="387"/>
                  </a:cubicBezTo>
                  <a:cubicBezTo>
                    <a:pt x="106" y="387"/>
                    <a:pt x="88" y="371"/>
                    <a:pt x="88" y="351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35" y="256"/>
                    <a:pt x="0" y="204"/>
                    <a:pt x="0" y="145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225" y="0"/>
                    <a:pt x="290" y="65"/>
                    <a:pt x="290" y="145"/>
                  </a:cubicBezTo>
                  <a:cubicBezTo>
                    <a:pt x="290" y="201"/>
                    <a:pt x="260" y="251"/>
                    <a:pt x="212" y="275"/>
                  </a:cubicBezTo>
                  <a:cubicBezTo>
                    <a:pt x="212" y="351"/>
                    <a:pt x="212" y="351"/>
                    <a:pt x="212" y="351"/>
                  </a:cubicBezTo>
                  <a:cubicBezTo>
                    <a:pt x="212" y="371"/>
                    <a:pt x="194" y="387"/>
                    <a:pt x="170" y="387"/>
                  </a:cubicBezTo>
                  <a:close/>
                  <a:moveTo>
                    <a:pt x="145" y="30"/>
                  </a:moveTo>
                  <a:cubicBezTo>
                    <a:pt x="82" y="30"/>
                    <a:pt x="30" y="82"/>
                    <a:pt x="30" y="145"/>
                  </a:cubicBezTo>
                  <a:cubicBezTo>
                    <a:pt x="30" y="195"/>
                    <a:pt x="61" y="239"/>
                    <a:pt x="108" y="255"/>
                  </a:cubicBezTo>
                  <a:cubicBezTo>
                    <a:pt x="118" y="259"/>
                    <a:pt x="118" y="259"/>
                    <a:pt x="118" y="259"/>
                  </a:cubicBezTo>
                  <a:cubicBezTo>
                    <a:pt x="118" y="351"/>
                    <a:pt x="118" y="351"/>
                    <a:pt x="118" y="351"/>
                  </a:cubicBezTo>
                  <a:cubicBezTo>
                    <a:pt x="118" y="353"/>
                    <a:pt x="122" y="357"/>
                    <a:pt x="129" y="357"/>
                  </a:cubicBezTo>
                  <a:cubicBezTo>
                    <a:pt x="170" y="357"/>
                    <a:pt x="170" y="357"/>
                    <a:pt x="170" y="357"/>
                  </a:cubicBezTo>
                  <a:cubicBezTo>
                    <a:pt x="178" y="357"/>
                    <a:pt x="182" y="353"/>
                    <a:pt x="182" y="351"/>
                  </a:cubicBezTo>
                  <a:cubicBezTo>
                    <a:pt x="182" y="256"/>
                    <a:pt x="182" y="256"/>
                    <a:pt x="182" y="256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233" y="234"/>
                    <a:pt x="260" y="192"/>
                    <a:pt x="260" y="145"/>
                  </a:cubicBezTo>
                  <a:cubicBezTo>
                    <a:pt x="260" y="82"/>
                    <a:pt x="209" y="30"/>
                    <a:pt x="145" y="30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674" y="3283"/>
              <a:ext cx="223" cy="71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1241" y="2919"/>
              <a:ext cx="197" cy="72"/>
            </a:xfrm>
            <a:custGeom>
              <a:avLst/>
              <a:gdLst>
                <a:gd name="T0" fmla="*/ 68 w 83"/>
                <a:gd name="T1" fmla="*/ 30 h 30"/>
                <a:gd name="T2" fmla="*/ 15 w 83"/>
                <a:gd name="T3" fmla="*/ 30 h 30"/>
                <a:gd name="T4" fmla="*/ 0 w 83"/>
                <a:gd name="T5" fmla="*/ 15 h 30"/>
                <a:gd name="T6" fmla="*/ 15 w 83"/>
                <a:gd name="T7" fmla="*/ 0 h 30"/>
                <a:gd name="T8" fmla="*/ 68 w 83"/>
                <a:gd name="T9" fmla="*/ 0 h 30"/>
                <a:gd name="T10" fmla="*/ 83 w 83"/>
                <a:gd name="T11" fmla="*/ 15 h 30"/>
                <a:gd name="T12" fmla="*/ 68 w 8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30">
                  <a:moveTo>
                    <a:pt x="68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6" y="0"/>
                    <a:pt x="83" y="7"/>
                    <a:pt x="83" y="15"/>
                  </a:cubicBezTo>
                  <a:cubicBezTo>
                    <a:pt x="83" y="24"/>
                    <a:pt x="76" y="30"/>
                    <a:pt x="68" y="30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116" y="2919"/>
              <a:ext cx="192" cy="72"/>
            </a:xfrm>
            <a:custGeom>
              <a:avLst/>
              <a:gdLst>
                <a:gd name="T0" fmla="*/ 66 w 81"/>
                <a:gd name="T1" fmla="*/ 30 h 30"/>
                <a:gd name="T2" fmla="*/ 15 w 81"/>
                <a:gd name="T3" fmla="*/ 30 h 30"/>
                <a:gd name="T4" fmla="*/ 0 w 81"/>
                <a:gd name="T5" fmla="*/ 15 h 30"/>
                <a:gd name="T6" fmla="*/ 15 w 81"/>
                <a:gd name="T7" fmla="*/ 0 h 30"/>
                <a:gd name="T8" fmla="*/ 66 w 81"/>
                <a:gd name="T9" fmla="*/ 0 h 30"/>
                <a:gd name="T10" fmla="*/ 81 w 81"/>
                <a:gd name="T11" fmla="*/ 15 h 30"/>
                <a:gd name="T12" fmla="*/ 66 w 8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0">
                  <a:moveTo>
                    <a:pt x="6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4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0"/>
                    <a:pt x="66" y="30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1125" y="2463"/>
              <a:ext cx="166" cy="162"/>
            </a:xfrm>
            <a:custGeom>
              <a:avLst/>
              <a:gdLst>
                <a:gd name="T0" fmla="*/ 16 w 70"/>
                <a:gd name="T1" fmla="*/ 68 h 68"/>
                <a:gd name="T2" fmla="*/ 6 w 70"/>
                <a:gd name="T3" fmla="*/ 63 h 68"/>
                <a:gd name="T4" fmla="*/ 6 w 70"/>
                <a:gd name="T5" fmla="*/ 42 h 68"/>
                <a:gd name="T6" fmla="*/ 43 w 70"/>
                <a:gd name="T7" fmla="*/ 6 h 68"/>
                <a:gd name="T8" fmla="*/ 64 w 70"/>
                <a:gd name="T9" fmla="*/ 6 h 68"/>
                <a:gd name="T10" fmla="*/ 64 w 70"/>
                <a:gd name="T11" fmla="*/ 27 h 68"/>
                <a:gd name="T12" fmla="*/ 27 w 70"/>
                <a:gd name="T13" fmla="*/ 64 h 68"/>
                <a:gd name="T14" fmla="*/ 16 w 70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8">
                  <a:moveTo>
                    <a:pt x="16" y="68"/>
                  </a:moveTo>
                  <a:cubicBezTo>
                    <a:pt x="13" y="68"/>
                    <a:pt x="9" y="66"/>
                    <a:pt x="6" y="63"/>
                  </a:cubicBezTo>
                  <a:cubicBezTo>
                    <a:pt x="0" y="58"/>
                    <a:pt x="0" y="48"/>
                    <a:pt x="6" y="4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9" y="0"/>
                    <a:pt x="58" y="0"/>
                    <a:pt x="64" y="6"/>
                  </a:cubicBezTo>
                  <a:cubicBezTo>
                    <a:pt x="70" y="12"/>
                    <a:pt x="70" y="21"/>
                    <a:pt x="64" y="27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4" y="66"/>
                    <a:pt x="20" y="68"/>
                    <a:pt x="16" y="68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261" y="2463"/>
              <a:ext cx="163" cy="162"/>
            </a:xfrm>
            <a:custGeom>
              <a:avLst/>
              <a:gdLst>
                <a:gd name="T0" fmla="*/ 53 w 69"/>
                <a:gd name="T1" fmla="*/ 68 h 68"/>
                <a:gd name="T2" fmla="*/ 42 w 69"/>
                <a:gd name="T3" fmla="*/ 64 h 68"/>
                <a:gd name="T4" fmla="*/ 6 w 69"/>
                <a:gd name="T5" fmla="*/ 27 h 68"/>
                <a:gd name="T6" fmla="*/ 6 w 69"/>
                <a:gd name="T7" fmla="*/ 6 h 68"/>
                <a:gd name="T8" fmla="*/ 27 w 69"/>
                <a:gd name="T9" fmla="*/ 6 h 68"/>
                <a:gd name="T10" fmla="*/ 63 w 69"/>
                <a:gd name="T11" fmla="*/ 42 h 68"/>
                <a:gd name="T12" fmla="*/ 63 w 69"/>
                <a:gd name="T13" fmla="*/ 64 h 68"/>
                <a:gd name="T14" fmla="*/ 53 w 69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8">
                  <a:moveTo>
                    <a:pt x="53" y="68"/>
                  </a:moveTo>
                  <a:cubicBezTo>
                    <a:pt x="49" y="68"/>
                    <a:pt x="45" y="66"/>
                    <a:pt x="42" y="6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1"/>
                    <a:pt x="0" y="12"/>
                    <a:pt x="6" y="6"/>
                  </a:cubicBezTo>
                  <a:cubicBezTo>
                    <a:pt x="11" y="0"/>
                    <a:pt x="21" y="0"/>
                    <a:pt x="27" y="6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9" y="48"/>
                    <a:pt x="69" y="58"/>
                    <a:pt x="63" y="64"/>
                  </a:cubicBezTo>
                  <a:cubicBezTo>
                    <a:pt x="60" y="66"/>
                    <a:pt x="56" y="68"/>
                    <a:pt x="53" y="68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740" y="2264"/>
              <a:ext cx="71" cy="190"/>
            </a:xfrm>
            <a:custGeom>
              <a:avLst/>
              <a:gdLst>
                <a:gd name="T0" fmla="*/ 15 w 30"/>
                <a:gd name="T1" fmla="*/ 80 h 80"/>
                <a:gd name="T2" fmla="*/ 0 w 30"/>
                <a:gd name="T3" fmla="*/ 65 h 80"/>
                <a:gd name="T4" fmla="*/ 0 w 30"/>
                <a:gd name="T5" fmla="*/ 15 h 80"/>
                <a:gd name="T6" fmla="*/ 15 w 30"/>
                <a:gd name="T7" fmla="*/ 0 h 80"/>
                <a:gd name="T8" fmla="*/ 30 w 30"/>
                <a:gd name="T9" fmla="*/ 15 h 80"/>
                <a:gd name="T10" fmla="*/ 30 w 30"/>
                <a:gd name="T11" fmla="*/ 65 h 80"/>
                <a:gd name="T12" fmla="*/ 15 w 3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0">
                  <a:moveTo>
                    <a:pt x="15" y="80"/>
                  </a:moveTo>
                  <a:cubicBezTo>
                    <a:pt x="6" y="80"/>
                    <a:pt x="0" y="74"/>
                    <a:pt x="0" y="6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74"/>
                    <a:pt x="23" y="80"/>
                    <a:pt x="15" y="80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</p:grpSp>
      <p:grpSp>
        <p:nvGrpSpPr>
          <p:cNvPr id="20" name="Group 34"/>
          <p:cNvGrpSpPr>
            <a:grpSpLocks noChangeAspect="1"/>
          </p:cNvGrpSpPr>
          <p:nvPr/>
        </p:nvGrpSpPr>
        <p:grpSpPr bwMode="auto">
          <a:xfrm>
            <a:off x="7263408" y="5460630"/>
            <a:ext cx="605663" cy="564889"/>
            <a:chOff x="116" y="2264"/>
            <a:chExt cx="1322" cy="1233"/>
          </a:xfrm>
        </p:grpSpPr>
        <p:sp>
          <p:nvSpPr>
            <p:cNvPr id="21" name="Freeform 35"/>
            <p:cNvSpPr>
              <a:spLocks noEditPoints="1"/>
            </p:cNvSpPr>
            <p:nvPr/>
          </p:nvSpPr>
          <p:spPr bwMode="auto">
            <a:xfrm>
              <a:off x="429" y="2577"/>
              <a:ext cx="689" cy="920"/>
            </a:xfrm>
            <a:custGeom>
              <a:avLst/>
              <a:gdLst>
                <a:gd name="T0" fmla="*/ 170 w 290"/>
                <a:gd name="T1" fmla="*/ 387 h 387"/>
                <a:gd name="T2" fmla="*/ 129 w 290"/>
                <a:gd name="T3" fmla="*/ 387 h 387"/>
                <a:gd name="T4" fmla="*/ 88 w 290"/>
                <a:gd name="T5" fmla="*/ 351 h 387"/>
                <a:gd name="T6" fmla="*/ 88 w 290"/>
                <a:gd name="T7" fmla="*/ 279 h 387"/>
                <a:gd name="T8" fmla="*/ 0 w 290"/>
                <a:gd name="T9" fmla="*/ 145 h 387"/>
                <a:gd name="T10" fmla="*/ 145 w 290"/>
                <a:gd name="T11" fmla="*/ 0 h 387"/>
                <a:gd name="T12" fmla="*/ 290 w 290"/>
                <a:gd name="T13" fmla="*/ 145 h 387"/>
                <a:gd name="T14" fmla="*/ 212 w 290"/>
                <a:gd name="T15" fmla="*/ 275 h 387"/>
                <a:gd name="T16" fmla="*/ 212 w 290"/>
                <a:gd name="T17" fmla="*/ 351 h 387"/>
                <a:gd name="T18" fmla="*/ 170 w 290"/>
                <a:gd name="T19" fmla="*/ 387 h 387"/>
                <a:gd name="T20" fmla="*/ 145 w 290"/>
                <a:gd name="T21" fmla="*/ 30 h 387"/>
                <a:gd name="T22" fmla="*/ 30 w 290"/>
                <a:gd name="T23" fmla="*/ 145 h 387"/>
                <a:gd name="T24" fmla="*/ 108 w 290"/>
                <a:gd name="T25" fmla="*/ 255 h 387"/>
                <a:gd name="T26" fmla="*/ 118 w 290"/>
                <a:gd name="T27" fmla="*/ 259 h 387"/>
                <a:gd name="T28" fmla="*/ 118 w 290"/>
                <a:gd name="T29" fmla="*/ 351 h 387"/>
                <a:gd name="T30" fmla="*/ 129 w 290"/>
                <a:gd name="T31" fmla="*/ 357 h 387"/>
                <a:gd name="T32" fmla="*/ 170 w 290"/>
                <a:gd name="T33" fmla="*/ 357 h 387"/>
                <a:gd name="T34" fmla="*/ 182 w 290"/>
                <a:gd name="T35" fmla="*/ 351 h 387"/>
                <a:gd name="T36" fmla="*/ 182 w 290"/>
                <a:gd name="T37" fmla="*/ 256 h 387"/>
                <a:gd name="T38" fmla="*/ 191 w 290"/>
                <a:gd name="T39" fmla="*/ 252 h 387"/>
                <a:gd name="T40" fmla="*/ 260 w 290"/>
                <a:gd name="T41" fmla="*/ 145 h 387"/>
                <a:gd name="T42" fmla="*/ 145 w 290"/>
                <a:gd name="T43" fmla="*/ 3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87">
                  <a:moveTo>
                    <a:pt x="170" y="387"/>
                  </a:moveTo>
                  <a:cubicBezTo>
                    <a:pt x="129" y="387"/>
                    <a:pt x="129" y="387"/>
                    <a:pt x="129" y="387"/>
                  </a:cubicBezTo>
                  <a:cubicBezTo>
                    <a:pt x="106" y="387"/>
                    <a:pt x="88" y="371"/>
                    <a:pt x="88" y="351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35" y="256"/>
                    <a:pt x="0" y="204"/>
                    <a:pt x="0" y="145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225" y="0"/>
                    <a:pt x="290" y="65"/>
                    <a:pt x="290" y="145"/>
                  </a:cubicBezTo>
                  <a:cubicBezTo>
                    <a:pt x="290" y="201"/>
                    <a:pt x="260" y="251"/>
                    <a:pt x="212" y="275"/>
                  </a:cubicBezTo>
                  <a:cubicBezTo>
                    <a:pt x="212" y="351"/>
                    <a:pt x="212" y="351"/>
                    <a:pt x="212" y="351"/>
                  </a:cubicBezTo>
                  <a:cubicBezTo>
                    <a:pt x="212" y="371"/>
                    <a:pt x="194" y="387"/>
                    <a:pt x="170" y="387"/>
                  </a:cubicBezTo>
                  <a:close/>
                  <a:moveTo>
                    <a:pt x="145" y="30"/>
                  </a:moveTo>
                  <a:cubicBezTo>
                    <a:pt x="82" y="30"/>
                    <a:pt x="30" y="82"/>
                    <a:pt x="30" y="145"/>
                  </a:cubicBezTo>
                  <a:cubicBezTo>
                    <a:pt x="30" y="195"/>
                    <a:pt x="61" y="239"/>
                    <a:pt x="108" y="255"/>
                  </a:cubicBezTo>
                  <a:cubicBezTo>
                    <a:pt x="118" y="259"/>
                    <a:pt x="118" y="259"/>
                    <a:pt x="118" y="259"/>
                  </a:cubicBezTo>
                  <a:cubicBezTo>
                    <a:pt x="118" y="351"/>
                    <a:pt x="118" y="351"/>
                    <a:pt x="118" y="351"/>
                  </a:cubicBezTo>
                  <a:cubicBezTo>
                    <a:pt x="118" y="353"/>
                    <a:pt x="122" y="357"/>
                    <a:pt x="129" y="357"/>
                  </a:cubicBezTo>
                  <a:cubicBezTo>
                    <a:pt x="170" y="357"/>
                    <a:pt x="170" y="357"/>
                    <a:pt x="170" y="357"/>
                  </a:cubicBezTo>
                  <a:cubicBezTo>
                    <a:pt x="178" y="357"/>
                    <a:pt x="182" y="353"/>
                    <a:pt x="182" y="351"/>
                  </a:cubicBezTo>
                  <a:cubicBezTo>
                    <a:pt x="182" y="256"/>
                    <a:pt x="182" y="256"/>
                    <a:pt x="182" y="256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233" y="234"/>
                    <a:pt x="260" y="192"/>
                    <a:pt x="260" y="145"/>
                  </a:cubicBezTo>
                  <a:cubicBezTo>
                    <a:pt x="260" y="82"/>
                    <a:pt x="209" y="30"/>
                    <a:pt x="145" y="30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674" y="3283"/>
              <a:ext cx="223" cy="71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1241" y="2919"/>
              <a:ext cx="197" cy="72"/>
            </a:xfrm>
            <a:custGeom>
              <a:avLst/>
              <a:gdLst>
                <a:gd name="T0" fmla="*/ 68 w 83"/>
                <a:gd name="T1" fmla="*/ 30 h 30"/>
                <a:gd name="T2" fmla="*/ 15 w 83"/>
                <a:gd name="T3" fmla="*/ 30 h 30"/>
                <a:gd name="T4" fmla="*/ 0 w 83"/>
                <a:gd name="T5" fmla="*/ 15 h 30"/>
                <a:gd name="T6" fmla="*/ 15 w 83"/>
                <a:gd name="T7" fmla="*/ 0 h 30"/>
                <a:gd name="T8" fmla="*/ 68 w 83"/>
                <a:gd name="T9" fmla="*/ 0 h 30"/>
                <a:gd name="T10" fmla="*/ 83 w 83"/>
                <a:gd name="T11" fmla="*/ 15 h 30"/>
                <a:gd name="T12" fmla="*/ 68 w 8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30">
                  <a:moveTo>
                    <a:pt x="68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6" y="0"/>
                    <a:pt x="83" y="7"/>
                    <a:pt x="83" y="15"/>
                  </a:cubicBezTo>
                  <a:cubicBezTo>
                    <a:pt x="83" y="24"/>
                    <a:pt x="76" y="30"/>
                    <a:pt x="68" y="30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116" y="2919"/>
              <a:ext cx="192" cy="72"/>
            </a:xfrm>
            <a:custGeom>
              <a:avLst/>
              <a:gdLst>
                <a:gd name="T0" fmla="*/ 66 w 81"/>
                <a:gd name="T1" fmla="*/ 30 h 30"/>
                <a:gd name="T2" fmla="*/ 15 w 81"/>
                <a:gd name="T3" fmla="*/ 30 h 30"/>
                <a:gd name="T4" fmla="*/ 0 w 81"/>
                <a:gd name="T5" fmla="*/ 15 h 30"/>
                <a:gd name="T6" fmla="*/ 15 w 81"/>
                <a:gd name="T7" fmla="*/ 0 h 30"/>
                <a:gd name="T8" fmla="*/ 66 w 81"/>
                <a:gd name="T9" fmla="*/ 0 h 30"/>
                <a:gd name="T10" fmla="*/ 81 w 81"/>
                <a:gd name="T11" fmla="*/ 15 h 30"/>
                <a:gd name="T12" fmla="*/ 66 w 8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0">
                  <a:moveTo>
                    <a:pt x="6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4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0"/>
                    <a:pt x="66" y="30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1125" y="2463"/>
              <a:ext cx="166" cy="162"/>
            </a:xfrm>
            <a:custGeom>
              <a:avLst/>
              <a:gdLst>
                <a:gd name="T0" fmla="*/ 16 w 70"/>
                <a:gd name="T1" fmla="*/ 68 h 68"/>
                <a:gd name="T2" fmla="*/ 6 w 70"/>
                <a:gd name="T3" fmla="*/ 63 h 68"/>
                <a:gd name="T4" fmla="*/ 6 w 70"/>
                <a:gd name="T5" fmla="*/ 42 h 68"/>
                <a:gd name="T6" fmla="*/ 43 w 70"/>
                <a:gd name="T7" fmla="*/ 6 h 68"/>
                <a:gd name="T8" fmla="*/ 64 w 70"/>
                <a:gd name="T9" fmla="*/ 6 h 68"/>
                <a:gd name="T10" fmla="*/ 64 w 70"/>
                <a:gd name="T11" fmla="*/ 27 h 68"/>
                <a:gd name="T12" fmla="*/ 27 w 70"/>
                <a:gd name="T13" fmla="*/ 64 h 68"/>
                <a:gd name="T14" fmla="*/ 16 w 70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8">
                  <a:moveTo>
                    <a:pt x="16" y="68"/>
                  </a:moveTo>
                  <a:cubicBezTo>
                    <a:pt x="13" y="68"/>
                    <a:pt x="9" y="66"/>
                    <a:pt x="6" y="63"/>
                  </a:cubicBezTo>
                  <a:cubicBezTo>
                    <a:pt x="0" y="58"/>
                    <a:pt x="0" y="48"/>
                    <a:pt x="6" y="4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9" y="0"/>
                    <a:pt x="58" y="0"/>
                    <a:pt x="64" y="6"/>
                  </a:cubicBezTo>
                  <a:cubicBezTo>
                    <a:pt x="70" y="12"/>
                    <a:pt x="70" y="21"/>
                    <a:pt x="64" y="27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4" y="66"/>
                    <a:pt x="20" y="68"/>
                    <a:pt x="16" y="68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261" y="2463"/>
              <a:ext cx="163" cy="162"/>
            </a:xfrm>
            <a:custGeom>
              <a:avLst/>
              <a:gdLst>
                <a:gd name="T0" fmla="*/ 53 w 69"/>
                <a:gd name="T1" fmla="*/ 68 h 68"/>
                <a:gd name="T2" fmla="*/ 42 w 69"/>
                <a:gd name="T3" fmla="*/ 64 h 68"/>
                <a:gd name="T4" fmla="*/ 6 w 69"/>
                <a:gd name="T5" fmla="*/ 27 h 68"/>
                <a:gd name="T6" fmla="*/ 6 w 69"/>
                <a:gd name="T7" fmla="*/ 6 h 68"/>
                <a:gd name="T8" fmla="*/ 27 w 69"/>
                <a:gd name="T9" fmla="*/ 6 h 68"/>
                <a:gd name="T10" fmla="*/ 63 w 69"/>
                <a:gd name="T11" fmla="*/ 42 h 68"/>
                <a:gd name="T12" fmla="*/ 63 w 69"/>
                <a:gd name="T13" fmla="*/ 64 h 68"/>
                <a:gd name="T14" fmla="*/ 53 w 69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8">
                  <a:moveTo>
                    <a:pt x="53" y="68"/>
                  </a:moveTo>
                  <a:cubicBezTo>
                    <a:pt x="49" y="68"/>
                    <a:pt x="45" y="66"/>
                    <a:pt x="42" y="6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1"/>
                    <a:pt x="0" y="12"/>
                    <a:pt x="6" y="6"/>
                  </a:cubicBezTo>
                  <a:cubicBezTo>
                    <a:pt x="11" y="0"/>
                    <a:pt x="21" y="0"/>
                    <a:pt x="27" y="6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9" y="48"/>
                    <a:pt x="69" y="58"/>
                    <a:pt x="63" y="64"/>
                  </a:cubicBezTo>
                  <a:cubicBezTo>
                    <a:pt x="60" y="66"/>
                    <a:pt x="56" y="68"/>
                    <a:pt x="53" y="68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740" y="2264"/>
              <a:ext cx="71" cy="190"/>
            </a:xfrm>
            <a:custGeom>
              <a:avLst/>
              <a:gdLst>
                <a:gd name="T0" fmla="*/ 15 w 30"/>
                <a:gd name="T1" fmla="*/ 80 h 80"/>
                <a:gd name="T2" fmla="*/ 0 w 30"/>
                <a:gd name="T3" fmla="*/ 65 h 80"/>
                <a:gd name="T4" fmla="*/ 0 w 30"/>
                <a:gd name="T5" fmla="*/ 15 h 80"/>
                <a:gd name="T6" fmla="*/ 15 w 30"/>
                <a:gd name="T7" fmla="*/ 0 h 80"/>
                <a:gd name="T8" fmla="*/ 30 w 30"/>
                <a:gd name="T9" fmla="*/ 15 h 80"/>
                <a:gd name="T10" fmla="*/ 30 w 30"/>
                <a:gd name="T11" fmla="*/ 65 h 80"/>
                <a:gd name="T12" fmla="*/ 15 w 3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0">
                  <a:moveTo>
                    <a:pt x="15" y="80"/>
                  </a:moveTo>
                  <a:cubicBezTo>
                    <a:pt x="6" y="80"/>
                    <a:pt x="0" y="74"/>
                    <a:pt x="0" y="6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74"/>
                    <a:pt x="23" y="80"/>
                    <a:pt x="15" y="80"/>
                  </a:cubicBezTo>
                  <a:close/>
                </a:path>
              </a:pathLst>
            </a:custGeom>
            <a:solidFill>
              <a:srgbClr val="FF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accent6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79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2245" y="-300837"/>
            <a:ext cx="10520580" cy="1646302"/>
          </a:xfrm>
        </p:spPr>
        <p:txBody>
          <a:bodyPr/>
          <a:lstStyle/>
          <a:p>
            <a:pPr lvl="0" algn="ctr"/>
            <a:r>
              <a:rPr lang="es-CO" sz="2800">
                <a:solidFill>
                  <a:schemeClr val="tx1"/>
                </a:solidFill>
              </a:rPr>
              <a:t>1. Ingresa a la páginA www.ramajudicial.gov.co</a:t>
            </a:r>
            <a:endParaRPr lang="es-MX" sz="2800">
              <a:solidFill>
                <a:schemeClr val="tx1"/>
              </a:solidFill>
            </a:endParaRPr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85" y="1474639"/>
            <a:ext cx="8904640" cy="500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a la derecha con muesca 6"/>
          <p:cNvSpPr/>
          <p:nvPr/>
        </p:nvSpPr>
        <p:spPr>
          <a:xfrm rot="10800000">
            <a:off x="4863520" y="1575443"/>
            <a:ext cx="1442686" cy="42500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2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762" y="116241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es-CO" sz="2800">
                <a:solidFill>
                  <a:schemeClr val="tx1"/>
                </a:solidFill>
              </a:rPr>
              <a:t>2. DeslizaTE hacía abajo a la izquierda de </a:t>
            </a:r>
            <a:r>
              <a:rPr lang="es-CO" sz="2800"/>
              <a:t>TU</a:t>
            </a:r>
            <a:r>
              <a:rPr lang="es-CO" sz="2800">
                <a:solidFill>
                  <a:schemeClr val="tx1"/>
                </a:solidFill>
              </a:rPr>
              <a:t> pantalla y Ubica el título “JUZGADOS DEL CIRCUITO” y ¡Dale click! </a:t>
            </a:r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60" y="1497713"/>
            <a:ext cx="9036204" cy="50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a la derecha con muesca 3"/>
          <p:cNvSpPr/>
          <p:nvPr/>
        </p:nvSpPr>
        <p:spPr>
          <a:xfrm>
            <a:off x="953035" y="4275786"/>
            <a:ext cx="1214723" cy="42500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073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75897"/>
            <a:ext cx="9905998" cy="1821191"/>
          </a:xfrm>
        </p:spPr>
        <p:txBody>
          <a:bodyPr>
            <a:normAutofit/>
          </a:bodyPr>
          <a:lstStyle/>
          <a:p>
            <a:pPr algn="ctr"/>
            <a:r>
              <a:rPr lang="es-CO" sz="2800">
                <a:solidFill>
                  <a:schemeClr val="tx1"/>
                </a:solidFill>
              </a:rPr>
              <a:t>3. Selecciona la especialidad “JUZGADOS LABORALES DEL CIRCUITO” dándole click </a:t>
            </a:r>
          </a:p>
        </p:txBody>
      </p:sp>
      <p:pic>
        <p:nvPicPr>
          <p:cNvPr id="307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48" y="1890987"/>
            <a:ext cx="8636961" cy="485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a la derecha con muesca 3"/>
          <p:cNvSpPr/>
          <p:nvPr/>
        </p:nvSpPr>
        <p:spPr>
          <a:xfrm>
            <a:off x="1062384" y="4380904"/>
            <a:ext cx="1404919" cy="42500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8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41890"/>
            <a:ext cx="9905998" cy="1955198"/>
          </a:xfrm>
        </p:spPr>
        <p:txBody>
          <a:bodyPr>
            <a:normAutofit/>
          </a:bodyPr>
          <a:lstStyle/>
          <a:p>
            <a:pPr algn="ctr"/>
            <a:r>
              <a:rPr lang="es-CO" sz="2800">
                <a:solidFill>
                  <a:schemeClr val="tx1"/>
                </a:solidFill>
                <a:latin typeface="Calibri" panose="020F0502020204030204" pitchFamily="34" charset="0"/>
              </a:rPr>
              <a:t>4. Selecciona la ciudad de BOGOTÁ O LA DE TU INTERÉS</a:t>
            </a:r>
            <a:endParaRPr lang="es-CO" sz="2800"/>
          </a:p>
        </p:txBody>
      </p:sp>
      <p:pic>
        <p:nvPicPr>
          <p:cNvPr id="4098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69" y="1606477"/>
            <a:ext cx="8596182" cy="48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a la derecha con muesca 3"/>
          <p:cNvSpPr/>
          <p:nvPr/>
        </p:nvSpPr>
        <p:spPr>
          <a:xfrm>
            <a:off x="3838904" y="3473411"/>
            <a:ext cx="965139" cy="2962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09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1733" y="105063"/>
            <a:ext cx="8596668" cy="1607574"/>
          </a:xfrm>
        </p:spPr>
        <p:txBody>
          <a:bodyPr>
            <a:normAutofit/>
          </a:bodyPr>
          <a:lstStyle/>
          <a:p>
            <a:pPr algn="ctr"/>
            <a:r>
              <a:rPr lang="es-CO" sz="2800">
                <a:solidFill>
                  <a:schemeClr val="tx1"/>
                </a:solidFill>
                <a:latin typeface="Calibri" panose="020F0502020204030204" pitchFamily="34" charset="0"/>
              </a:rPr>
              <a:t>5. Selecciona la opción “JUZGADO 005 LABORAL DEL CIRCUITO DE BOGOTÁ” O EL JUZGADO DE TU INTERÉS</a:t>
            </a:r>
            <a:endParaRPr lang="es-CO" sz="2800"/>
          </a:p>
        </p:txBody>
      </p:sp>
      <p:pic>
        <p:nvPicPr>
          <p:cNvPr id="512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10" y="1543306"/>
            <a:ext cx="9190753" cy="516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a la derecha con muesca 3"/>
          <p:cNvSpPr/>
          <p:nvPr/>
        </p:nvSpPr>
        <p:spPr>
          <a:xfrm>
            <a:off x="3607619" y="4391163"/>
            <a:ext cx="1140780" cy="3734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26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121" y="467932"/>
            <a:ext cx="10221857" cy="1320800"/>
          </a:xfrm>
        </p:spPr>
        <p:txBody>
          <a:bodyPr>
            <a:normAutofit/>
          </a:bodyPr>
          <a:lstStyle/>
          <a:p>
            <a:pPr algn="ctr"/>
            <a:r>
              <a:rPr lang="es-CO" sz="2800"/>
              <a:t>6. Allí se </a:t>
            </a:r>
            <a:r>
              <a:rPr lang="es-CO" sz="2800" err="1"/>
              <a:t>desplegarÁ</a:t>
            </a:r>
            <a:r>
              <a:rPr lang="es-CO" sz="2800"/>
              <a:t> </a:t>
            </a:r>
            <a:r>
              <a:rPr lang="es-CO" sz="2800" err="1"/>
              <a:t>ÉstA</a:t>
            </a:r>
            <a:r>
              <a:rPr lang="es-CO" sz="2800"/>
              <a:t> pantalla y darás </a:t>
            </a:r>
            <a:r>
              <a:rPr lang="es-CO" sz="2800" err="1"/>
              <a:t>click</a:t>
            </a:r>
            <a:r>
              <a:rPr lang="es-CO" sz="2800"/>
              <a:t> a “Estados electrónicos”</a:t>
            </a:r>
          </a:p>
        </p:txBody>
      </p:sp>
      <p:pic>
        <p:nvPicPr>
          <p:cNvPr id="614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28" y="1937925"/>
            <a:ext cx="8199080" cy="460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a la derecha con muesca 3"/>
          <p:cNvSpPr/>
          <p:nvPr/>
        </p:nvSpPr>
        <p:spPr>
          <a:xfrm>
            <a:off x="1379483" y="5598647"/>
            <a:ext cx="1365029" cy="3992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970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67933"/>
            <a:ext cx="10224521" cy="1320800"/>
          </a:xfrm>
        </p:spPr>
        <p:txBody>
          <a:bodyPr>
            <a:normAutofit/>
          </a:bodyPr>
          <a:lstStyle/>
          <a:p>
            <a:pPr algn="ctr"/>
            <a:r>
              <a:rPr lang="es-CO" sz="2800">
                <a:solidFill>
                  <a:schemeClr val="tx1"/>
                </a:solidFill>
              </a:rPr>
              <a:t>7. Selecciona el año “2020” para acceder a los estados electrónicos</a:t>
            </a:r>
          </a:p>
        </p:txBody>
      </p:sp>
      <p:pic>
        <p:nvPicPr>
          <p:cNvPr id="7171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60" y="1702024"/>
            <a:ext cx="8577088" cy="482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a la derecha con muesca 3"/>
          <p:cNvSpPr/>
          <p:nvPr/>
        </p:nvSpPr>
        <p:spPr>
          <a:xfrm>
            <a:off x="1046630" y="4618297"/>
            <a:ext cx="1197735" cy="3348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649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{407B9264-8C4A-F541-B6A4-7591DD198C5C}tf10001122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Circuito</vt:lpstr>
      <vt:lpstr>¿CÓMO CONSULTAR EL ESTADO ELECTRÓNICO  Y CONVERTIRTE EN UN USUARIO DIGITAL?   </vt:lpstr>
      <vt:lpstr>            </vt:lpstr>
      <vt:lpstr>1. Ingresa a la páginA www.ramajudicial.gov.co</vt:lpstr>
      <vt:lpstr>2. DeslizaTE hacía abajo a la izquierda de TU pantalla y Ubica el título “JUZGADOS DEL CIRCUITO” y ¡Dale click! </vt:lpstr>
      <vt:lpstr>3. Selecciona la especialidad “JUZGADOS LABORALES DEL CIRCUITO” dándole click </vt:lpstr>
      <vt:lpstr>4. Selecciona la ciudad de BOGOTÁ O LA DE TU INTERÉS</vt:lpstr>
      <vt:lpstr>5. Selecciona la opción “JUZGADO 005 LABORAL DEL CIRCUITO DE BOGOTÁ” O EL JUZGADO DE TU INTERÉS</vt:lpstr>
      <vt:lpstr>6. Allí se desplegarÁ ÉstA pantalla y darás click a “Estados electrónicos”</vt:lpstr>
      <vt:lpstr>7. Selecciona el año “2020” para acceder a los estados electrónicos</vt:lpstr>
      <vt:lpstr>8. Selecciona el MES DE TU INTERÉS PARA CONSULTAR EL ESTADO ELECTRÓNICO</vt:lpstr>
      <vt:lpstr>9. UNA VEZ UBICADO EN EL MES, PODRÁS DESCARGAR EL ESTADO ELECTRÓNICO DANDO “CLICK” EN CONSULTAR. TAMBIÉN PODRÁS ENCONTRAR LAS ACTAS DEL MES RESPECTIVO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VER EL ESTADO ELECTRÓNICO?</dc:title>
  <dc:creator>USER</dc:creator>
  <cp:revision>1</cp:revision>
  <dcterms:created xsi:type="dcterms:W3CDTF">2020-05-18T21:16:07Z</dcterms:created>
  <dcterms:modified xsi:type="dcterms:W3CDTF">2020-06-12T13:43:27Z</dcterms:modified>
</cp:coreProperties>
</file>