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14/02/2023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1FCD1DE-2155-48A3-BA5F-BFE59C683394}"/>
              </a:ext>
            </a:extLst>
          </p:cNvPr>
          <p:cNvGrpSpPr/>
          <p:nvPr/>
        </p:nvGrpSpPr>
        <p:grpSpPr>
          <a:xfrm>
            <a:off x="0" y="-39757"/>
            <a:ext cx="12192000" cy="6897757"/>
            <a:chOff x="0" y="-39757"/>
            <a:chExt cx="12192000" cy="68977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973ED0-80E8-4C07-97D3-086CA96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9757"/>
              <a:ext cx="12192000" cy="689775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128FF6E-4592-4864-A5A9-A6BAB27B5072}"/>
                </a:ext>
              </a:extLst>
            </p:cNvPr>
            <p:cNvSpPr txBox="1"/>
            <p:nvPr/>
          </p:nvSpPr>
          <p:spPr>
            <a:xfrm>
              <a:off x="493448" y="1480139"/>
              <a:ext cx="520885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JUZGADO SEXTO LABORAL DEL CIRCUITO DE BOGOTÁ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B3ED296-91CC-45BF-AF69-07289D0E4A93}"/>
                </a:ext>
              </a:extLst>
            </p:cNvPr>
            <p:cNvSpPr txBox="1"/>
            <p:nvPr/>
          </p:nvSpPr>
          <p:spPr>
            <a:xfrm>
              <a:off x="493448" y="5493026"/>
              <a:ext cx="10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Viernes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9419F39-2067-4C32-8817-A719C4EB973C}"/>
                </a:ext>
              </a:extLst>
            </p:cNvPr>
            <p:cNvSpPr txBox="1"/>
            <p:nvPr/>
          </p:nvSpPr>
          <p:spPr>
            <a:xfrm>
              <a:off x="3212578" y="5493026"/>
              <a:ext cx="4918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12:00 p.m. a 1 p.m. y de 2:00 p.m. a 3 p.m.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0D28123-90D8-4F8B-822E-606088E62CB3}"/>
                </a:ext>
              </a:extLst>
            </p:cNvPr>
            <p:cNvSpPr txBox="1"/>
            <p:nvPr/>
          </p:nvSpPr>
          <p:spPr>
            <a:xfrm>
              <a:off x="651076" y="6352075"/>
              <a:ext cx="1739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Tel: 2 81 63 69</a:t>
              </a:r>
              <a:endParaRPr lang="es-CO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42E87D0-B584-4D36-A36B-CF051DC53813}"/>
                </a:ext>
              </a:extLst>
            </p:cNvPr>
            <p:cNvSpPr txBox="1"/>
            <p:nvPr/>
          </p:nvSpPr>
          <p:spPr>
            <a:xfrm>
              <a:off x="3605703" y="6352075"/>
              <a:ext cx="3785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Dirección: Calle 14 #7 -33 piso 19</a:t>
              </a:r>
              <a:endParaRPr lang="es-CO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06B4612-0EA2-44F4-9F40-D1ABF0DCA28B}"/>
                </a:ext>
              </a:extLst>
            </p:cNvPr>
            <p:cNvSpPr txBox="1"/>
            <p:nvPr/>
          </p:nvSpPr>
          <p:spPr>
            <a:xfrm>
              <a:off x="8382303" y="6352075"/>
              <a:ext cx="340683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5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jlato06@cendoj.ramajudicial.gov.co</a:t>
              </a:r>
              <a:endParaRPr lang="es-CO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Paula Andrea Muñoz Baquero</cp:lastModifiedBy>
  <cp:revision>9</cp:revision>
  <dcterms:created xsi:type="dcterms:W3CDTF">2021-07-01T13:33:34Z</dcterms:created>
  <dcterms:modified xsi:type="dcterms:W3CDTF">2023-02-14T20:16:11Z</dcterms:modified>
</cp:coreProperties>
</file>