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OTQ4NWMyYWYtMzY0Ni00NmJhLTljODMtYTNlNDVlYzY4MjM5%40thread.v2/0?context=%7b%22Tid%22%3a%22622cba98-80f8-41f3-8df5-8eb99901598b%22%2c%22Oid%22%3a%226e259834-3be5-4e28-91a2-1a8a8abb138f%22%7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1FCD1DE-2155-48A3-BA5F-BFE59C683394}"/>
              </a:ext>
            </a:extLst>
          </p:cNvPr>
          <p:cNvGrpSpPr/>
          <p:nvPr/>
        </p:nvGrpSpPr>
        <p:grpSpPr>
          <a:xfrm>
            <a:off x="0" y="7266"/>
            <a:ext cx="12192000" cy="6897757"/>
            <a:chOff x="0" y="69300"/>
            <a:chExt cx="12192000" cy="68977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F973ED0-80E8-4C07-97D3-086CA961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300"/>
              <a:ext cx="12192000" cy="6897757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C128FF6E-4592-4864-A5A9-A6BAB27B5072}"/>
                </a:ext>
              </a:extLst>
            </p:cNvPr>
            <p:cNvSpPr txBox="1"/>
            <p:nvPr/>
          </p:nvSpPr>
          <p:spPr>
            <a:xfrm>
              <a:off x="493449" y="1480139"/>
              <a:ext cx="414566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5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JUZGADO 33 LABORAL DEL CIRCUITO DE BOGOTÁ D. C.</a:t>
              </a:r>
            </a:p>
            <a:p>
              <a:pPr algn="ctr"/>
              <a:r>
                <a:rPr lang="es-E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Julio Alberto Jaramillo Zabala</a:t>
              </a:r>
            </a:p>
            <a:p>
              <a:pPr algn="ctr"/>
              <a:r>
                <a:rPr lang="es-E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Juez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B3ED296-91CC-45BF-AF69-07289D0E4A93}"/>
                </a:ext>
              </a:extLst>
            </p:cNvPr>
            <p:cNvSpPr txBox="1"/>
            <p:nvPr/>
          </p:nvSpPr>
          <p:spPr>
            <a:xfrm>
              <a:off x="493448" y="5493026"/>
              <a:ext cx="23800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Miércoles a Viernes</a:t>
              </a:r>
              <a:endParaRPr lang="es-CO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9419F39-2067-4C32-8817-A719C4EB973C}"/>
                </a:ext>
              </a:extLst>
            </p:cNvPr>
            <p:cNvSpPr txBox="1"/>
            <p:nvPr/>
          </p:nvSpPr>
          <p:spPr>
            <a:xfrm>
              <a:off x="3212578" y="5493026"/>
              <a:ext cx="2698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 11:00 am a 12:00m</a:t>
              </a:r>
              <a:endParaRPr lang="es-CO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0D28123-90D8-4F8B-822E-606088E62CB3}"/>
                </a:ext>
              </a:extLst>
            </p:cNvPr>
            <p:cNvSpPr txBox="1"/>
            <p:nvPr/>
          </p:nvSpPr>
          <p:spPr>
            <a:xfrm>
              <a:off x="651076" y="6352075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>
                  <a:solidFill>
                    <a:srgbClr val="00223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2867655</a:t>
              </a:r>
              <a:endParaRPr lang="es-CO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42E87D0-B584-4D36-A36B-CF051DC53813}"/>
                </a:ext>
              </a:extLst>
            </p:cNvPr>
            <p:cNvSpPr txBox="1"/>
            <p:nvPr/>
          </p:nvSpPr>
          <p:spPr>
            <a:xfrm>
              <a:off x="3605703" y="6352075"/>
              <a:ext cx="3159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>
                  <a:solidFill>
                    <a:srgbClr val="00223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Calle 12C No. 7 -36, Piso 10</a:t>
              </a:r>
              <a:endParaRPr lang="es-CO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06B4612-0EA2-44F4-9F40-D1ABF0DCA28B}"/>
                </a:ext>
              </a:extLst>
            </p:cNvPr>
            <p:cNvSpPr txBox="1"/>
            <p:nvPr/>
          </p:nvSpPr>
          <p:spPr>
            <a:xfrm>
              <a:off x="8382303" y="6352075"/>
              <a:ext cx="340683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500" b="1" dirty="0">
                  <a:solidFill>
                    <a:srgbClr val="00223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jlato33@cendoj.ramajudicial.gov.co</a:t>
              </a:r>
              <a:endParaRPr lang="es-CO" sz="15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3F28576D-EE2D-4976-ACA5-E210C9D445B3}"/>
              </a:ext>
            </a:extLst>
          </p:cNvPr>
          <p:cNvSpPr/>
          <p:nvPr/>
        </p:nvSpPr>
        <p:spPr>
          <a:xfrm>
            <a:off x="3280095" y="3917659"/>
            <a:ext cx="2815905" cy="763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0B1D376-EC44-4C5C-B70F-79764993D76F}"/>
              </a:ext>
            </a:extLst>
          </p:cNvPr>
          <p:cNvSpPr/>
          <p:nvPr/>
        </p:nvSpPr>
        <p:spPr>
          <a:xfrm>
            <a:off x="3280095" y="4018327"/>
            <a:ext cx="2815905" cy="662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hlinkClick r:id="rId3"/>
            <a:extLst>
              <a:ext uri="{FF2B5EF4-FFF2-40B4-BE49-F238E27FC236}">
                <a16:creationId xmlns:a16="http://schemas.microsoft.com/office/drawing/2014/main" id="{71E8D392-A58E-4E49-BFE8-02FD229D2AC2}"/>
              </a:ext>
            </a:extLst>
          </p:cNvPr>
          <p:cNvSpPr/>
          <p:nvPr/>
        </p:nvSpPr>
        <p:spPr>
          <a:xfrm>
            <a:off x="3380763" y="4018327"/>
            <a:ext cx="2698175" cy="662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44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Magnolia Yanneth Galvis Lagos</cp:lastModifiedBy>
  <cp:revision>12</cp:revision>
  <dcterms:created xsi:type="dcterms:W3CDTF">2021-07-01T13:33:34Z</dcterms:created>
  <dcterms:modified xsi:type="dcterms:W3CDTF">2021-08-31T21:55:20Z</dcterms:modified>
</cp:coreProperties>
</file>