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6/10/2021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20 CIVIL MUNICIPAL BUCARAMANGA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1972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Martes y Jueves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38398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01:00 pm a 03,00 pm </a:t>
            </a: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607-6422224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98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Carrera 12 No. 31-08 Segundo Piso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654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j20cmbuc@cendoj.ramajudicial.gov.co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</Words>
  <Application>Microsoft Office PowerPoint</Application>
  <PresentationFormat>Panorámica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Lizeth Alejandra Suarez Quiñonez</cp:lastModifiedBy>
  <cp:revision>7</cp:revision>
  <dcterms:created xsi:type="dcterms:W3CDTF">2021-07-01T13:33:34Z</dcterms:created>
  <dcterms:modified xsi:type="dcterms:W3CDTF">2021-10-06T16:29:23Z</dcterms:modified>
</cp:coreProperties>
</file>