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115" d="100"/>
          <a:sy n="115" d="100"/>
        </p:scale>
        <p:origin x="10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C6127-7500-4B33-A85D-00B94269F783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31FCF-70BC-4702-9C0F-9E09FDC2D4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497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31FCF-70BC-4702-9C0F-9E09FDC2D45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05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343819" y="1480139"/>
            <a:ext cx="5208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</a:t>
            </a:r>
            <a:r>
              <a:rPr lang="es-E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Quinto Civil Municipal de oralidad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26946" y="5477637"/>
            <a:ext cx="296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Viernes de 10 A.M a 12: 00M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35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 40 No 44-80 Centro </a:t>
            </a:r>
            <a:r>
              <a:rPr lang="es-ES" b="1" dirty="0" err="1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Civico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Piso </a:t>
            </a:r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29683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cmun05ba@cendoj.ramajudicial.gov.co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</Words>
  <Application>Microsoft Office PowerPoint</Application>
  <PresentationFormat>Panorámica</PresentationFormat>
  <Paragraphs>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CSJ</cp:lastModifiedBy>
  <cp:revision>9</cp:revision>
  <dcterms:created xsi:type="dcterms:W3CDTF">2021-07-01T13:33:34Z</dcterms:created>
  <dcterms:modified xsi:type="dcterms:W3CDTF">2021-07-29T22:01:44Z</dcterms:modified>
</cp:coreProperties>
</file>