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41EA1-3C27-49BF-B7C4-97CD203B714C}" type="datetimeFigureOut">
              <a:rPr lang="es-CO" smtClean="0"/>
              <a:t>30/06/2020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BFA3-0B5D-427C-8BAD-0EBA1129C5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193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41EA1-3C27-49BF-B7C4-97CD203B714C}" type="datetimeFigureOut">
              <a:rPr lang="es-CO" smtClean="0"/>
              <a:t>30/06/2020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BFA3-0B5D-427C-8BAD-0EBA1129C5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8049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41EA1-3C27-49BF-B7C4-97CD203B714C}" type="datetimeFigureOut">
              <a:rPr lang="es-CO" smtClean="0"/>
              <a:t>30/06/2020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BFA3-0B5D-427C-8BAD-0EBA1129C5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307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41EA1-3C27-49BF-B7C4-97CD203B714C}" type="datetimeFigureOut">
              <a:rPr lang="es-CO" smtClean="0"/>
              <a:t>30/06/2020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BFA3-0B5D-427C-8BAD-0EBA1129C5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4294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41EA1-3C27-49BF-B7C4-97CD203B714C}" type="datetimeFigureOut">
              <a:rPr lang="es-CO" smtClean="0"/>
              <a:t>30/06/2020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BFA3-0B5D-427C-8BAD-0EBA1129C5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866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41EA1-3C27-49BF-B7C4-97CD203B714C}" type="datetimeFigureOut">
              <a:rPr lang="es-CO" smtClean="0"/>
              <a:t>30/06/2020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BFA3-0B5D-427C-8BAD-0EBA1129C5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55046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41EA1-3C27-49BF-B7C4-97CD203B714C}" type="datetimeFigureOut">
              <a:rPr lang="es-CO" smtClean="0"/>
              <a:t>30/06/2020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BFA3-0B5D-427C-8BAD-0EBA1129C5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86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41EA1-3C27-49BF-B7C4-97CD203B714C}" type="datetimeFigureOut">
              <a:rPr lang="es-CO" smtClean="0"/>
              <a:t>30/06/2020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BFA3-0B5D-427C-8BAD-0EBA1129C5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0069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41EA1-3C27-49BF-B7C4-97CD203B714C}" type="datetimeFigureOut">
              <a:rPr lang="es-CO" smtClean="0"/>
              <a:t>30/06/2020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BFA3-0B5D-427C-8BAD-0EBA1129C5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6209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41EA1-3C27-49BF-B7C4-97CD203B714C}" type="datetimeFigureOut">
              <a:rPr lang="es-CO" smtClean="0"/>
              <a:t>30/06/2020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BFA3-0B5D-427C-8BAD-0EBA1129C5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8071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41EA1-3C27-49BF-B7C4-97CD203B714C}" type="datetimeFigureOut">
              <a:rPr lang="es-CO" smtClean="0"/>
              <a:t>30/06/2020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BFA3-0B5D-427C-8BAD-0EBA1129C5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9832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41EA1-3C27-49BF-B7C4-97CD203B714C}" type="datetimeFigureOut">
              <a:rPr lang="es-CO" smtClean="0"/>
              <a:t>30/06/2020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BBFA3-0B5D-427C-8BAD-0EBA1129C5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9404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b="6272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5042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</dc:creator>
  <cp:lastModifiedBy>Javier</cp:lastModifiedBy>
  <cp:revision>2</cp:revision>
  <dcterms:created xsi:type="dcterms:W3CDTF">2020-07-01T03:11:41Z</dcterms:created>
  <dcterms:modified xsi:type="dcterms:W3CDTF">2020-07-01T03:23:10Z</dcterms:modified>
</cp:coreProperties>
</file>