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65" r:id="rId2"/>
  </p:sldIdLst>
  <p:sldSz cx="9144000" cy="5143500" type="screen16x9"/>
  <p:notesSz cx="6858000" cy="9144000"/>
  <p:embeddedFontLst>
    <p:embeddedFont>
      <p:font typeface="Roboto" panose="020B0604020202020204" charset="0"/>
      <p:regular r:id="rId4"/>
      <p:bold r:id="rId5"/>
      <p:italic r:id="rId6"/>
      <p:boldItalic r:id="rId7"/>
    </p:embeddedFont>
    <p:embeddedFont>
      <p:font typeface="Dosis" panose="020B0604020202020204" charset="0"/>
      <p:bold r:id="rId8"/>
    </p:embeddedFont>
    <p:embeddedFont>
      <p:font typeface="Cooper Black" panose="0208090404030B020404" pitchFamily="18" charset="0"/>
      <p:regular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ED14651-E47E-4DDF-B93D-F3FD9ADBC676}">
  <a:tblStyle styleId="{BED14651-E47E-4DDF-B93D-F3FD9ADBC67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63" y="5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94001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1626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32" name="Shape 32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72134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 flipH="1">
            <a:off x="990375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104900" y="1277625"/>
            <a:ext cx="7581900" cy="3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▸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04900" y="1200150"/>
            <a:ext cx="75819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FF8700"/>
              </a:buClr>
              <a:buSzPts val="3000"/>
              <a:buFont typeface="Roboto"/>
              <a:buChar char="▸"/>
              <a:defRPr sz="30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Shape 185" descr="2.jpg"/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3792116" y="1013693"/>
            <a:ext cx="5856708" cy="3461069"/>
          </a:xfrm>
          <a:prstGeom prst="parallelogram">
            <a:avLst>
              <a:gd name="adj" fmla="val 51555"/>
            </a:avLst>
          </a:prstGeom>
          <a:noFill/>
          <a:ln>
            <a:noFill/>
          </a:ln>
        </p:spPr>
      </p:pic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1204053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/>
              <a:t>ATENCIÓN VIRTUAL</a:t>
            </a:r>
            <a:endParaRPr sz="5400" dirty="0"/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209319" y="1354794"/>
            <a:ext cx="3922005" cy="74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2400" dirty="0" smtClean="0"/>
              <a:t>Juzgado Primero Laboral del Circuito</a:t>
            </a:r>
            <a:r>
              <a:rPr lang="es-ES" sz="2400" dirty="0" smtClean="0"/>
              <a:t> de </a:t>
            </a:r>
            <a:r>
              <a:rPr lang="es-ES" sz="2400" dirty="0" smtClean="0"/>
              <a:t>Villavicencio</a:t>
            </a:r>
            <a:endParaRPr lang="es-ES" sz="2400" b="1" dirty="0"/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F579A4A1-9668-49B1-BFB1-FE6B332B6E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9819" y="330395"/>
            <a:ext cx="650890" cy="640459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="" xmlns:a16="http://schemas.microsoft.com/office/drawing/2014/main" id="{F62078CB-2C56-48E9-A1EC-C5136F986A31}"/>
              </a:ext>
            </a:extLst>
          </p:cNvPr>
          <p:cNvSpPr/>
          <p:nvPr/>
        </p:nvSpPr>
        <p:spPr>
          <a:xfrm>
            <a:off x="209319" y="1288974"/>
            <a:ext cx="70004" cy="749100"/>
          </a:xfrm>
          <a:prstGeom prst="rect">
            <a:avLst/>
          </a:prstGeom>
          <a:solidFill>
            <a:srgbClr val="FF8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Shape 183">
            <a:extLst>
              <a:ext uri="{FF2B5EF4-FFF2-40B4-BE49-F238E27FC236}">
                <a16:creationId xmlns="" xmlns:a16="http://schemas.microsoft.com/office/drawing/2014/main" id="{E2003306-6EF0-4175-BF4A-07A933EE246F}"/>
              </a:ext>
            </a:extLst>
          </p:cNvPr>
          <p:cNvSpPr txBox="1">
            <a:spLocks/>
          </p:cNvSpPr>
          <p:nvPr/>
        </p:nvSpPr>
        <p:spPr>
          <a:xfrm>
            <a:off x="244321" y="2406728"/>
            <a:ext cx="4454027" cy="126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8700"/>
              </a:buClr>
              <a:buSzPts val="3000"/>
              <a:buFont typeface="Roboto"/>
              <a:buChar char="▸"/>
              <a:defRPr sz="30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>
              <a:buFont typeface="Roboto"/>
              <a:buNone/>
            </a:pPr>
            <a:r>
              <a:rPr lang="es-ES" sz="3600" dirty="0">
                <a:latin typeface="Dosis" panose="020B0604020202020204" charset="0"/>
              </a:rPr>
              <a:t>Realiza tus consultas y trámites desde tu casa.</a:t>
            </a:r>
            <a:endParaRPr lang="es-ES" sz="3600" b="1" dirty="0">
              <a:latin typeface="Dosis" panose="020B0604020202020204" charset="0"/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="" xmlns:a16="http://schemas.microsoft.com/office/drawing/2014/main" id="{DCF60480-73B7-4FFF-AC84-11084F7552B6}"/>
              </a:ext>
            </a:extLst>
          </p:cNvPr>
          <p:cNvSpPr/>
          <p:nvPr/>
        </p:nvSpPr>
        <p:spPr>
          <a:xfrm>
            <a:off x="666519" y="3806018"/>
            <a:ext cx="3609630" cy="892366"/>
          </a:xfrm>
          <a:prstGeom prst="roundRect">
            <a:avLst>
              <a:gd name="adj" fmla="val 45159"/>
            </a:avLst>
          </a:prstGeom>
          <a:solidFill>
            <a:srgbClr val="FF8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latin typeface="Cooper Black" panose="0208090404030B020404" pitchFamily="18" charset="0"/>
              </a:rPr>
              <a:t>¡HAZ CLIC AQUÍ!</a:t>
            </a:r>
            <a:endParaRPr lang="es-CO" sz="2800" dirty="0">
              <a:latin typeface="Cooper Black" panose="0208090404030B020404" pitchFamily="18" charset="0"/>
            </a:endParaRPr>
          </a:p>
        </p:txBody>
      </p:sp>
      <p:sp>
        <p:nvSpPr>
          <p:cNvPr id="12" name="Shape 183">
            <a:extLst>
              <a:ext uri="{FF2B5EF4-FFF2-40B4-BE49-F238E27FC236}">
                <a16:creationId xmlns="" xmlns:a16="http://schemas.microsoft.com/office/drawing/2014/main" id="{6F0C6A0E-E3C2-47E5-AD2E-5612326278CD}"/>
              </a:ext>
            </a:extLst>
          </p:cNvPr>
          <p:cNvSpPr txBox="1">
            <a:spLocks/>
          </p:cNvSpPr>
          <p:nvPr/>
        </p:nvSpPr>
        <p:spPr>
          <a:xfrm>
            <a:off x="6435367" y="1074892"/>
            <a:ext cx="2211931" cy="7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8700"/>
              </a:buClr>
              <a:buSzPts val="3000"/>
              <a:buFont typeface="Roboto"/>
              <a:buChar char="▸"/>
              <a:defRPr sz="30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>
              <a:buFont typeface="Roboto"/>
              <a:buNone/>
            </a:pPr>
            <a:r>
              <a:rPr lang="es-ES" sz="2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¡Justicia Transparente!</a:t>
            </a:r>
          </a:p>
        </p:txBody>
      </p:sp>
      <p:grpSp>
        <p:nvGrpSpPr>
          <p:cNvPr id="13" name="Shape 665">
            <a:extLst>
              <a:ext uri="{FF2B5EF4-FFF2-40B4-BE49-F238E27FC236}">
                <a16:creationId xmlns="" xmlns:a16="http://schemas.microsoft.com/office/drawing/2014/main" id="{84A3E873-A176-4119-AE13-EA7DC6277B52}"/>
              </a:ext>
            </a:extLst>
          </p:cNvPr>
          <p:cNvGrpSpPr>
            <a:grpSpLocks noChangeAspect="1"/>
          </p:cNvGrpSpPr>
          <p:nvPr/>
        </p:nvGrpSpPr>
        <p:grpSpPr>
          <a:xfrm>
            <a:off x="5608376" y="3760212"/>
            <a:ext cx="599422" cy="567616"/>
            <a:chOff x="5973900" y="318475"/>
            <a:chExt cx="401900" cy="380575"/>
          </a:xfrm>
        </p:grpSpPr>
        <p:sp>
          <p:nvSpPr>
            <p:cNvPr id="14" name="Shape 666">
              <a:extLst>
                <a:ext uri="{FF2B5EF4-FFF2-40B4-BE49-F238E27FC236}">
                  <a16:creationId xmlns="" xmlns:a16="http://schemas.microsoft.com/office/drawing/2014/main" id="{5492A8A6-AAA9-4FE3-84D9-01E15AD0451D}"/>
                </a:ext>
              </a:extLst>
            </p:cNvPr>
            <p:cNvSpPr/>
            <p:nvPr/>
          </p:nvSpPr>
          <p:spPr>
            <a:xfrm>
              <a:off x="5973900" y="337975"/>
              <a:ext cx="401900" cy="67000"/>
            </a:xfrm>
            <a:custGeom>
              <a:avLst/>
              <a:gdLst/>
              <a:ahLst/>
              <a:cxnLst/>
              <a:rect l="0" t="0" r="0" b="0"/>
              <a:pathLst>
                <a:path w="16076" h="2680" fill="none" extrusionOk="0">
                  <a:moveTo>
                    <a:pt x="16075" y="2679"/>
                  </a:moveTo>
                  <a:lnTo>
                    <a:pt x="16075" y="0"/>
                  </a:lnTo>
                  <a:lnTo>
                    <a:pt x="1" y="0"/>
                  </a:lnTo>
                  <a:lnTo>
                    <a:pt x="1" y="2679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Shape 667">
              <a:extLst>
                <a:ext uri="{FF2B5EF4-FFF2-40B4-BE49-F238E27FC236}">
                  <a16:creationId xmlns="" xmlns:a16="http://schemas.microsoft.com/office/drawing/2014/main" id="{1938EFC0-F906-41DE-88ED-8F8459429920}"/>
                </a:ext>
              </a:extLst>
            </p:cNvPr>
            <p:cNvSpPr/>
            <p:nvPr/>
          </p:nvSpPr>
          <p:spPr>
            <a:xfrm>
              <a:off x="6024450" y="348325"/>
              <a:ext cx="45075" cy="45075"/>
            </a:xfrm>
            <a:custGeom>
              <a:avLst/>
              <a:gdLst/>
              <a:ahLst/>
              <a:cxnLst/>
              <a:rect l="0" t="0" r="0" b="0"/>
              <a:pathLst>
                <a:path w="1803" h="1803" fill="none" extrusionOk="0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3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3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2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2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Shape 668">
              <a:extLst>
                <a:ext uri="{FF2B5EF4-FFF2-40B4-BE49-F238E27FC236}">
                  <a16:creationId xmlns="" xmlns:a16="http://schemas.microsoft.com/office/drawing/2014/main" id="{88383DE4-53EE-42B0-9169-33A2A575225A}"/>
                </a:ext>
              </a:extLst>
            </p:cNvPr>
            <p:cNvSpPr/>
            <p:nvPr/>
          </p:nvSpPr>
          <p:spPr>
            <a:xfrm>
              <a:off x="6280175" y="348325"/>
              <a:ext cx="45075" cy="45075"/>
            </a:xfrm>
            <a:custGeom>
              <a:avLst/>
              <a:gdLst/>
              <a:ahLst/>
              <a:cxnLst/>
              <a:rect l="0" t="0" r="0" b="0"/>
              <a:pathLst>
                <a:path w="1803" h="1803" fill="none" extrusionOk="0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4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4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3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3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Shape 669">
              <a:extLst>
                <a:ext uri="{FF2B5EF4-FFF2-40B4-BE49-F238E27FC236}">
                  <a16:creationId xmlns="" xmlns:a16="http://schemas.microsoft.com/office/drawing/2014/main" id="{FD503377-7EC7-4ED3-A670-9455F3EFC5BE}"/>
                </a:ext>
              </a:extLst>
            </p:cNvPr>
            <p:cNvSpPr/>
            <p:nvPr/>
          </p:nvSpPr>
          <p:spPr>
            <a:xfrm>
              <a:off x="5973900" y="667375"/>
              <a:ext cx="401900" cy="31675"/>
            </a:xfrm>
            <a:custGeom>
              <a:avLst/>
              <a:gdLst/>
              <a:ahLst/>
              <a:cxnLst/>
              <a:rect l="0" t="0" r="0" b="0"/>
              <a:pathLst>
                <a:path w="16076" h="1267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58"/>
                  </a:lnTo>
                  <a:lnTo>
                    <a:pt x="74" y="804"/>
                  </a:lnTo>
                  <a:lnTo>
                    <a:pt x="147" y="926"/>
                  </a:lnTo>
                  <a:lnTo>
                    <a:pt x="220" y="1048"/>
                  </a:lnTo>
                  <a:lnTo>
                    <a:pt x="342" y="1145"/>
                  </a:lnTo>
                  <a:lnTo>
                    <a:pt x="488" y="1218"/>
                  </a:lnTo>
                  <a:lnTo>
                    <a:pt x="634" y="1267"/>
                  </a:lnTo>
                  <a:lnTo>
                    <a:pt x="780" y="1267"/>
                  </a:lnTo>
                  <a:lnTo>
                    <a:pt x="15296" y="1267"/>
                  </a:lnTo>
                  <a:lnTo>
                    <a:pt x="15296" y="1267"/>
                  </a:lnTo>
                  <a:lnTo>
                    <a:pt x="15442" y="1267"/>
                  </a:lnTo>
                  <a:lnTo>
                    <a:pt x="15588" y="1218"/>
                  </a:lnTo>
                  <a:lnTo>
                    <a:pt x="15734" y="1145"/>
                  </a:lnTo>
                  <a:lnTo>
                    <a:pt x="15856" y="1048"/>
                  </a:lnTo>
                  <a:lnTo>
                    <a:pt x="15929" y="926"/>
                  </a:lnTo>
                  <a:lnTo>
                    <a:pt x="16002" y="804"/>
                  </a:lnTo>
                  <a:lnTo>
                    <a:pt x="16051" y="658"/>
                  </a:lnTo>
                  <a:lnTo>
                    <a:pt x="16075" y="487"/>
                  </a:lnTo>
                  <a:lnTo>
                    <a:pt x="16075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Shape 670">
              <a:extLst>
                <a:ext uri="{FF2B5EF4-FFF2-40B4-BE49-F238E27FC236}">
                  <a16:creationId xmlns="" xmlns:a16="http://schemas.microsoft.com/office/drawing/2014/main" id="{4FE84E13-3949-4C5A-85AE-B6012F752430}"/>
                </a:ext>
              </a:extLst>
            </p:cNvPr>
            <p:cNvSpPr/>
            <p:nvPr/>
          </p:nvSpPr>
          <p:spPr>
            <a:xfrm>
              <a:off x="6302700" y="318475"/>
              <a:ext cx="28650" cy="63350"/>
            </a:xfrm>
            <a:custGeom>
              <a:avLst/>
              <a:gdLst/>
              <a:ahLst/>
              <a:cxnLst/>
              <a:rect l="0" t="0" r="0" b="0"/>
              <a:pathLst>
                <a:path w="1146" h="2534" fill="none" extrusionOk="0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3" y="1"/>
                  </a:lnTo>
                  <a:lnTo>
                    <a:pt x="683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4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Shape 671">
              <a:extLst>
                <a:ext uri="{FF2B5EF4-FFF2-40B4-BE49-F238E27FC236}">
                  <a16:creationId xmlns="" xmlns:a16="http://schemas.microsoft.com/office/drawing/2014/main" id="{6C85CD94-055E-4118-81DF-07E32AB7E103}"/>
                </a:ext>
              </a:extLst>
            </p:cNvPr>
            <p:cNvSpPr/>
            <p:nvPr/>
          </p:nvSpPr>
          <p:spPr>
            <a:xfrm>
              <a:off x="6046975" y="318475"/>
              <a:ext cx="28650" cy="63350"/>
            </a:xfrm>
            <a:custGeom>
              <a:avLst/>
              <a:gdLst/>
              <a:ahLst/>
              <a:cxnLst/>
              <a:rect l="0" t="0" r="0" b="0"/>
              <a:pathLst>
                <a:path w="1146" h="2534" fill="none" extrusionOk="0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2" y="1"/>
                  </a:lnTo>
                  <a:lnTo>
                    <a:pt x="682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3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Shape 672">
              <a:extLst>
                <a:ext uri="{FF2B5EF4-FFF2-40B4-BE49-F238E27FC236}">
                  <a16:creationId xmlns="" xmlns:a16="http://schemas.microsoft.com/office/drawing/2014/main" id="{3146B744-0813-4CBE-BD26-5D46325C249A}"/>
                </a:ext>
              </a:extLst>
            </p:cNvPr>
            <p:cNvSpPr/>
            <p:nvPr/>
          </p:nvSpPr>
          <p:spPr>
            <a:xfrm>
              <a:off x="5973900" y="407375"/>
              <a:ext cx="401900" cy="272200"/>
            </a:xfrm>
            <a:custGeom>
              <a:avLst/>
              <a:gdLst/>
              <a:ahLst/>
              <a:cxnLst/>
              <a:rect l="0" t="0" r="0" b="0"/>
              <a:pathLst>
                <a:path w="16076" h="10888" fill="none" extrusionOk="0">
                  <a:moveTo>
                    <a:pt x="1" y="1"/>
                  </a:moveTo>
                  <a:lnTo>
                    <a:pt x="1" y="10303"/>
                  </a:lnTo>
                  <a:lnTo>
                    <a:pt x="1" y="10303"/>
                  </a:lnTo>
                  <a:lnTo>
                    <a:pt x="25" y="10400"/>
                  </a:lnTo>
                  <a:lnTo>
                    <a:pt x="74" y="10498"/>
                  </a:lnTo>
                  <a:lnTo>
                    <a:pt x="147" y="10595"/>
                  </a:lnTo>
                  <a:lnTo>
                    <a:pt x="220" y="10693"/>
                  </a:lnTo>
                  <a:lnTo>
                    <a:pt x="342" y="10766"/>
                  </a:lnTo>
                  <a:lnTo>
                    <a:pt x="488" y="10839"/>
                  </a:lnTo>
                  <a:lnTo>
                    <a:pt x="634" y="10887"/>
                  </a:lnTo>
                  <a:lnTo>
                    <a:pt x="780" y="10887"/>
                  </a:lnTo>
                  <a:lnTo>
                    <a:pt x="15296" y="10887"/>
                  </a:lnTo>
                  <a:lnTo>
                    <a:pt x="15296" y="10887"/>
                  </a:lnTo>
                  <a:lnTo>
                    <a:pt x="15442" y="10887"/>
                  </a:lnTo>
                  <a:lnTo>
                    <a:pt x="15588" y="10839"/>
                  </a:lnTo>
                  <a:lnTo>
                    <a:pt x="15734" y="10766"/>
                  </a:lnTo>
                  <a:lnTo>
                    <a:pt x="15856" y="10668"/>
                  </a:lnTo>
                  <a:lnTo>
                    <a:pt x="15929" y="10546"/>
                  </a:lnTo>
                  <a:lnTo>
                    <a:pt x="16002" y="10425"/>
                  </a:lnTo>
                  <a:lnTo>
                    <a:pt x="16051" y="10278"/>
                  </a:lnTo>
                  <a:lnTo>
                    <a:pt x="16075" y="10108"/>
                  </a:lnTo>
                  <a:lnTo>
                    <a:pt x="16075" y="1"/>
                  </a:lnTo>
                  <a:lnTo>
                    <a:pt x="1" y="1"/>
                  </a:lnTo>
                  <a:close/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Shape 673">
              <a:extLst>
                <a:ext uri="{FF2B5EF4-FFF2-40B4-BE49-F238E27FC236}">
                  <a16:creationId xmlns="" xmlns:a16="http://schemas.microsoft.com/office/drawing/2014/main" id="{1167D703-CB40-4E28-A735-FA8F4A1187F2}"/>
                </a:ext>
              </a:extLst>
            </p:cNvPr>
            <p:cNvSpPr/>
            <p:nvPr/>
          </p:nvSpPr>
          <p:spPr>
            <a:xfrm>
              <a:off x="6024450" y="456100"/>
              <a:ext cx="300800" cy="175375"/>
            </a:xfrm>
            <a:custGeom>
              <a:avLst/>
              <a:gdLst/>
              <a:ahLst/>
              <a:cxnLst/>
              <a:rect l="0" t="0" r="0" b="0"/>
              <a:pathLst>
                <a:path w="12032" h="7015" fill="none" extrusionOk="0">
                  <a:moveTo>
                    <a:pt x="0" y="0"/>
                  </a:moveTo>
                  <a:lnTo>
                    <a:pt x="12032" y="0"/>
                  </a:lnTo>
                  <a:lnTo>
                    <a:pt x="12032" y="7014"/>
                  </a:lnTo>
                  <a:lnTo>
                    <a:pt x="0" y="70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Shape 674">
              <a:extLst>
                <a:ext uri="{FF2B5EF4-FFF2-40B4-BE49-F238E27FC236}">
                  <a16:creationId xmlns="" xmlns:a16="http://schemas.microsoft.com/office/drawing/2014/main" id="{8980CCC5-C527-4048-9869-95E2CAD763F1}"/>
                </a:ext>
              </a:extLst>
            </p:cNvPr>
            <p:cNvSpPr/>
            <p:nvPr/>
          </p:nvSpPr>
          <p:spPr>
            <a:xfrm>
              <a:off x="6024450" y="573000"/>
              <a:ext cx="300800" cy="25"/>
            </a:xfrm>
            <a:custGeom>
              <a:avLst/>
              <a:gdLst/>
              <a:ahLst/>
              <a:cxnLst/>
              <a:rect l="0" t="0" r="0" b="0"/>
              <a:pathLst>
                <a:path w="12032" h="1" fill="none" extrusionOk="0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Shape 675">
              <a:extLst>
                <a:ext uri="{FF2B5EF4-FFF2-40B4-BE49-F238E27FC236}">
                  <a16:creationId xmlns="" xmlns:a16="http://schemas.microsoft.com/office/drawing/2014/main" id="{9EC74DC4-CEAB-4B34-BCA5-CC56D3393FF6}"/>
                </a:ext>
              </a:extLst>
            </p:cNvPr>
            <p:cNvSpPr/>
            <p:nvPr/>
          </p:nvSpPr>
          <p:spPr>
            <a:xfrm>
              <a:off x="6024450" y="514550"/>
              <a:ext cx="300800" cy="25"/>
            </a:xfrm>
            <a:custGeom>
              <a:avLst/>
              <a:gdLst/>
              <a:ahLst/>
              <a:cxnLst/>
              <a:rect l="0" t="0" r="0" b="0"/>
              <a:pathLst>
                <a:path w="12032" h="1" fill="none" extrusionOk="0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Shape 676">
              <a:extLst>
                <a:ext uri="{FF2B5EF4-FFF2-40B4-BE49-F238E27FC236}">
                  <a16:creationId xmlns="" xmlns:a16="http://schemas.microsoft.com/office/drawing/2014/main" id="{93AF33D5-7AAF-44C4-9248-7737DB6813E3}"/>
                </a:ext>
              </a:extLst>
            </p:cNvPr>
            <p:cNvSpPr/>
            <p:nvPr/>
          </p:nvSpPr>
          <p:spPr>
            <a:xfrm>
              <a:off x="6264950" y="456100"/>
              <a:ext cx="25" cy="175375"/>
            </a:xfrm>
            <a:custGeom>
              <a:avLst/>
              <a:gdLst/>
              <a:ahLst/>
              <a:cxnLst/>
              <a:rect l="0" t="0" r="0" b="0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Shape 677">
              <a:extLst>
                <a:ext uri="{FF2B5EF4-FFF2-40B4-BE49-F238E27FC236}">
                  <a16:creationId xmlns="" xmlns:a16="http://schemas.microsoft.com/office/drawing/2014/main" id="{7CA65FAB-93BE-4889-B6D8-87F8DEC49E46}"/>
                </a:ext>
              </a:extLst>
            </p:cNvPr>
            <p:cNvSpPr/>
            <p:nvPr/>
          </p:nvSpPr>
          <p:spPr>
            <a:xfrm>
              <a:off x="6204675" y="456100"/>
              <a:ext cx="25" cy="175375"/>
            </a:xfrm>
            <a:custGeom>
              <a:avLst/>
              <a:gdLst/>
              <a:ahLst/>
              <a:cxnLst/>
              <a:rect l="0" t="0" r="0" b="0"/>
              <a:pathLst>
                <a:path w="1" h="7015" fill="none" extrusionOk="0">
                  <a:moveTo>
                    <a:pt x="0" y="0"/>
                  </a:moveTo>
                  <a:lnTo>
                    <a:pt x="0" y="7014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Shape 678">
              <a:extLst>
                <a:ext uri="{FF2B5EF4-FFF2-40B4-BE49-F238E27FC236}">
                  <a16:creationId xmlns="" xmlns:a16="http://schemas.microsoft.com/office/drawing/2014/main" id="{C9CAC37C-11DA-496A-BD83-CD886A6A683C}"/>
                </a:ext>
              </a:extLst>
            </p:cNvPr>
            <p:cNvSpPr/>
            <p:nvPr/>
          </p:nvSpPr>
          <p:spPr>
            <a:xfrm>
              <a:off x="6145000" y="456100"/>
              <a:ext cx="25" cy="175375"/>
            </a:xfrm>
            <a:custGeom>
              <a:avLst/>
              <a:gdLst/>
              <a:ahLst/>
              <a:cxnLst/>
              <a:rect l="0" t="0" r="0" b="0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Shape 679">
              <a:extLst>
                <a:ext uri="{FF2B5EF4-FFF2-40B4-BE49-F238E27FC236}">
                  <a16:creationId xmlns="" xmlns:a16="http://schemas.microsoft.com/office/drawing/2014/main" id="{1C30C770-52F8-49D0-B62F-8868884578D7}"/>
                </a:ext>
              </a:extLst>
            </p:cNvPr>
            <p:cNvSpPr/>
            <p:nvPr/>
          </p:nvSpPr>
          <p:spPr>
            <a:xfrm>
              <a:off x="6084725" y="456100"/>
              <a:ext cx="25" cy="175375"/>
            </a:xfrm>
            <a:custGeom>
              <a:avLst/>
              <a:gdLst/>
              <a:ahLst/>
              <a:cxnLst/>
              <a:rect l="0" t="0" r="0" b="0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" name="Shape 388">
            <a:extLst>
              <a:ext uri="{FF2B5EF4-FFF2-40B4-BE49-F238E27FC236}">
                <a16:creationId xmlns="" xmlns:a16="http://schemas.microsoft.com/office/drawing/2014/main" id="{65F07247-B5D1-4FB7-9BDC-A332DA3102A6}"/>
              </a:ext>
            </a:extLst>
          </p:cNvPr>
          <p:cNvGrpSpPr>
            <a:grpSpLocks noChangeAspect="1"/>
          </p:cNvGrpSpPr>
          <p:nvPr/>
        </p:nvGrpSpPr>
        <p:grpSpPr>
          <a:xfrm>
            <a:off x="6525365" y="3744917"/>
            <a:ext cx="607263" cy="567615"/>
            <a:chOff x="1236874" y="1623900"/>
            <a:chExt cx="465201" cy="455475"/>
          </a:xfrm>
        </p:grpSpPr>
        <p:sp>
          <p:nvSpPr>
            <p:cNvPr id="29" name="Shape 389">
              <a:extLst>
                <a:ext uri="{FF2B5EF4-FFF2-40B4-BE49-F238E27FC236}">
                  <a16:creationId xmlns="" xmlns:a16="http://schemas.microsoft.com/office/drawing/2014/main" id="{70BDA927-D791-4B89-AEB8-3FC5D6FFFBF2}"/>
                </a:ext>
              </a:extLst>
            </p:cNvPr>
            <p:cNvSpPr/>
            <p:nvPr/>
          </p:nvSpPr>
          <p:spPr>
            <a:xfrm>
              <a:off x="1236875" y="1623900"/>
              <a:ext cx="465200" cy="445125"/>
            </a:xfrm>
            <a:custGeom>
              <a:avLst/>
              <a:gdLst/>
              <a:ahLst/>
              <a:cxnLst/>
              <a:rect l="0" t="0" r="0" b="0"/>
              <a:pathLst>
                <a:path w="18608" h="17805" fill="none" extrusionOk="0">
                  <a:moveTo>
                    <a:pt x="13493" y="14127"/>
                  </a:moveTo>
                  <a:lnTo>
                    <a:pt x="18608" y="17804"/>
                  </a:lnTo>
                  <a:lnTo>
                    <a:pt x="18608" y="17804"/>
                  </a:lnTo>
                  <a:lnTo>
                    <a:pt x="18608" y="17731"/>
                  </a:lnTo>
                  <a:lnTo>
                    <a:pt x="18608" y="6723"/>
                  </a:lnTo>
                  <a:lnTo>
                    <a:pt x="9304" y="1"/>
                  </a:lnTo>
                  <a:lnTo>
                    <a:pt x="1" y="6723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1" y="17804"/>
                  </a:lnTo>
                  <a:lnTo>
                    <a:pt x="5115" y="14127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Shape 390">
              <a:extLst>
                <a:ext uri="{FF2B5EF4-FFF2-40B4-BE49-F238E27FC236}">
                  <a16:creationId xmlns="" xmlns:a16="http://schemas.microsoft.com/office/drawing/2014/main" id="{DA0FA660-53C8-4C7C-B3F9-EE255B5EB5C7}"/>
                </a:ext>
              </a:extLst>
            </p:cNvPr>
            <p:cNvSpPr/>
            <p:nvPr/>
          </p:nvSpPr>
          <p:spPr>
            <a:xfrm>
              <a:off x="1244800" y="2078750"/>
              <a:ext cx="449375" cy="625"/>
            </a:xfrm>
            <a:custGeom>
              <a:avLst/>
              <a:gdLst/>
              <a:ahLst/>
              <a:cxnLst/>
              <a:rect l="0" t="0" r="0" b="0"/>
              <a:pathLst>
                <a:path w="17975" h="25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98" y="0"/>
                  </a:lnTo>
                  <a:lnTo>
                    <a:pt x="171" y="24"/>
                  </a:lnTo>
                  <a:lnTo>
                    <a:pt x="17804" y="24"/>
                  </a:lnTo>
                  <a:lnTo>
                    <a:pt x="17804" y="24"/>
                  </a:lnTo>
                  <a:lnTo>
                    <a:pt x="17877" y="0"/>
                  </a:lnTo>
                  <a:lnTo>
                    <a:pt x="17974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Shape 391">
              <a:extLst>
                <a:ext uri="{FF2B5EF4-FFF2-40B4-BE49-F238E27FC236}">
                  <a16:creationId xmlns="" xmlns:a16="http://schemas.microsoft.com/office/drawing/2014/main" id="{70FD84C3-0581-456A-A2CF-3EC33F23F3E7}"/>
                </a:ext>
              </a:extLst>
            </p:cNvPr>
            <p:cNvSpPr/>
            <p:nvPr/>
          </p:nvSpPr>
          <p:spPr>
            <a:xfrm>
              <a:off x="1236874" y="1791950"/>
              <a:ext cx="465200" cy="171725"/>
            </a:xfrm>
            <a:custGeom>
              <a:avLst/>
              <a:gdLst/>
              <a:ahLst/>
              <a:cxnLst/>
              <a:rect l="0" t="0" r="0" b="0"/>
              <a:pathLst>
                <a:path w="18608" h="6869" fill="none" extrusionOk="0">
                  <a:moveTo>
                    <a:pt x="18608" y="1"/>
                  </a:moveTo>
                  <a:lnTo>
                    <a:pt x="9450" y="6820"/>
                  </a:lnTo>
                  <a:lnTo>
                    <a:pt x="9450" y="6820"/>
                  </a:lnTo>
                  <a:lnTo>
                    <a:pt x="9377" y="6845"/>
                  </a:lnTo>
                  <a:lnTo>
                    <a:pt x="9304" y="6869"/>
                  </a:lnTo>
                  <a:lnTo>
                    <a:pt x="9304" y="6869"/>
                  </a:lnTo>
                  <a:lnTo>
                    <a:pt x="9231" y="6845"/>
                  </a:lnTo>
                  <a:lnTo>
                    <a:pt x="9158" y="6820"/>
                  </a:lnTo>
                  <a:lnTo>
                    <a:pt x="1" y="1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" name="Shape 392">
              <a:extLst>
                <a:ext uri="{FF2B5EF4-FFF2-40B4-BE49-F238E27FC236}">
                  <a16:creationId xmlns="" xmlns:a16="http://schemas.microsoft.com/office/drawing/2014/main" id="{FA2C1A2C-41F7-4BA7-B0AD-4480DCE67DD6}"/>
                </a:ext>
              </a:extLst>
            </p:cNvPr>
            <p:cNvSpPr/>
            <p:nvPr/>
          </p:nvSpPr>
          <p:spPr>
            <a:xfrm>
              <a:off x="1330025" y="1750550"/>
              <a:ext cx="278900" cy="110850"/>
            </a:xfrm>
            <a:custGeom>
              <a:avLst/>
              <a:gdLst/>
              <a:ahLst/>
              <a:cxnLst/>
              <a:rect l="0" t="0" r="0" b="0"/>
              <a:pathLst>
                <a:path w="11156" h="4434" fill="none" extrusionOk="0">
                  <a:moveTo>
                    <a:pt x="1" y="4433"/>
                  </a:moveTo>
                  <a:lnTo>
                    <a:pt x="1" y="1"/>
                  </a:lnTo>
                  <a:lnTo>
                    <a:pt x="11155" y="1"/>
                  </a:lnTo>
                  <a:lnTo>
                    <a:pt x="11155" y="4433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Shape 393">
              <a:extLst>
                <a:ext uri="{FF2B5EF4-FFF2-40B4-BE49-F238E27FC236}">
                  <a16:creationId xmlns="" xmlns:a16="http://schemas.microsoft.com/office/drawing/2014/main" id="{A52452E5-895E-4225-B88F-4E4213B370F4}"/>
                </a:ext>
              </a:extLst>
            </p:cNvPr>
            <p:cNvSpPr/>
            <p:nvPr/>
          </p:nvSpPr>
          <p:spPr>
            <a:xfrm>
              <a:off x="1402500" y="1810225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0" y="0"/>
                  </a:moveTo>
                  <a:lnTo>
                    <a:pt x="5358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Shape 394">
              <a:extLst>
                <a:ext uri="{FF2B5EF4-FFF2-40B4-BE49-F238E27FC236}">
                  <a16:creationId xmlns="" xmlns:a16="http://schemas.microsoft.com/office/drawing/2014/main" id="{F9174E7D-8C52-4E4D-8304-7A8CC310E173}"/>
                </a:ext>
              </a:extLst>
            </p:cNvPr>
            <p:cNvSpPr/>
            <p:nvPr/>
          </p:nvSpPr>
          <p:spPr>
            <a:xfrm>
              <a:off x="1402500" y="1844325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0" y="0"/>
                  </a:moveTo>
                  <a:lnTo>
                    <a:pt x="5358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Shape 395">
              <a:extLst>
                <a:ext uri="{FF2B5EF4-FFF2-40B4-BE49-F238E27FC236}">
                  <a16:creationId xmlns="" xmlns:a16="http://schemas.microsoft.com/office/drawing/2014/main" id="{526C628D-044E-4B15-B583-6B9E91FADF6F}"/>
                </a:ext>
              </a:extLst>
            </p:cNvPr>
            <p:cNvSpPr/>
            <p:nvPr/>
          </p:nvSpPr>
          <p:spPr>
            <a:xfrm>
              <a:off x="1402500" y="1878425"/>
              <a:ext cx="85250" cy="25"/>
            </a:xfrm>
            <a:custGeom>
              <a:avLst/>
              <a:gdLst/>
              <a:ahLst/>
              <a:cxnLst/>
              <a:rect l="0" t="0" r="0" b="0"/>
              <a:pathLst>
                <a:path w="3410" h="1" fill="none" extrusionOk="0">
                  <a:moveTo>
                    <a:pt x="0" y="0"/>
                  </a:moveTo>
                  <a:lnTo>
                    <a:pt x="3410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" name="Shape 534">
            <a:extLst>
              <a:ext uri="{FF2B5EF4-FFF2-40B4-BE49-F238E27FC236}">
                <a16:creationId xmlns="" xmlns:a16="http://schemas.microsoft.com/office/drawing/2014/main" id="{6E39C005-BE2E-4C65-9D8F-EA23AD5523A5}"/>
              </a:ext>
            </a:extLst>
          </p:cNvPr>
          <p:cNvGrpSpPr/>
          <p:nvPr/>
        </p:nvGrpSpPr>
        <p:grpSpPr>
          <a:xfrm>
            <a:off x="8176742" y="3744917"/>
            <a:ext cx="607262" cy="598206"/>
            <a:chOff x="5292575" y="3681900"/>
            <a:chExt cx="420150" cy="373275"/>
          </a:xfrm>
        </p:grpSpPr>
        <p:sp>
          <p:nvSpPr>
            <p:cNvPr id="37" name="Shape 535">
              <a:extLst>
                <a:ext uri="{FF2B5EF4-FFF2-40B4-BE49-F238E27FC236}">
                  <a16:creationId xmlns="" xmlns:a16="http://schemas.microsoft.com/office/drawing/2014/main" id="{34A23E14-134B-4D8B-B2F8-A9645AC82E4A}"/>
                </a:ext>
              </a:extLst>
            </p:cNvPr>
            <p:cNvSpPr/>
            <p:nvPr/>
          </p:nvSpPr>
          <p:spPr>
            <a:xfrm>
              <a:off x="5292575" y="3706875"/>
              <a:ext cx="420150" cy="266700"/>
            </a:xfrm>
            <a:custGeom>
              <a:avLst/>
              <a:gdLst/>
              <a:ahLst/>
              <a:cxnLst/>
              <a:rect l="0" t="0" r="0" b="0"/>
              <a:pathLst>
                <a:path w="16806" h="10668" fill="none" extrusionOk="0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Shape 536">
              <a:extLst>
                <a:ext uri="{FF2B5EF4-FFF2-40B4-BE49-F238E27FC236}">
                  <a16:creationId xmlns="" xmlns:a16="http://schemas.microsoft.com/office/drawing/2014/main" id="{904AFF86-D139-4CB4-A531-126346D57A9E}"/>
                </a:ext>
              </a:extLst>
            </p:cNvPr>
            <p:cNvSpPr/>
            <p:nvPr/>
          </p:nvSpPr>
          <p:spPr>
            <a:xfrm>
              <a:off x="5490475" y="3681900"/>
              <a:ext cx="24375" cy="25000"/>
            </a:xfrm>
            <a:custGeom>
              <a:avLst/>
              <a:gdLst/>
              <a:ahLst/>
              <a:cxnLst/>
              <a:rect l="0" t="0" r="0" b="0"/>
              <a:pathLst>
                <a:path w="975" h="1000" fill="none" extrusionOk="0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Shape 537">
              <a:extLst>
                <a:ext uri="{FF2B5EF4-FFF2-40B4-BE49-F238E27FC236}">
                  <a16:creationId xmlns="" xmlns:a16="http://schemas.microsoft.com/office/drawing/2014/main" id="{345E115A-B41A-4A82-ACC8-8D20D81ABC69}"/>
                </a:ext>
              </a:extLst>
            </p:cNvPr>
            <p:cNvSpPr/>
            <p:nvPr/>
          </p:nvSpPr>
          <p:spPr>
            <a:xfrm>
              <a:off x="5358350" y="3973550"/>
              <a:ext cx="60900" cy="81625"/>
            </a:xfrm>
            <a:custGeom>
              <a:avLst/>
              <a:gdLst/>
              <a:ahLst/>
              <a:cxnLst/>
              <a:rect l="0" t="0" r="0" b="0"/>
              <a:pathLst>
                <a:path w="2436" h="3265" fill="none" extrusionOk="0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Shape 538">
              <a:extLst>
                <a:ext uri="{FF2B5EF4-FFF2-40B4-BE49-F238E27FC236}">
                  <a16:creationId xmlns="" xmlns:a16="http://schemas.microsoft.com/office/drawing/2014/main" id="{67C18F8D-CC64-4D3B-BE3B-566EF74D87B8}"/>
                </a:ext>
              </a:extLst>
            </p:cNvPr>
            <p:cNvSpPr/>
            <p:nvPr/>
          </p:nvSpPr>
          <p:spPr>
            <a:xfrm>
              <a:off x="5586050" y="3973550"/>
              <a:ext cx="60925" cy="81625"/>
            </a:xfrm>
            <a:custGeom>
              <a:avLst/>
              <a:gdLst/>
              <a:ahLst/>
              <a:cxnLst/>
              <a:rect l="0" t="0" r="0" b="0"/>
              <a:pathLst>
                <a:path w="2437" h="3265" fill="none" extrusionOk="0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Shape 539">
              <a:extLst>
                <a:ext uri="{FF2B5EF4-FFF2-40B4-BE49-F238E27FC236}">
                  <a16:creationId xmlns="" xmlns:a16="http://schemas.microsoft.com/office/drawing/2014/main" id="{29454F70-FC3C-45CF-BDA5-2D4AE66BD236}"/>
                </a:ext>
              </a:extLst>
            </p:cNvPr>
            <p:cNvSpPr/>
            <p:nvPr/>
          </p:nvSpPr>
          <p:spPr>
            <a:xfrm>
              <a:off x="5316925" y="3731225"/>
              <a:ext cx="371450" cy="218000"/>
            </a:xfrm>
            <a:custGeom>
              <a:avLst/>
              <a:gdLst/>
              <a:ahLst/>
              <a:cxnLst/>
              <a:rect l="0" t="0" r="0" b="0"/>
              <a:pathLst>
                <a:path w="14858" h="8720" fill="none" extrusionOk="0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Shape 540">
              <a:extLst>
                <a:ext uri="{FF2B5EF4-FFF2-40B4-BE49-F238E27FC236}">
                  <a16:creationId xmlns="" xmlns:a16="http://schemas.microsoft.com/office/drawing/2014/main" id="{FD38C62D-43A3-4F45-9F19-C4E0FEC356BE}"/>
                </a:ext>
              </a:extLst>
            </p:cNvPr>
            <p:cNvSpPr/>
            <p:nvPr/>
          </p:nvSpPr>
          <p:spPr>
            <a:xfrm>
              <a:off x="5380250" y="3784800"/>
              <a:ext cx="230200" cy="115725"/>
            </a:xfrm>
            <a:custGeom>
              <a:avLst/>
              <a:gdLst/>
              <a:ahLst/>
              <a:cxnLst/>
              <a:rect l="0" t="0" r="0" b="0"/>
              <a:pathLst>
                <a:path w="9208" h="4629" fill="none" extrusionOk="0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Shape 541">
              <a:extLst>
                <a:ext uri="{FF2B5EF4-FFF2-40B4-BE49-F238E27FC236}">
                  <a16:creationId xmlns="" xmlns:a16="http://schemas.microsoft.com/office/drawing/2014/main" id="{B7C04CE2-6A3E-44A4-8704-2EEC450515F1}"/>
                </a:ext>
              </a:extLst>
            </p:cNvPr>
            <p:cNvSpPr/>
            <p:nvPr/>
          </p:nvSpPr>
          <p:spPr>
            <a:xfrm>
              <a:off x="5547700" y="3779925"/>
              <a:ext cx="68825" cy="68825"/>
            </a:xfrm>
            <a:custGeom>
              <a:avLst/>
              <a:gdLst/>
              <a:ahLst/>
              <a:cxnLst/>
              <a:rect l="0" t="0" r="0" b="0"/>
              <a:pathLst>
                <a:path w="2753" h="2753" fill="none" extrusionOk="0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Shape 490">
            <a:extLst>
              <a:ext uri="{FF2B5EF4-FFF2-40B4-BE49-F238E27FC236}">
                <a16:creationId xmlns="" xmlns:a16="http://schemas.microsoft.com/office/drawing/2014/main" id="{3E2A1865-63FA-4273-9CAC-0F4058B70A5F}"/>
              </a:ext>
            </a:extLst>
          </p:cNvPr>
          <p:cNvGrpSpPr/>
          <p:nvPr/>
        </p:nvGrpSpPr>
        <p:grpSpPr>
          <a:xfrm>
            <a:off x="7389802" y="3760212"/>
            <a:ext cx="610413" cy="582911"/>
            <a:chOff x="3951850" y="2985350"/>
            <a:chExt cx="407950" cy="416500"/>
          </a:xfrm>
        </p:grpSpPr>
        <p:sp>
          <p:nvSpPr>
            <p:cNvPr id="45" name="Shape 491">
              <a:extLst>
                <a:ext uri="{FF2B5EF4-FFF2-40B4-BE49-F238E27FC236}">
                  <a16:creationId xmlns="" xmlns:a16="http://schemas.microsoft.com/office/drawing/2014/main" id="{8C69DE82-5383-487D-8A24-B9B79B3A0DD0}"/>
                </a:ext>
              </a:extLst>
            </p:cNvPr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Shape 492">
              <a:extLst>
                <a:ext uri="{FF2B5EF4-FFF2-40B4-BE49-F238E27FC236}">
                  <a16:creationId xmlns="" xmlns:a16="http://schemas.microsoft.com/office/drawing/2014/main" id="{0F0E346D-0EC9-49E2-BD2C-153510D84E65}"/>
                </a:ext>
              </a:extLst>
            </p:cNvPr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Shape 493">
              <a:extLst>
                <a:ext uri="{FF2B5EF4-FFF2-40B4-BE49-F238E27FC236}">
                  <a16:creationId xmlns="" xmlns:a16="http://schemas.microsoft.com/office/drawing/2014/main" id="{3DCD45C8-E9F1-4CC5-BC01-34B217D7E53A}"/>
                </a:ext>
              </a:extLst>
            </p:cNvPr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Shape 494">
              <a:extLst>
                <a:ext uri="{FF2B5EF4-FFF2-40B4-BE49-F238E27FC236}">
                  <a16:creationId xmlns="" xmlns:a16="http://schemas.microsoft.com/office/drawing/2014/main" id="{D3103409-B9D1-4002-8620-BBFA19B1F78B}"/>
                </a:ext>
              </a:extLst>
            </p:cNvPr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26271B9F-9C63-4816-A363-21522193062E}"/>
              </a:ext>
            </a:extLst>
          </p:cNvPr>
          <p:cNvSpPr txBox="1"/>
          <p:nvPr/>
        </p:nvSpPr>
        <p:spPr>
          <a:xfrm>
            <a:off x="2634019" y="4879076"/>
            <a:ext cx="6018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</a:rPr>
              <a:t>Horario de atención </a:t>
            </a:r>
            <a:r>
              <a:rPr lang="es-ES" sz="1600" b="1" dirty="0" smtClean="0">
                <a:solidFill>
                  <a:schemeClr val="bg1"/>
                </a:solidFill>
              </a:rPr>
              <a:t>Lunes 03:00 </a:t>
            </a:r>
            <a:r>
              <a:rPr lang="es-ES" sz="1600" b="1" dirty="0">
                <a:solidFill>
                  <a:schemeClr val="bg1"/>
                </a:solidFill>
              </a:rPr>
              <a:t>p</a:t>
            </a:r>
            <a:r>
              <a:rPr lang="es-ES" sz="1600" b="1" dirty="0" smtClean="0">
                <a:solidFill>
                  <a:schemeClr val="bg1"/>
                </a:solidFill>
              </a:rPr>
              <a:t>m </a:t>
            </a:r>
            <a:r>
              <a:rPr lang="es-ES" sz="1600" b="1" dirty="0">
                <a:solidFill>
                  <a:schemeClr val="bg1"/>
                </a:solidFill>
              </a:rPr>
              <a:t>– </a:t>
            </a:r>
            <a:r>
              <a:rPr lang="es-ES" sz="1600" b="1" dirty="0" smtClean="0">
                <a:solidFill>
                  <a:schemeClr val="bg1"/>
                </a:solidFill>
              </a:rPr>
              <a:t>05:00 </a:t>
            </a:r>
            <a:r>
              <a:rPr lang="es-ES" sz="1600" b="1" dirty="0">
                <a:solidFill>
                  <a:schemeClr val="bg1"/>
                </a:solidFill>
              </a:rPr>
              <a:t>p</a:t>
            </a:r>
            <a:r>
              <a:rPr lang="es-ES" sz="1600" b="1" dirty="0" smtClean="0">
                <a:solidFill>
                  <a:schemeClr val="bg1"/>
                </a:solidFill>
              </a:rPr>
              <a:t>m</a:t>
            </a:r>
            <a:endParaRPr lang="es-CO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lliam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36</Words>
  <Application>Microsoft Office PowerPoint</Application>
  <PresentationFormat>Presentación en pantalla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Roboto</vt:lpstr>
      <vt:lpstr>Dosis</vt:lpstr>
      <vt:lpstr>Cooper Black</vt:lpstr>
      <vt:lpstr>William template</vt:lpstr>
      <vt:lpstr>ATENCIÓN VIRTUAL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Cristian Alberto Gomez Rodriguez</dc:creator>
  <cp:lastModifiedBy>NOEL SOLANO ORTIZ</cp:lastModifiedBy>
  <cp:revision>24</cp:revision>
  <dcterms:modified xsi:type="dcterms:W3CDTF">2021-08-31T19:47:39Z</dcterms:modified>
</cp:coreProperties>
</file>