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embedTrueTypeFonts="1" saveSubsetFonts="1" autoCompressPictures="0">
  <p:sldMasterIdLst>
    <p:sldMasterId id="2147483659" r:id="rId1"/>
  </p:sldMasterIdLst>
  <p:notesMasterIdLst>
    <p:notesMasterId r:id="rId3"/>
  </p:notesMasterIdLst>
  <p:sldIdLst>
    <p:sldId id="265" r:id="rId2"/>
  </p:sldIdLst>
  <p:sldSz cx="9144000" cy="5143500" type="screen16x9"/>
  <p:notesSz cx="6858000" cy="9144000"/>
  <p:embeddedFontLst>
    <p:embeddedFont>
      <p:font typeface="Roboto" panose="020B0604020202020204" charset="0"/>
      <p:regular r:id="rId4"/>
      <p:bold r:id="rId5"/>
      <p:italic r:id="rId6"/>
      <p:boldItalic r:id="rId7"/>
    </p:embeddedFont>
    <p:embeddedFont>
      <p:font typeface="Dosis" panose="020B0604020202020204" charset="0"/>
      <p:bold r:id="rId8"/>
    </p:embeddedFont>
    <p:embeddedFont>
      <p:font typeface="Cooper Black" panose="0208090404030B020404" pitchFamily="18" charset="0"/>
      <p:regular r:id="rId9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87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BED14651-E47E-4DDF-B93D-F3FD9ADBC676}">
  <a:tblStyle styleId="{BED14651-E47E-4DDF-B93D-F3FD9ADBC676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68" d="100"/>
          <a:sy n="68" d="100"/>
        </p:scale>
        <p:origin x="763" y="53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5.fntdata"/><Relationship Id="rId13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font" Target="fonts/font4.fntdata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3.fntdata"/><Relationship Id="rId11" Type="http://schemas.openxmlformats.org/officeDocument/2006/relationships/viewProps" Target="viewProps.xml"/><Relationship Id="rId5" Type="http://schemas.openxmlformats.org/officeDocument/2006/relationships/font" Target="fonts/font2.fntdata"/><Relationship Id="rId10" Type="http://schemas.openxmlformats.org/officeDocument/2006/relationships/presProps" Target="presProps.xml"/><Relationship Id="rId4" Type="http://schemas.openxmlformats.org/officeDocument/2006/relationships/font" Target="fonts/font1.fntdata"/><Relationship Id="rId9" Type="http://schemas.openxmlformats.org/officeDocument/2006/relationships/font" Target="fonts/font6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381175" y="685800"/>
            <a:ext cx="60963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129400172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Shape 17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0" name="Shape 18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6716266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1 column" type="tx">
  <p:cSld name="TITLE_AND_BODY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Shape 31"/>
          <p:cNvSpPr/>
          <p:nvPr/>
        </p:nvSpPr>
        <p:spPr>
          <a:xfrm>
            <a:off x="-55075" y="-38100"/>
            <a:ext cx="3312625" cy="5214650"/>
          </a:xfrm>
          <a:custGeom>
            <a:avLst/>
            <a:gdLst/>
            <a:ahLst/>
            <a:cxnLst/>
            <a:rect l="0" t="0" r="0" b="0"/>
            <a:pathLst>
              <a:path w="132505" h="208586" extrusionOk="0">
                <a:moveTo>
                  <a:pt x="132505" y="207264"/>
                </a:moveTo>
                <a:lnTo>
                  <a:pt x="25063" y="0"/>
                </a:lnTo>
                <a:lnTo>
                  <a:pt x="0" y="202"/>
                </a:lnTo>
                <a:lnTo>
                  <a:pt x="1322" y="208586"/>
                </a:lnTo>
                <a:close/>
              </a:path>
            </a:pathLst>
          </a:custGeom>
          <a:solidFill>
            <a:srgbClr val="F3F3F3"/>
          </a:solidFill>
          <a:ln>
            <a:noFill/>
          </a:ln>
        </p:spPr>
      </p:sp>
      <p:sp>
        <p:nvSpPr>
          <p:cNvPr id="32" name="Shape 32"/>
          <p:cNvSpPr/>
          <p:nvPr/>
        </p:nvSpPr>
        <p:spPr>
          <a:xfrm flipH="1">
            <a:off x="-903537" y="-17561"/>
            <a:ext cx="1759200" cy="749100"/>
          </a:xfrm>
          <a:prstGeom prst="parallelogram">
            <a:avLst>
              <a:gd name="adj" fmla="val 51542"/>
            </a:avLst>
          </a:prstGeom>
          <a:solidFill>
            <a:srgbClr val="22222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" name="Shape 33"/>
          <p:cNvSpPr/>
          <p:nvPr/>
        </p:nvSpPr>
        <p:spPr>
          <a:xfrm flipH="1">
            <a:off x="472134" y="-9525"/>
            <a:ext cx="518400" cy="749100"/>
          </a:xfrm>
          <a:prstGeom prst="parallelogram">
            <a:avLst>
              <a:gd name="adj" fmla="val 75009"/>
            </a:avLst>
          </a:prstGeom>
          <a:solidFill>
            <a:srgbClr val="FF87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" name="Shape 34"/>
          <p:cNvSpPr/>
          <p:nvPr/>
        </p:nvSpPr>
        <p:spPr>
          <a:xfrm flipH="1">
            <a:off x="742953" y="272850"/>
            <a:ext cx="7505700" cy="749100"/>
          </a:xfrm>
          <a:prstGeom prst="parallelogram">
            <a:avLst>
              <a:gd name="adj" fmla="val 51542"/>
            </a:avLst>
          </a:prstGeom>
          <a:solidFill>
            <a:srgbClr val="22222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5" name="Shape 35"/>
          <p:cNvSpPr/>
          <p:nvPr/>
        </p:nvSpPr>
        <p:spPr>
          <a:xfrm flipH="1">
            <a:off x="7861618" y="272850"/>
            <a:ext cx="1759200" cy="749100"/>
          </a:xfrm>
          <a:prstGeom prst="parallelogram">
            <a:avLst>
              <a:gd name="adj" fmla="val 51542"/>
            </a:avLst>
          </a:prstGeom>
          <a:solidFill>
            <a:srgbClr val="FF87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" name="Shape 36"/>
          <p:cNvSpPr/>
          <p:nvPr/>
        </p:nvSpPr>
        <p:spPr>
          <a:xfrm flipH="1">
            <a:off x="990375" y="4925850"/>
            <a:ext cx="8369700" cy="228000"/>
          </a:xfrm>
          <a:prstGeom prst="parallelogram">
            <a:avLst>
              <a:gd name="adj" fmla="val 51542"/>
            </a:avLst>
          </a:prstGeom>
          <a:solidFill>
            <a:srgbClr val="FF87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title"/>
          </p:nvPr>
        </p:nvSpPr>
        <p:spPr>
          <a:xfrm>
            <a:off x="1104900" y="276075"/>
            <a:ext cx="6724500" cy="7491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body" idx="1"/>
          </p:nvPr>
        </p:nvSpPr>
        <p:spPr>
          <a:xfrm>
            <a:off x="1104900" y="1277625"/>
            <a:ext cx="7581900" cy="36483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419100">
              <a:spcBef>
                <a:spcPts val="600"/>
              </a:spcBef>
              <a:spcAft>
                <a:spcPts val="0"/>
              </a:spcAft>
              <a:buSzPts val="3000"/>
              <a:buChar char="▸"/>
              <a:defRPr/>
            </a:lvl1pPr>
            <a:lvl2pPr marL="914400" lvl="1" indent="-381000">
              <a:spcBef>
                <a:spcPts val="0"/>
              </a:spcBef>
              <a:spcAft>
                <a:spcPts val="0"/>
              </a:spcAft>
              <a:buSzPts val="2400"/>
              <a:buChar char="▹"/>
              <a:defRPr/>
            </a:lvl2pPr>
            <a:lvl3pPr marL="1371600" lvl="2" indent="-381000">
              <a:spcBef>
                <a:spcPts val="0"/>
              </a:spcBef>
              <a:spcAft>
                <a:spcPts val="0"/>
              </a:spcAft>
              <a:buSzPts val="2400"/>
              <a:buChar char="▹"/>
              <a:defRPr/>
            </a:lvl3pPr>
            <a:lvl4pPr marL="1828800" lvl="3" indent="-342900">
              <a:spcBef>
                <a:spcPts val="0"/>
              </a:spcBef>
              <a:spcAft>
                <a:spcPts val="0"/>
              </a:spcAft>
              <a:buSzPts val="1800"/>
              <a:buChar char="▹"/>
              <a:defRPr/>
            </a:lvl4pPr>
            <a:lvl5pPr marL="2286000" lvl="4" indent="-342900">
              <a:spcBef>
                <a:spcPts val="0"/>
              </a:spcBef>
              <a:spcAft>
                <a:spcPts val="0"/>
              </a:spcAft>
              <a:buSzPts val="1800"/>
              <a:buChar char="▹"/>
              <a:defRPr/>
            </a:lvl5pPr>
            <a:lvl6pPr marL="2743200" lvl="5" indent="-342900">
              <a:spcBef>
                <a:spcPts val="0"/>
              </a:spcBef>
              <a:spcAft>
                <a:spcPts val="0"/>
              </a:spcAft>
              <a:buSzPts val="1800"/>
              <a:buChar char="▹"/>
              <a:defRPr/>
            </a:lvl6pPr>
            <a:lvl7pPr marL="3200400" lvl="6" indent="-342900">
              <a:spcBef>
                <a:spcPts val="0"/>
              </a:spcBef>
              <a:spcAft>
                <a:spcPts val="0"/>
              </a:spcAft>
              <a:buSzPts val="1800"/>
              <a:buChar char="▹"/>
              <a:defRPr/>
            </a:lvl7pPr>
            <a:lvl8pPr marL="3657600" lvl="7" indent="-342900">
              <a:spcBef>
                <a:spcPts val="0"/>
              </a:spcBef>
              <a:spcAft>
                <a:spcPts val="0"/>
              </a:spcAft>
              <a:buSzPts val="1800"/>
              <a:buChar char="▹"/>
              <a:defRPr/>
            </a:lvl8pPr>
            <a:lvl9pPr marL="4114800" lvl="8" indent="-342900">
              <a:spcBef>
                <a:spcPts val="0"/>
              </a:spcBef>
              <a:spcAft>
                <a:spcPts val="0"/>
              </a:spcAft>
              <a:buSzPts val="1800"/>
              <a:buChar char="▹"/>
              <a:defRPr/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sldNum" idx="12"/>
          </p:nvPr>
        </p:nvSpPr>
        <p:spPr>
          <a:xfrm>
            <a:off x="0" y="0"/>
            <a:ext cx="594900" cy="731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1104900" y="276075"/>
            <a:ext cx="6724500" cy="74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Dosis"/>
              <a:buNone/>
              <a:defRPr sz="2400">
                <a:solidFill>
                  <a:srgbClr val="FFFFFF"/>
                </a:solidFill>
                <a:latin typeface="Dosis"/>
                <a:ea typeface="Dosis"/>
                <a:cs typeface="Dosis"/>
                <a:sym typeface="Dosi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Dosis"/>
              <a:buNone/>
              <a:defRPr sz="2400">
                <a:solidFill>
                  <a:srgbClr val="FFFFFF"/>
                </a:solidFill>
                <a:latin typeface="Dosis"/>
                <a:ea typeface="Dosis"/>
                <a:cs typeface="Dosis"/>
                <a:sym typeface="Dosis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Dosis"/>
              <a:buNone/>
              <a:defRPr sz="2400">
                <a:solidFill>
                  <a:srgbClr val="FFFFFF"/>
                </a:solidFill>
                <a:latin typeface="Dosis"/>
                <a:ea typeface="Dosis"/>
                <a:cs typeface="Dosis"/>
                <a:sym typeface="Dosis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Dosis"/>
              <a:buNone/>
              <a:defRPr sz="2400">
                <a:solidFill>
                  <a:srgbClr val="FFFFFF"/>
                </a:solidFill>
                <a:latin typeface="Dosis"/>
                <a:ea typeface="Dosis"/>
                <a:cs typeface="Dosis"/>
                <a:sym typeface="Dosis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Dosis"/>
              <a:buNone/>
              <a:defRPr sz="2400">
                <a:solidFill>
                  <a:srgbClr val="FFFFFF"/>
                </a:solidFill>
                <a:latin typeface="Dosis"/>
                <a:ea typeface="Dosis"/>
                <a:cs typeface="Dosis"/>
                <a:sym typeface="Dosis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Dosis"/>
              <a:buNone/>
              <a:defRPr sz="2400">
                <a:solidFill>
                  <a:srgbClr val="FFFFFF"/>
                </a:solidFill>
                <a:latin typeface="Dosis"/>
                <a:ea typeface="Dosis"/>
                <a:cs typeface="Dosis"/>
                <a:sym typeface="Dosis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Dosis"/>
              <a:buNone/>
              <a:defRPr sz="2400">
                <a:solidFill>
                  <a:srgbClr val="FFFFFF"/>
                </a:solidFill>
                <a:latin typeface="Dosis"/>
                <a:ea typeface="Dosis"/>
                <a:cs typeface="Dosis"/>
                <a:sym typeface="Dosis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Dosis"/>
              <a:buNone/>
              <a:defRPr sz="2400">
                <a:solidFill>
                  <a:srgbClr val="FFFFFF"/>
                </a:solidFill>
                <a:latin typeface="Dosis"/>
                <a:ea typeface="Dosis"/>
                <a:cs typeface="Dosis"/>
                <a:sym typeface="Dosis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Dosis"/>
              <a:buNone/>
              <a:defRPr sz="2400">
                <a:solidFill>
                  <a:srgbClr val="FFFFFF"/>
                </a:solidFill>
                <a:latin typeface="Dosis"/>
                <a:ea typeface="Dosis"/>
                <a:cs typeface="Dosis"/>
                <a:sym typeface="Dosis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1104900" y="1200150"/>
            <a:ext cx="7581900" cy="37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419100">
              <a:spcBef>
                <a:spcPts val="600"/>
              </a:spcBef>
              <a:spcAft>
                <a:spcPts val="0"/>
              </a:spcAft>
              <a:buClr>
                <a:srgbClr val="FF8700"/>
              </a:buClr>
              <a:buSzPts val="3000"/>
              <a:buFont typeface="Roboto"/>
              <a:buChar char="▸"/>
              <a:defRPr sz="3000">
                <a:solidFill>
                  <a:srgbClr val="22222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914400" lvl="1" indent="-381000">
              <a:spcBef>
                <a:spcPts val="0"/>
              </a:spcBef>
              <a:spcAft>
                <a:spcPts val="0"/>
              </a:spcAft>
              <a:buClr>
                <a:srgbClr val="FF8700"/>
              </a:buClr>
              <a:buSzPts val="2400"/>
              <a:buFont typeface="Roboto"/>
              <a:buChar char="▹"/>
              <a:defRPr sz="2400">
                <a:solidFill>
                  <a:srgbClr val="22222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1371600" lvl="2" indent="-381000">
              <a:spcBef>
                <a:spcPts val="0"/>
              </a:spcBef>
              <a:spcAft>
                <a:spcPts val="0"/>
              </a:spcAft>
              <a:buClr>
                <a:srgbClr val="FF8700"/>
              </a:buClr>
              <a:buSzPts val="2400"/>
              <a:buFont typeface="Roboto"/>
              <a:buChar char="▹"/>
              <a:defRPr sz="2400">
                <a:solidFill>
                  <a:srgbClr val="22222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1828800" lvl="3" indent="-342900">
              <a:spcBef>
                <a:spcPts val="0"/>
              </a:spcBef>
              <a:spcAft>
                <a:spcPts val="0"/>
              </a:spcAft>
              <a:buClr>
                <a:srgbClr val="FF8700"/>
              </a:buClr>
              <a:buSzPts val="1800"/>
              <a:buFont typeface="Roboto"/>
              <a:buChar char="▹"/>
              <a:defRPr sz="1800">
                <a:solidFill>
                  <a:srgbClr val="22222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2286000" lvl="4" indent="-342900">
              <a:spcBef>
                <a:spcPts val="0"/>
              </a:spcBef>
              <a:spcAft>
                <a:spcPts val="0"/>
              </a:spcAft>
              <a:buClr>
                <a:srgbClr val="FF8700"/>
              </a:buClr>
              <a:buSzPts val="1800"/>
              <a:buFont typeface="Roboto"/>
              <a:buChar char="▹"/>
              <a:defRPr sz="1800">
                <a:solidFill>
                  <a:srgbClr val="22222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2743200" lvl="5" indent="-342900">
              <a:spcBef>
                <a:spcPts val="0"/>
              </a:spcBef>
              <a:spcAft>
                <a:spcPts val="0"/>
              </a:spcAft>
              <a:buClr>
                <a:srgbClr val="FF8700"/>
              </a:buClr>
              <a:buSzPts val="1800"/>
              <a:buFont typeface="Roboto"/>
              <a:buChar char="▹"/>
              <a:defRPr sz="1800">
                <a:solidFill>
                  <a:srgbClr val="22222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3200400" lvl="6" indent="-342900">
              <a:spcBef>
                <a:spcPts val="0"/>
              </a:spcBef>
              <a:spcAft>
                <a:spcPts val="0"/>
              </a:spcAft>
              <a:buClr>
                <a:srgbClr val="FF8700"/>
              </a:buClr>
              <a:buSzPts val="1800"/>
              <a:buFont typeface="Roboto"/>
              <a:buChar char="▹"/>
              <a:defRPr sz="1800">
                <a:solidFill>
                  <a:srgbClr val="22222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3657600" lvl="7" indent="-342900">
              <a:spcBef>
                <a:spcPts val="0"/>
              </a:spcBef>
              <a:spcAft>
                <a:spcPts val="0"/>
              </a:spcAft>
              <a:buClr>
                <a:srgbClr val="FF8700"/>
              </a:buClr>
              <a:buSzPts val="1800"/>
              <a:buFont typeface="Roboto"/>
              <a:buChar char="▹"/>
              <a:defRPr sz="1800">
                <a:solidFill>
                  <a:srgbClr val="22222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4114800" lvl="8" indent="-342900">
              <a:spcBef>
                <a:spcPts val="0"/>
              </a:spcBef>
              <a:spcAft>
                <a:spcPts val="0"/>
              </a:spcAft>
              <a:buClr>
                <a:srgbClr val="FF8700"/>
              </a:buClr>
              <a:buSzPts val="1800"/>
              <a:buFont typeface="Roboto"/>
              <a:buChar char="▹"/>
              <a:defRPr sz="1800">
                <a:solidFill>
                  <a:srgbClr val="22222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0" y="0"/>
            <a:ext cx="594900" cy="73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buNone/>
              <a:defRPr sz="1300" b="1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algn="ctr">
              <a:buNone/>
              <a:defRPr sz="1300" b="1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algn="ctr">
              <a:buNone/>
              <a:defRPr sz="1300" b="1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algn="ctr">
              <a:buNone/>
              <a:defRPr sz="1300" b="1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algn="ctr">
              <a:buNone/>
              <a:defRPr sz="1300" b="1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algn="ctr">
              <a:buNone/>
              <a:defRPr sz="1300" b="1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algn="ctr">
              <a:buNone/>
              <a:defRPr sz="1300" b="1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algn="ctr">
              <a:buNone/>
              <a:defRPr sz="1300" b="1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algn="ctr">
              <a:buNone/>
              <a:defRPr sz="1300" b="1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1" r:id="rId1"/>
  </p:sldLayoutIdLst>
  <p:transition>
    <p:fade thruBlk="1"/>
  </p:transition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5" name="Shape 185" descr="2.jpg"/>
          <p:cNvPicPr preferRelativeResize="0">
            <a:picLocks noChangeAspect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 flipH="1">
            <a:off x="3792116" y="1013693"/>
            <a:ext cx="5856708" cy="3461069"/>
          </a:xfrm>
          <a:prstGeom prst="parallelogram">
            <a:avLst>
              <a:gd name="adj" fmla="val 51555"/>
            </a:avLst>
          </a:prstGeom>
          <a:noFill/>
          <a:ln>
            <a:noFill/>
          </a:ln>
        </p:spPr>
      </p:pic>
      <p:sp>
        <p:nvSpPr>
          <p:cNvPr id="182" name="Shape 182"/>
          <p:cNvSpPr txBox="1">
            <a:spLocks noGrp="1"/>
          </p:cNvSpPr>
          <p:nvPr>
            <p:ph type="title"/>
          </p:nvPr>
        </p:nvSpPr>
        <p:spPr>
          <a:xfrm>
            <a:off x="1204053" y="276075"/>
            <a:ext cx="6724500" cy="749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5400" dirty="0"/>
              <a:t>ATENCIÓN VIRTUAL</a:t>
            </a:r>
            <a:endParaRPr sz="5400" dirty="0"/>
          </a:p>
        </p:txBody>
      </p:sp>
      <p:sp>
        <p:nvSpPr>
          <p:cNvPr id="183" name="Shape 183"/>
          <p:cNvSpPr txBox="1">
            <a:spLocks noGrp="1"/>
          </p:cNvSpPr>
          <p:nvPr>
            <p:ph type="body" idx="1"/>
          </p:nvPr>
        </p:nvSpPr>
        <p:spPr>
          <a:xfrm>
            <a:off x="209319" y="1354794"/>
            <a:ext cx="3922005" cy="749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s-ES" sz="2400" dirty="0" smtClean="0"/>
              <a:t>Juzgado Primero Laboral del Circuito</a:t>
            </a:r>
            <a:r>
              <a:rPr lang="es-ES" sz="2400" dirty="0" smtClean="0"/>
              <a:t> de </a:t>
            </a:r>
            <a:r>
              <a:rPr lang="es-ES" sz="2400" dirty="0" smtClean="0"/>
              <a:t>Villavicencio</a:t>
            </a:r>
            <a:endParaRPr lang="es-ES" sz="2400" b="1" dirty="0"/>
          </a:p>
        </p:txBody>
      </p:sp>
      <p:pic>
        <p:nvPicPr>
          <p:cNvPr id="3" name="Imagen 2">
            <a:extLst>
              <a:ext uri="{FF2B5EF4-FFF2-40B4-BE49-F238E27FC236}">
                <a16:creationId xmlns="" xmlns:a16="http://schemas.microsoft.com/office/drawing/2014/main" id="{F579A4A1-9668-49B1-BFB1-FE6B332B6E1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299819" y="330395"/>
            <a:ext cx="650890" cy="640459"/>
          </a:xfrm>
          <a:prstGeom prst="rect">
            <a:avLst/>
          </a:prstGeom>
        </p:spPr>
      </p:pic>
      <p:sp>
        <p:nvSpPr>
          <p:cNvPr id="4" name="Rectángulo 3">
            <a:extLst>
              <a:ext uri="{FF2B5EF4-FFF2-40B4-BE49-F238E27FC236}">
                <a16:creationId xmlns="" xmlns:a16="http://schemas.microsoft.com/office/drawing/2014/main" id="{F62078CB-2C56-48E9-A1EC-C5136F986A31}"/>
              </a:ext>
            </a:extLst>
          </p:cNvPr>
          <p:cNvSpPr/>
          <p:nvPr/>
        </p:nvSpPr>
        <p:spPr>
          <a:xfrm>
            <a:off x="209319" y="1288974"/>
            <a:ext cx="70004" cy="749100"/>
          </a:xfrm>
          <a:prstGeom prst="rect">
            <a:avLst/>
          </a:prstGeom>
          <a:solidFill>
            <a:srgbClr val="FF87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9" name="Shape 183">
            <a:extLst>
              <a:ext uri="{FF2B5EF4-FFF2-40B4-BE49-F238E27FC236}">
                <a16:creationId xmlns="" xmlns:a16="http://schemas.microsoft.com/office/drawing/2014/main" id="{E2003306-6EF0-4175-BF4A-07A933EE246F}"/>
              </a:ext>
            </a:extLst>
          </p:cNvPr>
          <p:cNvSpPr txBox="1">
            <a:spLocks/>
          </p:cNvSpPr>
          <p:nvPr/>
        </p:nvSpPr>
        <p:spPr>
          <a:xfrm>
            <a:off x="244321" y="2406728"/>
            <a:ext cx="4454027" cy="12676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4191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F8700"/>
              </a:buClr>
              <a:buSzPts val="3000"/>
              <a:buFont typeface="Roboto"/>
              <a:buChar char="▸"/>
              <a:defRPr sz="3000" b="0" i="0" u="none" strike="noStrike" cap="none">
                <a:solidFill>
                  <a:srgbClr val="22222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914400" marR="0" lvl="1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8700"/>
              </a:buClr>
              <a:buSzPts val="2400"/>
              <a:buFont typeface="Roboto"/>
              <a:buChar char="▹"/>
              <a:defRPr sz="2400" b="0" i="0" u="none" strike="noStrike" cap="none">
                <a:solidFill>
                  <a:srgbClr val="22222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8700"/>
              </a:buClr>
              <a:buSzPts val="2400"/>
              <a:buFont typeface="Roboto"/>
              <a:buChar char="▹"/>
              <a:defRPr sz="2400" b="0" i="0" u="none" strike="noStrike" cap="none">
                <a:solidFill>
                  <a:srgbClr val="22222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1828800" marR="0" lvl="3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8700"/>
              </a:buClr>
              <a:buSzPts val="1800"/>
              <a:buFont typeface="Roboto"/>
              <a:buChar char="▹"/>
              <a:defRPr sz="1800" b="0" i="0" u="none" strike="noStrike" cap="none">
                <a:solidFill>
                  <a:srgbClr val="22222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2286000" marR="0" lvl="4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8700"/>
              </a:buClr>
              <a:buSzPts val="1800"/>
              <a:buFont typeface="Roboto"/>
              <a:buChar char="▹"/>
              <a:defRPr sz="1800" b="0" i="0" u="none" strike="noStrike" cap="none">
                <a:solidFill>
                  <a:srgbClr val="22222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2743200" marR="0" lvl="5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8700"/>
              </a:buClr>
              <a:buSzPts val="1800"/>
              <a:buFont typeface="Roboto"/>
              <a:buChar char="▹"/>
              <a:defRPr sz="1800" b="0" i="0" u="none" strike="noStrike" cap="none">
                <a:solidFill>
                  <a:srgbClr val="22222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3200400" marR="0" lvl="6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8700"/>
              </a:buClr>
              <a:buSzPts val="1800"/>
              <a:buFont typeface="Roboto"/>
              <a:buChar char="▹"/>
              <a:defRPr sz="1800" b="0" i="0" u="none" strike="noStrike" cap="none">
                <a:solidFill>
                  <a:srgbClr val="22222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3657600" marR="0" lvl="7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8700"/>
              </a:buClr>
              <a:buSzPts val="1800"/>
              <a:buFont typeface="Roboto"/>
              <a:buChar char="▹"/>
              <a:defRPr sz="1800" b="0" i="0" u="none" strike="noStrike" cap="none">
                <a:solidFill>
                  <a:srgbClr val="22222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4114800" marR="0" lvl="8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8700"/>
              </a:buClr>
              <a:buSzPts val="1800"/>
              <a:buFont typeface="Roboto"/>
              <a:buChar char="▹"/>
              <a:defRPr sz="1800" b="0" i="0" u="none" strike="noStrike" cap="none">
                <a:solidFill>
                  <a:srgbClr val="22222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marL="0" indent="0">
              <a:buFont typeface="Roboto"/>
              <a:buNone/>
            </a:pPr>
            <a:r>
              <a:rPr lang="es-ES" sz="3600" dirty="0">
                <a:latin typeface="Dosis" panose="020B0604020202020204" charset="0"/>
              </a:rPr>
              <a:t>Realiza tus consultas y trámites desde tu casa.</a:t>
            </a:r>
            <a:endParaRPr lang="es-ES" sz="3600" b="1" dirty="0">
              <a:latin typeface="Dosis" panose="020B0604020202020204" charset="0"/>
            </a:endParaRPr>
          </a:p>
        </p:txBody>
      </p:sp>
      <p:sp>
        <p:nvSpPr>
          <p:cNvPr id="6" name="Rectángulo: esquinas redondeadas 5">
            <a:extLst>
              <a:ext uri="{FF2B5EF4-FFF2-40B4-BE49-F238E27FC236}">
                <a16:creationId xmlns="" xmlns:a16="http://schemas.microsoft.com/office/drawing/2014/main" id="{DCF60480-73B7-4FFF-AC84-11084F7552B6}"/>
              </a:ext>
            </a:extLst>
          </p:cNvPr>
          <p:cNvSpPr/>
          <p:nvPr/>
        </p:nvSpPr>
        <p:spPr>
          <a:xfrm>
            <a:off x="666519" y="3806018"/>
            <a:ext cx="3609630" cy="892366"/>
          </a:xfrm>
          <a:prstGeom prst="roundRect">
            <a:avLst>
              <a:gd name="adj" fmla="val 45159"/>
            </a:avLst>
          </a:prstGeom>
          <a:solidFill>
            <a:srgbClr val="FF87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800" dirty="0">
                <a:latin typeface="Cooper Black" panose="0208090404030B020404" pitchFamily="18" charset="0"/>
              </a:rPr>
              <a:t>¡HAZ CLIC AQUÍ!</a:t>
            </a:r>
            <a:endParaRPr lang="es-CO" sz="2800" dirty="0">
              <a:latin typeface="Cooper Black" panose="0208090404030B020404" pitchFamily="18" charset="0"/>
            </a:endParaRPr>
          </a:p>
        </p:txBody>
      </p:sp>
      <p:sp>
        <p:nvSpPr>
          <p:cNvPr id="12" name="Shape 183">
            <a:extLst>
              <a:ext uri="{FF2B5EF4-FFF2-40B4-BE49-F238E27FC236}">
                <a16:creationId xmlns="" xmlns:a16="http://schemas.microsoft.com/office/drawing/2014/main" id="{6F0C6A0E-E3C2-47E5-AD2E-5612326278CD}"/>
              </a:ext>
            </a:extLst>
          </p:cNvPr>
          <p:cNvSpPr txBox="1">
            <a:spLocks/>
          </p:cNvSpPr>
          <p:nvPr/>
        </p:nvSpPr>
        <p:spPr>
          <a:xfrm>
            <a:off x="6435367" y="1074892"/>
            <a:ext cx="2211931" cy="74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4191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F8700"/>
              </a:buClr>
              <a:buSzPts val="3000"/>
              <a:buFont typeface="Roboto"/>
              <a:buChar char="▸"/>
              <a:defRPr sz="3000" b="0" i="0" u="none" strike="noStrike" cap="none">
                <a:solidFill>
                  <a:srgbClr val="22222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914400" marR="0" lvl="1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8700"/>
              </a:buClr>
              <a:buSzPts val="2400"/>
              <a:buFont typeface="Roboto"/>
              <a:buChar char="▹"/>
              <a:defRPr sz="2400" b="0" i="0" u="none" strike="noStrike" cap="none">
                <a:solidFill>
                  <a:srgbClr val="22222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8700"/>
              </a:buClr>
              <a:buSzPts val="2400"/>
              <a:buFont typeface="Roboto"/>
              <a:buChar char="▹"/>
              <a:defRPr sz="2400" b="0" i="0" u="none" strike="noStrike" cap="none">
                <a:solidFill>
                  <a:srgbClr val="22222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1828800" marR="0" lvl="3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8700"/>
              </a:buClr>
              <a:buSzPts val="1800"/>
              <a:buFont typeface="Roboto"/>
              <a:buChar char="▹"/>
              <a:defRPr sz="1800" b="0" i="0" u="none" strike="noStrike" cap="none">
                <a:solidFill>
                  <a:srgbClr val="22222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2286000" marR="0" lvl="4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8700"/>
              </a:buClr>
              <a:buSzPts val="1800"/>
              <a:buFont typeface="Roboto"/>
              <a:buChar char="▹"/>
              <a:defRPr sz="1800" b="0" i="0" u="none" strike="noStrike" cap="none">
                <a:solidFill>
                  <a:srgbClr val="22222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2743200" marR="0" lvl="5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8700"/>
              </a:buClr>
              <a:buSzPts val="1800"/>
              <a:buFont typeface="Roboto"/>
              <a:buChar char="▹"/>
              <a:defRPr sz="1800" b="0" i="0" u="none" strike="noStrike" cap="none">
                <a:solidFill>
                  <a:srgbClr val="22222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3200400" marR="0" lvl="6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8700"/>
              </a:buClr>
              <a:buSzPts val="1800"/>
              <a:buFont typeface="Roboto"/>
              <a:buChar char="▹"/>
              <a:defRPr sz="1800" b="0" i="0" u="none" strike="noStrike" cap="none">
                <a:solidFill>
                  <a:srgbClr val="22222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3657600" marR="0" lvl="7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8700"/>
              </a:buClr>
              <a:buSzPts val="1800"/>
              <a:buFont typeface="Roboto"/>
              <a:buChar char="▹"/>
              <a:defRPr sz="1800" b="0" i="0" u="none" strike="noStrike" cap="none">
                <a:solidFill>
                  <a:srgbClr val="22222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4114800" marR="0" lvl="8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8700"/>
              </a:buClr>
              <a:buSzPts val="1800"/>
              <a:buFont typeface="Roboto"/>
              <a:buChar char="▹"/>
              <a:defRPr sz="1800" b="0" i="0" u="none" strike="noStrike" cap="none">
                <a:solidFill>
                  <a:srgbClr val="22222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marL="0" indent="0">
              <a:buFont typeface="Roboto"/>
              <a:buNone/>
            </a:pPr>
            <a:r>
              <a:rPr lang="es-ES" sz="2400" b="1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¡Justicia Transparente!</a:t>
            </a:r>
          </a:p>
        </p:txBody>
      </p:sp>
      <p:grpSp>
        <p:nvGrpSpPr>
          <p:cNvPr id="13" name="Shape 665">
            <a:extLst>
              <a:ext uri="{FF2B5EF4-FFF2-40B4-BE49-F238E27FC236}">
                <a16:creationId xmlns="" xmlns:a16="http://schemas.microsoft.com/office/drawing/2014/main" id="{84A3E873-A176-4119-AE13-EA7DC6277B52}"/>
              </a:ext>
            </a:extLst>
          </p:cNvPr>
          <p:cNvGrpSpPr>
            <a:grpSpLocks noChangeAspect="1"/>
          </p:cNvGrpSpPr>
          <p:nvPr/>
        </p:nvGrpSpPr>
        <p:grpSpPr>
          <a:xfrm>
            <a:off x="5608376" y="3760212"/>
            <a:ext cx="599422" cy="567616"/>
            <a:chOff x="5973900" y="318475"/>
            <a:chExt cx="401900" cy="380575"/>
          </a:xfrm>
        </p:grpSpPr>
        <p:sp>
          <p:nvSpPr>
            <p:cNvPr id="14" name="Shape 666">
              <a:extLst>
                <a:ext uri="{FF2B5EF4-FFF2-40B4-BE49-F238E27FC236}">
                  <a16:creationId xmlns="" xmlns:a16="http://schemas.microsoft.com/office/drawing/2014/main" id="{5492A8A6-AAA9-4FE3-84D9-01E15AD0451D}"/>
                </a:ext>
              </a:extLst>
            </p:cNvPr>
            <p:cNvSpPr/>
            <p:nvPr/>
          </p:nvSpPr>
          <p:spPr>
            <a:xfrm>
              <a:off x="5973900" y="337975"/>
              <a:ext cx="401900" cy="67000"/>
            </a:xfrm>
            <a:custGeom>
              <a:avLst/>
              <a:gdLst/>
              <a:ahLst/>
              <a:cxnLst/>
              <a:rect l="0" t="0" r="0" b="0"/>
              <a:pathLst>
                <a:path w="16076" h="2680" fill="none" extrusionOk="0">
                  <a:moveTo>
                    <a:pt x="16075" y="2679"/>
                  </a:moveTo>
                  <a:lnTo>
                    <a:pt x="16075" y="0"/>
                  </a:lnTo>
                  <a:lnTo>
                    <a:pt x="1" y="0"/>
                  </a:lnTo>
                  <a:lnTo>
                    <a:pt x="1" y="2679"/>
                  </a:lnTo>
                </a:path>
              </a:pathLst>
            </a:custGeom>
            <a:noFill/>
            <a:ln w="38100" cap="rnd" cmpd="sng">
              <a:solidFill>
                <a:srgbClr val="22222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" name="Shape 667">
              <a:extLst>
                <a:ext uri="{FF2B5EF4-FFF2-40B4-BE49-F238E27FC236}">
                  <a16:creationId xmlns="" xmlns:a16="http://schemas.microsoft.com/office/drawing/2014/main" id="{1938EFC0-F906-41DE-88ED-8F8459429920}"/>
                </a:ext>
              </a:extLst>
            </p:cNvPr>
            <p:cNvSpPr/>
            <p:nvPr/>
          </p:nvSpPr>
          <p:spPr>
            <a:xfrm>
              <a:off x="6024450" y="348325"/>
              <a:ext cx="45075" cy="45075"/>
            </a:xfrm>
            <a:custGeom>
              <a:avLst/>
              <a:gdLst/>
              <a:ahLst/>
              <a:cxnLst/>
              <a:rect l="0" t="0" r="0" b="0"/>
              <a:pathLst>
                <a:path w="1803" h="1803" fill="none" extrusionOk="0">
                  <a:moveTo>
                    <a:pt x="902" y="1803"/>
                  </a:moveTo>
                  <a:lnTo>
                    <a:pt x="902" y="1803"/>
                  </a:lnTo>
                  <a:lnTo>
                    <a:pt x="731" y="1778"/>
                  </a:lnTo>
                  <a:lnTo>
                    <a:pt x="561" y="1729"/>
                  </a:lnTo>
                  <a:lnTo>
                    <a:pt x="390" y="1632"/>
                  </a:lnTo>
                  <a:lnTo>
                    <a:pt x="268" y="1535"/>
                  </a:lnTo>
                  <a:lnTo>
                    <a:pt x="147" y="1388"/>
                  </a:lnTo>
                  <a:lnTo>
                    <a:pt x="73" y="1242"/>
                  </a:lnTo>
                  <a:lnTo>
                    <a:pt x="25" y="1072"/>
                  </a:lnTo>
                  <a:lnTo>
                    <a:pt x="0" y="901"/>
                  </a:lnTo>
                  <a:lnTo>
                    <a:pt x="0" y="901"/>
                  </a:lnTo>
                  <a:lnTo>
                    <a:pt x="25" y="707"/>
                  </a:lnTo>
                  <a:lnTo>
                    <a:pt x="73" y="536"/>
                  </a:lnTo>
                  <a:lnTo>
                    <a:pt x="147" y="390"/>
                  </a:lnTo>
                  <a:lnTo>
                    <a:pt x="268" y="244"/>
                  </a:lnTo>
                  <a:lnTo>
                    <a:pt x="390" y="146"/>
                  </a:lnTo>
                  <a:lnTo>
                    <a:pt x="561" y="49"/>
                  </a:lnTo>
                  <a:lnTo>
                    <a:pt x="731" y="0"/>
                  </a:lnTo>
                  <a:lnTo>
                    <a:pt x="902" y="0"/>
                  </a:lnTo>
                  <a:lnTo>
                    <a:pt x="902" y="0"/>
                  </a:lnTo>
                  <a:lnTo>
                    <a:pt x="1072" y="0"/>
                  </a:lnTo>
                  <a:lnTo>
                    <a:pt x="1242" y="49"/>
                  </a:lnTo>
                  <a:lnTo>
                    <a:pt x="1413" y="146"/>
                  </a:lnTo>
                  <a:lnTo>
                    <a:pt x="1535" y="244"/>
                  </a:lnTo>
                  <a:lnTo>
                    <a:pt x="1657" y="390"/>
                  </a:lnTo>
                  <a:lnTo>
                    <a:pt x="1730" y="536"/>
                  </a:lnTo>
                  <a:lnTo>
                    <a:pt x="1778" y="707"/>
                  </a:lnTo>
                  <a:lnTo>
                    <a:pt x="1803" y="901"/>
                  </a:lnTo>
                  <a:lnTo>
                    <a:pt x="1803" y="901"/>
                  </a:lnTo>
                  <a:lnTo>
                    <a:pt x="1778" y="1072"/>
                  </a:lnTo>
                  <a:lnTo>
                    <a:pt x="1730" y="1242"/>
                  </a:lnTo>
                  <a:lnTo>
                    <a:pt x="1657" y="1388"/>
                  </a:lnTo>
                  <a:lnTo>
                    <a:pt x="1535" y="1535"/>
                  </a:lnTo>
                  <a:lnTo>
                    <a:pt x="1413" y="1632"/>
                  </a:lnTo>
                  <a:lnTo>
                    <a:pt x="1242" y="1729"/>
                  </a:lnTo>
                  <a:lnTo>
                    <a:pt x="1072" y="1778"/>
                  </a:lnTo>
                  <a:lnTo>
                    <a:pt x="902" y="1803"/>
                  </a:lnTo>
                  <a:lnTo>
                    <a:pt x="902" y="1803"/>
                  </a:lnTo>
                </a:path>
              </a:pathLst>
            </a:custGeom>
            <a:noFill/>
            <a:ln w="38100" cap="rnd" cmpd="sng">
              <a:solidFill>
                <a:srgbClr val="22222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" name="Shape 668">
              <a:extLst>
                <a:ext uri="{FF2B5EF4-FFF2-40B4-BE49-F238E27FC236}">
                  <a16:creationId xmlns="" xmlns:a16="http://schemas.microsoft.com/office/drawing/2014/main" id="{88383DE4-53EE-42B0-9169-33A2A575225A}"/>
                </a:ext>
              </a:extLst>
            </p:cNvPr>
            <p:cNvSpPr/>
            <p:nvPr/>
          </p:nvSpPr>
          <p:spPr>
            <a:xfrm>
              <a:off x="6280175" y="348325"/>
              <a:ext cx="45075" cy="45075"/>
            </a:xfrm>
            <a:custGeom>
              <a:avLst/>
              <a:gdLst/>
              <a:ahLst/>
              <a:cxnLst/>
              <a:rect l="0" t="0" r="0" b="0"/>
              <a:pathLst>
                <a:path w="1803" h="1803" fill="none" extrusionOk="0">
                  <a:moveTo>
                    <a:pt x="902" y="1803"/>
                  </a:moveTo>
                  <a:lnTo>
                    <a:pt x="902" y="1803"/>
                  </a:lnTo>
                  <a:lnTo>
                    <a:pt x="731" y="1778"/>
                  </a:lnTo>
                  <a:lnTo>
                    <a:pt x="561" y="1729"/>
                  </a:lnTo>
                  <a:lnTo>
                    <a:pt x="390" y="1632"/>
                  </a:lnTo>
                  <a:lnTo>
                    <a:pt x="268" y="1535"/>
                  </a:lnTo>
                  <a:lnTo>
                    <a:pt x="147" y="1388"/>
                  </a:lnTo>
                  <a:lnTo>
                    <a:pt x="74" y="1242"/>
                  </a:lnTo>
                  <a:lnTo>
                    <a:pt x="25" y="1072"/>
                  </a:lnTo>
                  <a:lnTo>
                    <a:pt x="0" y="901"/>
                  </a:lnTo>
                  <a:lnTo>
                    <a:pt x="0" y="901"/>
                  </a:lnTo>
                  <a:lnTo>
                    <a:pt x="25" y="707"/>
                  </a:lnTo>
                  <a:lnTo>
                    <a:pt x="74" y="536"/>
                  </a:lnTo>
                  <a:lnTo>
                    <a:pt x="147" y="390"/>
                  </a:lnTo>
                  <a:lnTo>
                    <a:pt x="268" y="244"/>
                  </a:lnTo>
                  <a:lnTo>
                    <a:pt x="390" y="146"/>
                  </a:lnTo>
                  <a:lnTo>
                    <a:pt x="561" y="49"/>
                  </a:lnTo>
                  <a:lnTo>
                    <a:pt x="731" y="0"/>
                  </a:lnTo>
                  <a:lnTo>
                    <a:pt x="902" y="0"/>
                  </a:lnTo>
                  <a:lnTo>
                    <a:pt x="902" y="0"/>
                  </a:lnTo>
                  <a:lnTo>
                    <a:pt x="1072" y="0"/>
                  </a:lnTo>
                  <a:lnTo>
                    <a:pt x="1243" y="49"/>
                  </a:lnTo>
                  <a:lnTo>
                    <a:pt x="1413" y="146"/>
                  </a:lnTo>
                  <a:lnTo>
                    <a:pt x="1535" y="244"/>
                  </a:lnTo>
                  <a:lnTo>
                    <a:pt x="1657" y="390"/>
                  </a:lnTo>
                  <a:lnTo>
                    <a:pt x="1730" y="536"/>
                  </a:lnTo>
                  <a:lnTo>
                    <a:pt x="1778" y="707"/>
                  </a:lnTo>
                  <a:lnTo>
                    <a:pt x="1803" y="901"/>
                  </a:lnTo>
                  <a:lnTo>
                    <a:pt x="1803" y="901"/>
                  </a:lnTo>
                  <a:lnTo>
                    <a:pt x="1778" y="1072"/>
                  </a:lnTo>
                  <a:lnTo>
                    <a:pt x="1730" y="1242"/>
                  </a:lnTo>
                  <a:lnTo>
                    <a:pt x="1657" y="1388"/>
                  </a:lnTo>
                  <a:lnTo>
                    <a:pt x="1535" y="1535"/>
                  </a:lnTo>
                  <a:lnTo>
                    <a:pt x="1413" y="1632"/>
                  </a:lnTo>
                  <a:lnTo>
                    <a:pt x="1243" y="1729"/>
                  </a:lnTo>
                  <a:lnTo>
                    <a:pt x="1072" y="1778"/>
                  </a:lnTo>
                  <a:lnTo>
                    <a:pt x="902" y="1803"/>
                  </a:lnTo>
                  <a:lnTo>
                    <a:pt x="902" y="1803"/>
                  </a:lnTo>
                </a:path>
              </a:pathLst>
            </a:custGeom>
            <a:noFill/>
            <a:ln w="38100" cap="rnd" cmpd="sng">
              <a:solidFill>
                <a:srgbClr val="22222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Shape 669">
              <a:extLst>
                <a:ext uri="{FF2B5EF4-FFF2-40B4-BE49-F238E27FC236}">
                  <a16:creationId xmlns="" xmlns:a16="http://schemas.microsoft.com/office/drawing/2014/main" id="{FD503377-7EC7-4ED3-A670-9455F3EFC5BE}"/>
                </a:ext>
              </a:extLst>
            </p:cNvPr>
            <p:cNvSpPr/>
            <p:nvPr/>
          </p:nvSpPr>
          <p:spPr>
            <a:xfrm>
              <a:off x="5973900" y="667375"/>
              <a:ext cx="401900" cy="31675"/>
            </a:xfrm>
            <a:custGeom>
              <a:avLst/>
              <a:gdLst/>
              <a:ahLst/>
              <a:cxnLst/>
              <a:rect l="0" t="0" r="0" b="0"/>
              <a:pathLst>
                <a:path w="16076" h="1267" fill="none" extrusionOk="0">
                  <a:moveTo>
                    <a:pt x="1" y="0"/>
                  </a:moveTo>
                  <a:lnTo>
                    <a:pt x="1" y="487"/>
                  </a:lnTo>
                  <a:lnTo>
                    <a:pt x="1" y="487"/>
                  </a:lnTo>
                  <a:lnTo>
                    <a:pt x="25" y="658"/>
                  </a:lnTo>
                  <a:lnTo>
                    <a:pt x="74" y="804"/>
                  </a:lnTo>
                  <a:lnTo>
                    <a:pt x="147" y="926"/>
                  </a:lnTo>
                  <a:lnTo>
                    <a:pt x="220" y="1048"/>
                  </a:lnTo>
                  <a:lnTo>
                    <a:pt x="342" y="1145"/>
                  </a:lnTo>
                  <a:lnTo>
                    <a:pt x="488" y="1218"/>
                  </a:lnTo>
                  <a:lnTo>
                    <a:pt x="634" y="1267"/>
                  </a:lnTo>
                  <a:lnTo>
                    <a:pt x="780" y="1267"/>
                  </a:lnTo>
                  <a:lnTo>
                    <a:pt x="15296" y="1267"/>
                  </a:lnTo>
                  <a:lnTo>
                    <a:pt x="15296" y="1267"/>
                  </a:lnTo>
                  <a:lnTo>
                    <a:pt x="15442" y="1267"/>
                  </a:lnTo>
                  <a:lnTo>
                    <a:pt x="15588" y="1218"/>
                  </a:lnTo>
                  <a:lnTo>
                    <a:pt x="15734" y="1145"/>
                  </a:lnTo>
                  <a:lnTo>
                    <a:pt x="15856" y="1048"/>
                  </a:lnTo>
                  <a:lnTo>
                    <a:pt x="15929" y="926"/>
                  </a:lnTo>
                  <a:lnTo>
                    <a:pt x="16002" y="804"/>
                  </a:lnTo>
                  <a:lnTo>
                    <a:pt x="16051" y="658"/>
                  </a:lnTo>
                  <a:lnTo>
                    <a:pt x="16075" y="487"/>
                  </a:lnTo>
                  <a:lnTo>
                    <a:pt x="16075" y="0"/>
                  </a:lnTo>
                </a:path>
              </a:pathLst>
            </a:custGeom>
            <a:noFill/>
            <a:ln w="38100" cap="rnd" cmpd="sng">
              <a:solidFill>
                <a:srgbClr val="22222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" name="Shape 670">
              <a:extLst>
                <a:ext uri="{FF2B5EF4-FFF2-40B4-BE49-F238E27FC236}">
                  <a16:creationId xmlns="" xmlns:a16="http://schemas.microsoft.com/office/drawing/2014/main" id="{4FE84E13-3949-4C5A-85AE-B6012F752430}"/>
                </a:ext>
              </a:extLst>
            </p:cNvPr>
            <p:cNvSpPr/>
            <p:nvPr/>
          </p:nvSpPr>
          <p:spPr>
            <a:xfrm>
              <a:off x="6302700" y="318475"/>
              <a:ext cx="28650" cy="63350"/>
            </a:xfrm>
            <a:custGeom>
              <a:avLst/>
              <a:gdLst/>
              <a:ahLst/>
              <a:cxnLst/>
              <a:rect l="0" t="0" r="0" b="0"/>
              <a:pathLst>
                <a:path w="1146" h="2534" fill="none" extrusionOk="0">
                  <a:moveTo>
                    <a:pt x="634" y="2534"/>
                  </a:moveTo>
                  <a:lnTo>
                    <a:pt x="488" y="2534"/>
                  </a:lnTo>
                  <a:lnTo>
                    <a:pt x="488" y="2534"/>
                  </a:lnTo>
                  <a:lnTo>
                    <a:pt x="390" y="2534"/>
                  </a:lnTo>
                  <a:lnTo>
                    <a:pt x="293" y="2485"/>
                  </a:lnTo>
                  <a:lnTo>
                    <a:pt x="220" y="2461"/>
                  </a:lnTo>
                  <a:lnTo>
                    <a:pt x="147" y="2388"/>
                  </a:lnTo>
                  <a:lnTo>
                    <a:pt x="74" y="2315"/>
                  </a:lnTo>
                  <a:lnTo>
                    <a:pt x="49" y="2242"/>
                  </a:lnTo>
                  <a:lnTo>
                    <a:pt x="1" y="2144"/>
                  </a:lnTo>
                  <a:lnTo>
                    <a:pt x="1" y="2047"/>
                  </a:lnTo>
                  <a:lnTo>
                    <a:pt x="1" y="488"/>
                  </a:lnTo>
                  <a:lnTo>
                    <a:pt x="1" y="488"/>
                  </a:lnTo>
                  <a:lnTo>
                    <a:pt x="1" y="391"/>
                  </a:lnTo>
                  <a:lnTo>
                    <a:pt x="49" y="293"/>
                  </a:lnTo>
                  <a:lnTo>
                    <a:pt x="74" y="220"/>
                  </a:lnTo>
                  <a:lnTo>
                    <a:pt x="147" y="147"/>
                  </a:lnTo>
                  <a:lnTo>
                    <a:pt x="220" y="74"/>
                  </a:lnTo>
                  <a:lnTo>
                    <a:pt x="293" y="50"/>
                  </a:lnTo>
                  <a:lnTo>
                    <a:pt x="390" y="1"/>
                  </a:lnTo>
                  <a:lnTo>
                    <a:pt x="488" y="1"/>
                  </a:lnTo>
                  <a:lnTo>
                    <a:pt x="683" y="1"/>
                  </a:lnTo>
                  <a:lnTo>
                    <a:pt x="683" y="1"/>
                  </a:lnTo>
                  <a:lnTo>
                    <a:pt x="780" y="1"/>
                  </a:lnTo>
                  <a:lnTo>
                    <a:pt x="877" y="50"/>
                  </a:lnTo>
                  <a:lnTo>
                    <a:pt x="950" y="74"/>
                  </a:lnTo>
                  <a:lnTo>
                    <a:pt x="1024" y="147"/>
                  </a:lnTo>
                  <a:lnTo>
                    <a:pt x="1072" y="220"/>
                  </a:lnTo>
                  <a:lnTo>
                    <a:pt x="1121" y="293"/>
                  </a:lnTo>
                  <a:lnTo>
                    <a:pt x="1145" y="391"/>
                  </a:lnTo>
                  <a:lnTo>
                    <a:pt x="1145" y="488"/>
                  </a:lnTo>
                </a:path>
              </a:pathLst>
            </a:custGeom>
            <a:noFill/>
            <a:ln w="38100" cap="rnd" cmpd="sng">
              <a:solidFill>
                <a:srgbClr val="22222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" name="Shape 671">
              <a:extLst>
                <a:ext uri="{FF2B5EF4-FFF2-40B4-BE49-F238E27FC236}">
                  <a16:creationId xmlns="" xmlns:a16="http://schemas.microsoft.com/office/drawing/2014/main" id="{6C85CD94-055E-4118-81DF-07E32AB7E103}"/>
                </a:ext>
              </a:extLst>
            </p:cNvPr>
            <p:cNvSpPr/>
            <p:nvPr/>
          </p:nvSpPr>
          <p:spPr>
            <a:xfrm>
              <a:off x="6046975" y="318475"/>
              <a:ext cx="28650" cy="63350"/>
            </a:xfrm>
            <a:custGeom>
              <a:avLst/>
              <a:gdLst/>
              <a:ahLst/>
              <a:cxnLst/>
              <a:rect l="0" t="0" r="0" b="0"/>
              <a:pathLst>
                <a:path w="1146" h="2534" fill="none" extrusionOk="0">
                  <a:moveTo>
                    <a:pt x="634" y="2534"/>
                  </a:moveTo>
                  <a:lnTo>
                    <a:pt x="488" y="2534"/>
                  </a:lnTo>
                  <a:lnTo>
                    <a:pt x="488" y="2534"/>
                  </a:lnTo>
                  <a:lnTo>
                    <a:pt x="390" y="2534"/>
                  </a:lnTo>
                  <a:lnTo>
                    <a:pt x="293" y="2485"/>
                  </a:lnTo>
                  <a:lnTo>
                    <a:pt x="220" y="2461"/>
                  </a:lnTo>
                  <a:lnTo>
                    <a:pt x="147" y="2388"/>
                  </a:lnTo>
                  <a:lnTo>
                    <a:pt x="74" y="2315"/>
                  </a:lnTo>
                  <a:lnTo>
                    <a:pt x="49" y="2242"/>
                  </a:lnTo>
                  <a:lnTo>
                    <a:pt x="1" y="2144"/>
                  </a:lnTo>
                  <a:lnTo>
                    <a:pt x="1" y="2047"/>
                  </a:lnTo>
                  <a:lnTo>
                    <a:pt x="1" y="488"/>
                  </a:lnTo>
                  <a:lnTo>
                    <a:pt x="1" y="488"/>
                  </a:lnTo>
                  <a:lnTo>
                    <a:pt x="1" y="391"/>
                  </a:lnTo>
                  <a:lnTo>
                    <a:pt x="49" y="293"/>
                  </a:lnTo>
                  <a:lnTo>
                    <a:pt x="74" y="220"/>
                  </a:lnTo>
                  <a:lnTo>
                    <a:pt x="147" y="147"/>
                  </a:lnTo>
                  <a:lnTo>
                    <a:pt x="220" y="74"/>
                  </a:lnTo>
                  <a:lnTo>
                    <a:pt x="293" y="50"/>
                  </a:lnTo>
                  <a:lnTo>
                    <a:pt x="390" y="1"/>
                  </a:lnTo>
                  <a:lnTo>
                    <a:pt x="488" y="1"/>
                  </a:lnTo>
                  <a:lnTo>
                    <a:pt x="682" y="1"/>
                  </a:lnTo>
                  <a:lnTo>
                    <a:pt x="682" y="1"/>
                  </a:lnTo>
                  <a:lnTo>
                    <a:pt x="780" y="1"/>
                  </a:lnTo>
                  <a:lnTo>
                    <a:pt x="877" y="50"/>
                  </a:lnTo>
                  <a:lnTo>
                    <a:pt x="950" y="74"/>
                  </a:lnTo>
                  <a:lnTo>
                    <a:pt x="1023" y="147"/>
                  </a:lnTo>
                  <a:lnTo>
                    <a:pt x="1072" y="220"/>
                  </a:lnTo>
                  <a:lnTo>
                    <a:pt x="1121" y="293"/>
                  </a:lnTo>
                  <a:lnTo>
                    <a:pt x="1145" y="391"/>
                  </a:lnTo>
                  <a:lnTo>
                    <a:pt x="1145" y="488"/>
                  </a:lnTo>
                </a:path>
              </a:pathLst>
            </a:custGeom>
            <a:noFill/>
            <a:ln w="38100" cap="rnd" cmpd="sng">
              <a:solidFill>
                <a:srgbClr val="22222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" name="Shape 672">
              <a:extLst>
                <a:ext uri="{FF2B5EF4-FFF2-40B4-BE49-F238E27FC236}">
                  <a16:creationId xmlns="" xmlns:a16="http://schemas.microsoft.com/office/drawing/2014/main" id="{3146B744-0813-4CBE-BD26-5D46325C249A}"/>
                </a:ext>
              </a:extLst>
            </p:cNvPr>
            <p:cNvSpPr/>
            <p:nvPr/>
          </p:nvSpPr>
          <p:spPr>
            <a:xfrm>
              <a:off x="5973900" y="407375"/>
              <a:ext cx="401900" cy="272200"/>
            </a:xfrm>
            <a:custGeom>
              <a:avLst/>
              <a:gdLst/>
              <a:ahLst/>
              <a:cxnLst/>
              <a:rect l="0" t="0" r="0" b="0"/>
              <a:pathLst>
                <a:path w="16076" h="10888" fill="none" extrusionOk="0">
                  <a:moveTo>
                    <a:pt x="1" y="1"/>
                  </a:moveTo>
                  <a:lnTo>
                    <a:pt x="1" y="10303"/>
                  </a:lnTo>
                  <a:lnTo>
                    <a:pt x="1" y="10303"/>
                  </a:lnTo>
                  <a:lnTo>
                    <a:pt x="25" y="10400"/>
                  </a:lnTo>
                  <a:lnTo>
                    <a:pt x="74" y="10498"/>
                  </a:lnTo>
                  <a:lnTo>
                    <a:pt x="147" y="10595"/>
                  </a:lnTo>
                  <a:lnTo>
                    <a:pt x="220" y="10693"/>
                  </a:lnTo>
                  <a:lnTo>
                    <a:pt x="342" y="10766"/>
                  </a:lnTo>
                  <a:lnTo>
                    <a:pt x="488" y="10839"/>
                  </a:lnTo>
                  <a:lnTo>
                    <a:pt x="634" y="10887"/>
                  </a:lnTo>
                  <a:lnTo>
                    <a:pt x="780" y="10887"/>
                  </a:lnTo>
                  <a:lnTo>
                    <a:pt x="15296" y="10887"/>
                  </a:lnTo>
                  <a:lnTo>
                    <a:pt x="15296" y="10887"/>
                  </a:lnTo>
                  <a:lnTo>
                    <a:pt x="15442" y="10887"/>
                  </a:lnTo>
                  <a:lnTo>
                    <a:pt x="15588" y="10839"/>
                  </a:lnTo>
                  <a:lnTo>
                    <a:pt x="15734" y="10766"/>
                  </a:lnTo>
                  <a:lnTo>
                    <a:pt x="15856" y="10668"/>
                  </a:lnTo>
                  <a:lnTo>
                    <a:pt x="15929" y="10546"/>
                  </a:lnTo>
                  <a:lnTo>
                    <a:pt x="16002" y="10425"/>
                  </a:lnTo>
                  <a:lnTo>
                    <a:pt x="16051" y="10278"/>
                  </a:lnTo>
                  <a:lnTo>
                    <a:pt x="16075" y="10108"/>
                  </a:lnTo>
                  <a:lnTo>
                    <a:pt x="16075" y="1"/>
                  </a:lnTo>
                  <a:lnTo>
                    <a:pt x="1" y="1"/>
                  </a:lnTo>
                  <a:close/>
                </a:path>
              </a:pathLst>
            </a:custGeom>
            <a:noFill/>
            <a:ln w="38100" cap="rnd" cmpd="sng">
              <a:solidFill>
                <a:srgbClr val="22222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" name="Shape 673">
              <a:extLst>
                <a:ext uri="{FF2B5EF4-FFF2-40B4-BE49-F238E27FC236}">
                  <a16:creationId xmlns="" xmlns:a16="http://schemas.microsoft.com/office/drawing/2014/main" id="{1167D703-CB40-4E28-A735-FA8F4A1187F2}"/>
                </a:ext>
              </a:extLst>
            </p:cNvPr>
            <p:cNvSpPr/>
            <p:nvPr/>
          </p:nvSpPr>
          <p:spPr>
            <a:xfrm>
              <a:off x="6024450" y="456100"/>
              <a:ext cx="300800" cy="175375"/>
            </a:xfrm>
            <a:custGeom>
              <a:avLst/>
              <a:gdLst/>
              <a:ahLst/>
              <a:cxnLst/>
              <a:rect l="0" t="0" r="0" b="0"/>
              <a:pathLst>
                <a:path w="12032" h="7015" fill="none" extrusionOk="0">
                  <a:moveTo>
                    <a:pt x="0" y="0"/>
                  </a:moveTo>
                  <a:lnTo>
                    <a:pt x="12032" y="0"/>
                  </a:lnTo>
                  <a:lnTo>
                    <a:pt x="12032" y="7014"/>
                  </a:lnTo>
                  <a:lnTo>
                    <a:pt x="0" y="7014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38100" cap="rnd" cmpd="sng">
              <a:solidFill>
                <a:srgbClr val="22222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" name="Shape 674">
              <a:extLst>
                <a:ext uri="{FF2B5EF4-FFF2-40B4-BE49-F238E27FC236}">
                  <a16:creationId xmlns="" xmlns:a16="http://schemas.microsoft.com/office/drawing/2014/main" id="{8980CCC5-C527-4048-9869-95E2CAD763F1}"/>
                </a:ext>
              </a:extLst>
            </p:cNvPr>
            <p:cNvSpPr/>
            <p:nvPr/>
          </p:nvSpPr>
          <p:spPr>
            <a:xfrm>
              <a:off x="6024450" y="573000"/>
              <a:ext cx="300800" cy="25"/>
            </a:xfrm>
            <a:custGeom>
              <a:avLst/>
              <a:gdLst/>
              <a:ahLst/>
              <a:cxnLst/>
              <a:rect l="0" t="0" r="0" b="0"/>
              <a:pathLst>
                <a:path w="12032" h="1" fill="none" extrusionOk="0">
                  <a:moveTo>
                    <a:pt x="0" y="0"/>
                  </a:moveTo>
                  <a:lnTo>
                    <a:pt x="12032" y="0"/>
                  </a:lnTo>
                </a:path>
              </a:pathLst>
            </a:custGeom>
            <a:noFill/>
            <a:ln w="38100" cap="rnd" cmpd="sng">
              <a:solidFill>
                <a:srgbClr val="22222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" name="Shape 675">
              <a:extLst>
                <a:ext uri="{FF2B5EF4-FFF2-40B4-BE49-F238E27FC236}">
                  <a16:creationId xmlns="" xmlns:a16="http://schemas.microsoft.com/office/drawing/2014/main" id="{9EC74DC4-CEAB-4B34-BCA5-CC56D3393FF6}"/>
                </a:ext>
              </a:extLst>
            </p:cNvPr>
            <p:cNvSpPr/>
            <p:nvPr/>
          </p:nvSpPr>
          <p:spPr>
            <a:xfrm>
              <a:off x="6024450" y="514550"/>
              <a:ext cx="300800" cy="25"/>
            </a:xfrm>
            <a:custGeom>
              <a:avLst/>
              <a:gdLst/>
              <a:ahLst/>
              <a:cxnLst/>
              <a:rect l="0" t="0" r="0" b="0"/>
              <a:pathLst>
                <a:path w="12032" h="1" fill="none" extrusionOk="0">
                  <a:moveTo>
                    <a:pt x="0" y="0"/>
                  </a:moveTo>
                  <a:lnTo>
                    <a:pt x="12032" y="0"/>
                  </a:lnTo>
                </a:path>
              </a:pathLst>
            </a:custGeom>
            <a:noFill/>
            <a:ln w="38100" cap="rnd" cmpd="sng">
              <a:solidFill>
                <a:srgbClr val="22222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" name="Shape 676">
              <a:extLst>
                <a:ext uri="{FF2B5EF4-FFF2-40B4-BE49-F238E27FC236}">
                  <a16:creationId xmlns="" xmlns:a16="http://schemas.microsoft.com/office/drawing/2014/main" id="{93AF33D5-7AAF-44C4-9248-7737DB6813E3}"/>
                </a:ext>
              </a:extLst>
            </p:cNvPr>
            <p:cNvSpPr/>
            <p:nvPr/>
          </p:nvSpPr>
          <p:spPr>
            <a:xfrm>
              <a:off x="6264950" y="456100"/>
              <a:ext cx="25" cy="175375"/>
            </a:xfrm>
            <a:custGeom>
              <a:avLst/>
              <a:gdLst/>
              <a:ahLst/>
              <a:cxnLst/>
              <a:rect l="0" t="0" r="0" b="0"/>
              <a:pathLst>
                <a:path w="1" h="7015" fill="none" extrusionOk="0">
                  <a:moveTo>
                    <a:pt x="1" y="0"/>
                  </a:moveTo>
                  <a:lnTo>
                    <a:pt x="1" y="7014"/>
                  </a:lnTo>
                </a:path>
              </a:pathLst>
            </a:custGeom>
            <a:noFill/>
            <a:ln w="38100" cap="rnd" cmpd="sng">
              <a:solidFill>
                <a:srgbClr val="22222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" name="Shape 677">
              <a:extLst>
                <a:ext uri="{FF2B5EF4-FFF2-40B4-BE49-F238E27FC236}">
                  <a16:creationId xmlns="" xmlns:a16="http://schemas.microsoft.com/office/drawing/2014/main" id="{7CA65FAB-93BE-4889-B6D8-87F8DEC49E46}"/>
                </a:ext>
              </a:extLst>
            </p:cNvPr>
            <p:cNvSpPr/>
            <p:nvPr/>
          </p:nvSpPr>
          <p:spPr>
            <a:xfrm>
              <a:off x="6204675" y="456100"/>
              <a:ext cx="25" cy="175375"/>
            </a:xfrm>
            <a:custGeom>
              <a:avLst/>
              <a:gdLst/>
              <a:ahLst/>
              <a:cxnLst/>
              <a:rect l="0" t="0" r="0" b="0"/>
              <a:pathLst>
                <a:path w="1" h="7015" fill="none" extrusionOk="0">
                  <a:moveTo>
                    <a:pt x="0" y="0"/>
                  </a:moveTo>
                  <a:lnTo>
                    <a:pt x="0" y="7014"/>
                  </a:lnTo>
                </a:path>
              </a:pathLst>
            </a:custGeom>
            <a:noFill/>
            <a:ln w="38100" cap="rnd" cmpd="sng">
              <a:solidFill>
                <a:srgbClr val="22222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" name="Shape 678">
              <a:extLst>
                <a:ext uri="{FF2B5EF4-FFF2-40B4-BE49-F238E27FC236}">
                  <a16:creationId xmlns="" xmlns:a16="http://schemas.microsoft.com/office/drawing/2014/main" id="{C9CAC37C-11DA-496A-BD83-CD886A6A683C}"/>
                </a:ext>
              </a:extLst>
            </p:cNvPr>
            <p:cNvSpPr/>
            <p:nvPr/>
          </p:nvSpPr>
          <p:spPr>
            <a:xfrm>
              <a:off x="6145000" y="456100"/>
              <a:ext cx="25" cy="175375"/>
            </a:xfrm>
            <a:custGeom>
              <a:avLst/>
              <a:gdLst/>
              <a:ahLst/>
              <a:cxnLst/>
              <a:rect l="0" t="0" r="0" b="0"/>
              <a:pathLst>
                <a:path w="1" h="7015" fill="none" extrusionOk="0">
                  <a:moveTo>
                    <a:pt x="1" y="0"/>
                  </a:moveTo>
                  <a:lnTo>
                    <a:pt x="1" y="7014"/>
                  </a:lnTo>
                </a:path>
              </a:pathLst>
            </a:custGeom>
            <a:noFill/>
            <a:ln w="38100" cap="rnd" cmpd="sng">
              <a:solidFill>
                <a:srgbClr val="22222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" name="Shape 679">
              <a:extLst>
                <a:ext uri="{FF2B5EF4-FFF2-40B4-BE49-F238E27FC236}">
                  <a16:creationId xmlns="" xmlns:a16="http://schemas.microsoft.com/office/drawing/2014/main" id="{1C30C770-52F8-49D0-B62F-8868884578D7}"/>
                </a:ext>
              </a:extLst>
            </p:cNvPr>
            <p:cNvSpPr/>
            <p:nvPr/>
          </p:nvSpPr>
          <p:spPr>
            <a:xfrm>
              <a:off x="6084725" y="456100"/>
              <a:ext cx="25" cy="175375"/>
            </a:xfrm>
            <a:custGeom>
              <a:avLst/>
              <a:gdLst/>
              <a:ahLst/>
              <a:cxnLst/>
              <a:rect l="0" t="0" r="0" b="0"/>
              <a:pathLst>
                <a:path w="1" h="7015" fill="none" extrusionOk="0">
                  <a:moveTo>
                    <a:pt x="1" y="0"/>
                  </a:moveTo>
                  <a:lnTo>
                    <a:pt x="1" y="7014"/>
                  </a:lnTo>
                </a:path>
              </a:pathLst>
            </a:custGeom>
            <a:noFill/>
            <a:ln w="38100" cap="rnd" cmpd="sng">
              <a:solidFill>
                <a:srgbClr val="22222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8" name="Shape 388">
            <a:extLst>
              <a:ext uri="{FF2B5EF4-FFF2-40B4-BE49-F238E27FC236}">
                <a16:creationId xmlns="" xmlns:a16="http://schemas.microsoft.com/office/drawing/2014/main" id="{65F07247-B5D1-4FB7-9BDC-A332DA3102A6}"/>
              </a:ext>
            </a:extLst>
          </p:cNvPr>
          <p:cNvGrpSpPr>
            <a:grpSpLocks noChangeAspect="1"/>
          </p:cNvGrpSpPr>
          <p:nvPr/>
        </p:nvGrpSpPr>
        <p:grpSpPr>
          <a:xfrm>
            <a:off x="6525365" y="3744917"/>
            <a:ext cx="607263" cy="567615"/>
            <a:chOff x="1236874" y="1623900"/>
            <a:chExt cx="465201" cy="455475"/>
          </a:xfrm>
        </p:grpSpPr>
        <p:sp>
          <p:nvSpPr>
            <p:cNvPr id="29" name="Shape 389">
              <a:extLst>
                <a:ext uri="{FF2B5EF4-FFF2-40B4-BE49-F238E27FC236}">
                  <a16:creationId xmlns="" xmlns:a16="http://schemas.microsoft.com/office/drawing/2014/main" id="{70BDA927-D791-4B89-AEB8-3FC5D6FFFBF2}"/>
                </a:ext>
              </a:extLst>
            </p:cNvPr>
            <p:cNvSpPr/>
            <p:nvPr/>
          </p:nvSpPr>
          <p:spPr>
            <a:xfrm>
              <a:off x="1236875" y="1623900"/>
              <a:ext cx="465200" cy="445125"/>
            </a:xfrm>
            <a:custGeom>
              <a:avLst/>
              <a:gdLst/>
              <a:ahLst/>
              <a:cxnLst/>
              <a:rect l="0" t="0" r="0" b="0"/>
              <a:pathLst>
                <a:path w="18608" h="17805" fill="none" extrusionOk="0">
                  <a:moveTo>
                    <a:pt x="13493" y="14127"/>
                  </a:moveTo>
                  <a:lnTo>
                    <a:pt x="18608" y="17804"/>
                  </a:lnTo>
                  <a:lnTo>
                    <a:pt x="18608" y="17804"/>
                  </a:lnTo>
                  <a:lnTo>
                    <a:pt x="18608" y="17731"/>
                  </a:lnTo>
                  <a:lnTo>
                    <a:pt x="18608" y="6723"/>
                  </a:lnTo>
                  <a:lnTo>
                    <a:pt x="9304" y="1"/>
                  </a:lnTo>
                  <a:lnTo>
                    <a:pt x="1" y="6723"/>
                  </a:lnTo>
                  <a:lnTo>
                    <a:pt x="1" y="17731"/>
                  </a:lnTo>
                  <a:lnTo>
                    <a:pt x="1" y="17731"/>
                  </a:lnTo>
                  <a:lnTo>
                    <a:pt x="1" y="17804"/>
                  </a:lnTo>
                  <a:lnTo>
                    <a:pt x="5115" y="14127"/>
                  </a:lnTo>
                </a:path>
              </a:pathLst>
            </a:custGeom>
            <a:noFill/>
            <a:ln w="38100" cap="rnd" cmpd="sng">
              <a:solidFill>
                <a:srgbClr val="22222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" name="Shape 390">
              <a:extLst>
                <a:ext uri="{FF2B5EF4-FFF2-40B4-BE49-F238E27FC236}">
                  <a16:creationId xmlns="" xmlns:a16="http://schemas.microsoft.com/office/drawing/2014/main" id="{DA0FA660-53C8-4C7C-B3F9-EE255B5EB5C7}"/>
                </a:ext>
              </a:extLst>
            </p:cNvPr>
            <p:cNvSpPr/>
            <p:nvPr/>
          </p:nvSpPr>
          <p:spPr>
            <a:xfrm>
              <a:off x="1244800" y="2078750"/>
              <a:ext cx="449375" cy="625"/>
            </a:xfrm>
            <a:custGeom>
              <a:avLst/>
              <a:gdLst/>
              <a:ahLst/>
              <a:cxnLst/>
              <a:rect l="0" t="0" r="0" b="0"/>
              <a:pathLst>
                <a:path w="17975" h="25" fill="none" extrusionOk="0">
                  <a:moveTo>
                    <a:pt x="0" y="0"/>
                  </a:moveTo>
                  <a:lnTo>
                    <a:pt x="0" y="0"/>
                  </a:lnTo>
                  <a:lnTo>
                    <a:pt x="98" y="0"/>
                  </a:lnTo>
                  <a:lnTo>
                    <a:pt x="171" y="24"/>
                  </a:lnTo>
                  <a:lnTo>
                    <a:pt x="17804" y="24"/>
                  </a:lnTo>
                  <a:lnTo>
                    <a:pt x="17804" y="24"/>
                  </a:lnTo>
                  <a:lnTo>
                    <a:pt x="17877" y="0"/>
                  </a:lnTo>
                  <a:lnTo>
                    <a:pt x="17974" y="0"/>
                  </a:lnTo>
                </a:path>
              </a:pathLst>
            </a:custGeom>
            <a:noFill/>
            <a:ln w="38100" cap="rnd" cmpd="sng">
              <a:solidFill>
                <a:srgbClr val="22222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" name="Shape 391">
              <a:extLst>
                <a:ext uri="{FF2B5EF4-FFF2-40B4-BE49-F238E27FC236}">
                  <a16:creationId xmlns="" xmlns:a16="http://schemas.microsoft.com/office/drawing/2014/main" id="{70FD84C3-0581-456A-A2CF-3EC33F23F3E7}"/>
                </a:ext>
              </a:extLst>
            </p:cNvPr>
            <p:cNvSpPr/>
            <p:nvPr/>
          </p:nvSpPr>
          <p:spPr>
            <a:xfrm>
              <a:off x="1236874" y="1791950"/>
              <a:ext cx="465200" cy="171725"/>
            </a:xfrm>
            <a:custGeom>
              <a:avLst/>
              <a:gdLst/>
              <a:ahLst/>
              <a:cxnLst/>
              <a:rect l="0" t="0" r="0" b="0"/>
              <a:pathLst>
                <a:path w="18608" h="6869" fill="none" extrusionOk="0">
                  <a:moveTo>
                    <a:pt x="18608" y="1"/>
                  </a:moveTo>
                  <a:lnTo>
                    <a:pt x="9450" y="6820"/>
                  </a:lnTo>
                  <a:lnTo>
                    <a:pt x="9450" y="6820"/>
                  </a:lnTo>
                  <a:lnTo>
                    <a:pt x="9377" y="6845"/>
                  </a:lnTo>
                  <a:lnTo>
                    <a:pt x="9304" y="6869"/>
                  </a:lnTo>
                  <a:lnTo>
                    <a:pt x="9304" y="6869"/>
                  </a:lnTo>
                  <a:lnTo>
                    <a:pt x="9231" y="6845"/>
                  </a:lnTo>
                  <a:lnTo>
                    <a:pt x="9158" y="6820"/>
                  </a:lnTo>
                  <a:lnTo>
                    <a:pt x="1" y="1"/>
                  </a:lnTo>
                </a:path>
              </a:pathLst>
            </a:custGeom>
            <a:noFill/>
            <a:ln w="38100" cap="rnd" cmpd="sng">
              <a:solidFill>
                <a:srgbClr val="22222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32" name="Shape 392">
              <a:extLst>
                <a:ext uri="{FF2B5EF4-FFF2-40B4-BE49-F238E27FC236}">
                  <a16:creationId xmlns="" xmlns:a16="http://schemas.microsoft.com/office/drawing/2014/main" id="{FA2C1A2C-41F7-4BA7-B0AD-4480DCE67DD6}"/>
                </a:ext>
              </a:extLst>
            </p:cNvPr>
            <p:cNvSpPr/>
            <p:nvPr/>
          </p:nvSpPr>
          <p:spPr>
            <a:xfrm>
              <a:off x="1330025" y="1750550"/>
              <a:ext cx="278900" cy="110850"/>
            </a:xfrm>
            <a:custGeom>
              <a:avLst/>
              <a:gdLst/>
              <a:ahLst/>
              <a:cxnLst/>
              <a:rect l="0" t="0" r="0" b="0"/>
              <a:pathLst>
                <a:path w="11156" h="4434" fill="none" extrusionOk="0">
                  <a:moveTo>
                    <a:pt x="1" y="4433"/>
                  </a:moveTo>
                  <a:lnTo>
                    <a:pt x="1" y="1"/>
                  </a:lnTo>
                  <a:lnTo>
                    <a:pt x="11155" y="1"/>
                  </a:lnTo>
                  <a:lnTo>
                    <a:pt x="11155" y="4433"/>
                  </a:lnTo>
                </a:path>
              </a:pathLst>
            </a:custGeom>
            <a:noFill/>
            <a:ln w="38100" cap="rnd" cmpd="sng">
              <a:solidFill>
                <a:srgbClr val="22222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" name="Shape 393">
              <a:extLst>
                <a:ext uri="{FF2B5EF4-FFF2-40B4-BE49-F238E27FC236}">
                  <a16:creationId xmlns="" xmlns:a16="http://schemas.microsoft.com/office/drawing/2014/main" id="{A52452E5-895E-4225-B88F-4E4213B370F4}"/>
                </a:ext>
              </a:extLst>
            </p:cNvPr>
            <p:cNvSpPr/>
            <p:nvPr/>
          </p:nvSpPr>
          <p:spPr>
            <a:xfrm>
              <a:off x="1402500" y="1810225"/>
              <a:ext cx="133975" cy="25"/>
            </a:xfrm>
            <a:custGeom>
              <a:avLst/>
              <a:gdLst/>
              <a:ahLst/>
              <a:cxnLst/>
              <a:rect l="0" t="0" r="0" b="0"/>
              <a:pathLst>
                <a:path w="5359" h="1" fill="none" extrusionOk="0">
                  <a:moveTo>
                    <a:pt x="0" y="0"/>
                  </a:moveTo>
                  <a:lnTo>
                    <a:pt x="5358" y="0"/>
                  </a:lnTo>
                </a:path>
              </a:pathLst>
            </a:custGeom>
            <a:noFill/>
            <a:ln w="38100" cap="rnd" cmpd="sng">
              <a:solidFill>
                <a:srgbClr val="22222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" name="Shape 394">
              <a:extLst>
                <a:ext uri="{FF2B5EF4-FFF2-40B4-BE49-F238E27FC236}">
                  <a16:creationId xmlns="" xmlns:a16="http://schemas.microsoft.com/office/drawing/2014/main" id="{F9174E7D-8C52-4E4D-8304-7A8CC310E173}"/>
                </a:ext>
              </a:extLst>
            </p:cNvPr>
            <p:cNvSpPr/>
            <p:nvPr/>
          </p:nvSpPr>
          <p:spPr>
            <a:xfrm>
              <a:off x="1402500" y="1844325"/>
              <a:ext cx="133975" cy="25"/>
            </a:xfrm>
            <a:custGeom>
              <a:avLst/>
              <a:gdLst/>
              <a:ahLst/>
              <a:cxnLst/>
              <a:rect l="0" t="0" r="0" b="0"/>
              <a:pathLst>
                <a:path w="5359" h="1" fill="none" extrusionOk="0">
                  <a:moveTo>
                    <a:pt x="0" y="0"/>
                  </a:moveTo>
                  <a:lnTo>
                    <a:pt x="5358" y="0"/>
                  </a:lnTo>
                </a:path>
              </a:pathLst>
            </a:custGeom>
            <a:noFill/>
            <a:ln w="38100" cap="rnd" cmpd="sng">
              <a:solidFill>
                <a:srgbClr val="22222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" name="Shape 395">
              <a:extLst>
                <a:ext uri="{FF2B5EF4-FFF2-40B4-BE49-F238E27FC236}">
                  <a16:creationId xmlns="" xmlns:a16="http://schemas.microsoft.com/office/drawing/2014/main" id="{526C628D-044E-4B15-B583-6B9E91FADF6F}"/>
                </a:ext>
              </a:extLst>
            </p:cNvPr>
            <p:cNvSpPr/>
            <p:nvPr/>
          </p:nvSpPr>
          <p:spPr>
            <a:xfrm>
              <a:off x="1402500" y="1878425"/>
              <a:ext cx="85250" cy="25"/>
            </a:xfrm>
            <a:custGeom>
              <a:avLst/>
              <a:gdLst/>
              <a:ahLst/>
              <a:cxnLst/>
              <a:rect l="0" t="0" r="0" b="0"/>
              <a:pathLst>
                <a:path w="3410" h="1" fill="none" extrusionOk="0">
                  <a:moveTo>
                    <a:pt x="0" y="0"/>
                  </a:moveTo>
                  <a:lnTo>
                    <a:pt x="3410" y="0"/>
                  </a:lnTo>
                </a:path>
              </a:pathLst>
            </a:custGeom>
            <a:noFill/>
            <a:ln w="38100" cap="rnd" cmpd="sng">
              <a:solidFill>
                <a:srgbClr val="22222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6" name="Shape 534">
            <a:extLst>
              <a:ext uri="{FF2B5EF4-FFF2-40B4-BE49-F238E27FC236}">
                <a16:creationId xmlns="" xmlns:a16="http://schemas.microsoft.com/office/drawing/2014/main" id="{6E39C005-BE2E-4C65-9D8F-EA23AD5523A5}"/>
              </a:ext>
            </a:extLst>
          </p:cNvPr>
          <p:cNvGrpSpPr/>
          <p:nvPr/>
        </p:nvGrpSpPr>
        <p:grpSpPr>
          <a:xfrm>
            <a:off x="8176742" y="3744917"/>
            <a:ext cx="607262" cy="598206"/>
            <a:chOff x="5292575" y="3681900"/>
            <a:chExt cx="420150" cy="373275"/>
          </a:xfrm>
        </p:grpSpPr>
        <p:sp>
          <p:nvSpPr>
            <p:cNvPr id="37" name="Shape 535">
              <a:extLst>
                <a:ext uri="{FF2B5EF4-FFF2-40B4-BE49-F238E27FC236}">
                  <a16:creationId xmlns="" xmlns:a16="http://schemas.microsoft.com/office/drawing/2014/main" id="{34A23E14-134B-4D8B-B2F8-A9645AC82E4A}"/>
                </a:ext>
              </a:extLst>
            </p:cNvPr>
            <p:cNvSpPr/>
            <p:nvPr/>
          </p:nvSpPr>
          <p:spPr>
            <a:xfrm>
              <a:off x="5292575" y="3706875"/>
              <a:ext cx="420150" cy="266700"/>
            </a:xfrm>
            <a:custGeom>
              <a:avLst/>
              <a:gdLst/>
              <a:ahLst/>
              <a:cxnLst/>
              <a:rect l="0" t="0" r="0" b="0"/>
              <a:pathLst>
                <a:path w="16806" h="10668" fill="none" extrusionOk="0">
                  <a:moveTo>
                    <a:pt x="16319" y="0"/>
                  </a:moveTo>
                  <a:lnTo>
                    <a:pt x="488" y="0"/>
                  </a:lnTo>
                  <a:lnTo>
                    <a:pt x="488" y="0"/>
                  </a:lnTo>
                  <a:lnTo>
                    <a:pt x="390" y="0"/>
                  </a:lnTo>
                  <a:lnTo>
                    <a:pt x="293" y="25"/>
                  </a:lnTo>
                  <a:lnTo>
                    <a:pt x="196" y="73"/>
                  </a:lnTo>
                  <a:lnTo>
                    <a:pt x="123" y="146"/>
                  </a:lnTo>
                  <a:lnTo>
                    <a:pt x="74" y="219"/>
                  </a:lnTo>
                  <a:lnTo>
                    <a:pt x="25" y="292"/>
                  </a:lnTo>
                  <a:lnTo>
                    <a:pt x="1" y="390"/>
                  </a:lnTo>
                  <a:lnTo>
                    <a:pt x="1" y="487"/>
                  </a:lnTo>
                  <a:lnTo>
                    <a:pt x="1" y="10181"/>
                  </a:lnTo>
                  <a:lnTo>
                    <a:pt x="1" y="10181"/>
                  </a:lnTo>
                  <a:lnTo>
                    <a:pt x="1" y="10278"/>
                  </a:lnTo>
                  <a:lnTo>
                    <a:pt x="25" y="10375"/>
                  </a:lnTo>
                  <a:lnTo>
                    <a:pt x="74" y="10448"/>
                  </a:lnTo>
                  <a:lnTo>
                    <a:pt x="123" y="10522"/>
                  </a:lnTo>
                  <a:lnTo>
                    <a:pt x="196" y="10570"/>
                  </a:lnTo>
                  <a:lnTo>
                    <a:pt x="293" y="10619"/>
                  </a:lnTo>
                  <a:lnTo>
                    <a:pt x="390" y="10643"/>
                  </a:lnTo>
                  <a:lnTo>
                    <a:pt x="488" y="10668"/>
                  </a:lnTo>
                  <a:lnTo>
                    <a:pt x="16319" y="10668"/>
                  </a:lnTo>
                  <a:lnTo>
                    <a:pt x="16319" y="10668"/>
                  </a:lnTo>
                  <a:lnTo>
                    <a:pt x="16416" y="10643"/>
                  </a:lnTo>
                  <a:lnTo>
                    <a:pt x="16513" y="10619"/>
                  </a:lnTo>
                  <a:lnTo>
                    <a:pt x="16611" y="10570"/>
                  </a:lnTo>
                  <a:lnTo>
                    <a:pt x="16684" y="10522"/>
                  </a:lnTo>
                  <a:lnTo>
                    <a:pt x="16733" y="10448"/>
                  </a:lnTo>
                  <a:lnTo>
                    <a:pt x="16781" y="10375"/>
                  </a:lnTo>
                  <a:lnTo>
                    <a:pt x="16806" y="10278"/>
                  </a:lnTo>
                  <a:lnTo>
                    <a:pt x="16806" y="10181"/>
                  </a:lnTo>
                  <a:lnTo>
                    <a:pt x="16806" y="487"/>
                  </a:lnTo>
                  <a:lnTo>
                    <a:pt x="16806" y="487"/>
                  </a:lnTo>
                  <a:lnTo>
                    <a:pt x="16806" y="390"/>
                  </a:lnTo>
                  <a:lnTo>
                    <a:pt x="16781" y="292"/>
                  </a:lnTo>
                  <a:lnTo>
                    <a:pt x="16733" y="219"/>
                  </a:lnTo>
                  <a:lnTo>
                    <a:pt x="16684" y="146"/>
                  </a:lnTo>
                  <a:lnTo>
                    <a:pt x="16611" y="73"/>
                  </a:lnTo>
                  <a:lnTo>
                    <a:pt x="16513" y="25"/>
                  </a:lnTo>
                  <a:lnTo>
                    <a:pt x="16416" y="0"/>
                  </a:lnTo>
                  <a:lnTo>
                    <a:pt x="16319" y="0"/>
                  </a:lnTo>
                  <a:lnTo>
                    <a:pt x="16319" y="0"/>
                  </a:lnTo>
                  <a:close/>
                </a:path>
              </a:pathLst>
            </a:custGeom>
            <a:noFill/>
            <a:ln w="19050" cap="rnd" cmpd="sng">
              <a:solidFill>
                <a:srgbClr val="22222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" name="Shape 536">
              <a:extLst>
                <a:ext uri="{FF2B5EF4-FFF2-40B4-BE49-F238E27FC236}">
                  <a16:creationId xmlns="" xmlns:a16="http://schemas.microsoft.com/office/drawing/2014/main" id="{904AFF86-D139-4CB4-A531-126346D57A9E}"/>
                </a:ext>
              </a:extLst>
            </p:cNvPr>
            <p:cNvSpPr/>
            <p:nvPr/>
          </p:nvSpPr>
          <p:spPr>
            <a:xfrm>
              <a:off x="5490475" y="3681900"/>
              <a:ext cx="24375" cy="25000"/>
            </a:xfrm>
            <a:custGeom>
              <a:avLst/>
              <a:gdLst/>
              <a:ahLst/>
              <a:cxnLst/>
              <a:rect l="0" t="0" r="0" b="0"/>
              <a:pathLst>
                <a:path w="975" h="1000" fill="none" extrusionOk="0">
                  <a:moveTo>
                    <a:pt x="974" y="999"/>
                  </a:moveTo>
                  <a:lnTo>
                    <a:pt x="974" y="488"/>
                  </a:lnTo>
                  <a:lnTo>
                    <a:pt x="974" y="488"/>
                  </a:lnTo>
                  <a:lnTo>
                    <a:pt x="974" y="390"/>
                  </a:lnTo>
                  <a:lnTo>
                    <a:pt x="926" y="293"/>
                  </a:lnTo>
                  <a:lnTo>
                    <a:pt x="901" y="220"/>
                  </a:lnTo>
                  <a:lnTo>
                    <a:pt x="828" y="147"/>
                  </a:lnTo>
                  <a:lnTo>
                    <a:pt x="755" y="74"/>
                  </a:lnTo>
                  <a:lnTo>
                    <a:pt x="682" y="49"/>
                  </a:lnTo>
                  <a:lnTo>
                    <a:pt x="585" y="1"/>
                  </a:lnTo>
                  <a:lnTo>
                    <a:pt x="487" y="1"/>
                  </a:lnTo>
                  <a:lnTo>
                    <a:pt x="487" y="1"/>
                  </a:lnTo>
                  <a:lnTo>
                    <a:pt x="390" y="1"/>
                  </a:lnTo>
                  <a:lnTo>
                    <a:pt x="292" y="49"/>
                  </a:lnTo>
                  <a:lnTo>
                    <a:pt x="219" y="74"/>
                  </a:lnTo>
                  <a:lnTo>
                    <a:pt x="146" y="147"/>
                  </a:lnTo>
                  <a:lnTo>
                    <a:pt x="73" y="220"/>
                  </a:lnTo>
                  <a:lnTo>
                    <a:pt x="49" y="293"/>
                  </a:lnTo>
                  <a:lnTo>
                    <a:pt x="0" y="390"/>
                  </a:lnTo>
                  <a:lnTo>
                    <a:pt x="0" y="488"/>
                  </a:lnTo>
                  <a:lnTo>
                    <a:pt x="0" y="999"/>
                  </a:lnTo>
                </a:path>
              </a:pathLst>
            </a:custGeom>
            <a:noFill/>
            <a:ln w="19050" cap="rnd" cmpd="sng">
              <a:solidFill>
                <a:srgbClr val="22222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" name="Shape 537">
              <a:extLst>
                <a:ext uri="{FF2B5EF4-FFF2-40B4-BE49-F238E27FC236}">
                  <a16:creationId xmlns="" xmlns:a16="http://schemas.microsoft.com/office/drawing/2014/main" id="{345E115A-B41A-4A82-ACC8-8D20D81ABC69}"/>
                </a:ext>
              </a:extLst>
            </p:cNvPr>
            <p:cNvSpPr/>
            <p:nvPr/>
          </p:nvSpPr>
          <p:spPr>
            <a:xfrm>
              <a:off x="5358350" y="3973550"/>
              <a:ext cx="60900" cy="81625"/>
            </a:xfrm>
            <a:custGeom>
              <a:avLst/>
              <a:gdLst/>
              <a:ahLst/>
              <a:cxnLst/>
              <a:rect l="0" t="0" r="0" b="0"/>
              <a:pathLst>
                <a:path w="2436" h="3265" fill="none" extrusionOk="0">
                  <a:moveTo>
                    <a:pt x="1340" y="1"/>
                  </a:moveTo>
                  <a:lnTo>
                    <a:pt x="49" y="2558"/>
                  </a:lnTo>
                  <a:lnTo>
                    <a:pt x="49" y="2558"/>
                  </a:lnTo>
                  <a:lnTo>
                    <a:pt x="24" y="2631"/>
                  </a:lnTo>
                  <a:lnTo>
                    <a:pt x="0" y="2728"/>
                  </a:lnTo>
                  <a:lnTo>
                    <a:pt x="0" y="2826"/>
                  </a:lnTo>
                  <a:lnTo>
                    <a:pt x="24" y="2923"/>
                  </a:lnTo>
                  <a:lnTo>
                    <a:pt x="73" y="2996"/>
                  </a:lnTo>
                  <a:lnTo>
                    <a:pt x="122" y="3094"/>
                  </a:lnTo>
                  <a:lnTo>
                    <a:pt x="195" y="3142"/>
                  </a:lnTo>
                  <a:lnTo>
                    <a:pt x="268" y="3215"/>
                  </a:lnTo>
                  <a:lnTo>
                    <a:pt x="268" y="3215"/>
                  </a:lnTo>
                  <a:lnTo>
                    <a:pt x="390" y="3240"/>
                  </a:lnTo>
                  <a:lnTo>
                    <a:pt x="487" y="3264"/>
                  </a:lnTo>
                  <a:lnTo>
                    <a:pt x="487" y="3264"/>
                  </a:lnTo>
                  <a:lnTo>
                    <a:pt x="633" y="3240"/>
                  </a:lnTo>
                  <a:lnTo>
                    <a:pt x="755" y="3191"/>
                  </a:lnTo>
                  <a:lnTo>
                    <a:pt x="853" y="3094"/>
                  </a:lnTo>
                  <a:lnTo>
                    <a:pt x="926" y="2996"/>
                  </a:lnTo>
                  <a:lnTo>
                    <a:pt x="2436" y="1"/>
                  </a:lnTo>
                </a:path>
              </a:pathLst>
            </a:custGeom>
            <a:noFill/>
            <a:ln w="19050" cap="rnd" cmpd="sng">
              <a:solidFill>
                <a:srgbClr val="22222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" name="Shape 538">
              <a:extLst>
                <a:ext uri="{FF2B5EF4-FFF2-40B4-BE49-F238E27FC236}">
                  <a16:creationId xmlns="" xmlns:a16="http://schemas.microsoft.com/office/drawing/2014/main" id="{67C18F8D-CC64-4D3B-BE3B-566EF74D87B8}"/>
                </a:ext>
              </a:extLst>
            </p:cNvPr>
            <p:cNvSpPr/>
            <p:nvPr/>
          </p:nvSpPr>
          <p:spPr>
            <a:xfrm>
              <a:off x="5586050" y="3973550"/>
              <a:ext cx="60925" cy="81625"/>
            </a:xfrm>
            <a:custGeom>
              <a:avLst/>
              <a:gdLst/>
              <a:ahLst/>
              <a:cxnLst/>
              <a:rect l="0" t="0" r="0" b="0"/>
              <a:pathLst>
                <a:path w="2437" h="3265" fill="none" extrusionOk="0">
                  <a:moveTo>
                    <a:pt x="1" y="1"/>
                  </a:moveTo>
                  <a:lnTo>
                    <a:pt x="1511" y="2996"/>
                  </a:lnTo>
                  <a:lnTo>
                    <a:pt x="1511" y="2996"/>
                  </a:lnTo>
                  <a:lnTo>
                    <a:pt x="1584" y="3094"/>
                  </a:lnTo>
                  <a:lnTo>
                    <a:pt x="1681" y="3191"/>
                  </a:lnTo>
                  <a:lnTo>
                    <a:pt x="1803" y="3240"/>
                  </a:lnTo>
                  <a:lnTo>
                    <a:pt x="1949" y="3264"/>
                  </a:lnTo>
                  <a:lnTo>
                    <a:pt x="1949" y="3264"/>
                  </a:lnTo>
                  <a:lnTo>
                    <a:pt x="2047" y="3240"/>
                  </a:lnTo>
                  <a:lnTo>
                    <a:pt x="2168" y="3215"/>
                  </a:lnTo>
                  <a:lnTo>
                    <a:pt x="2168" y="3215"/>
                  </a:lnTo>
                  <a:lnTo>
                    <a:pt x="2241" y="3142"/>
                  </a:lnTo>
                  <a:lnTo>
                    <a:pt x="2315" y="3094"/>
                  </a:lnTo>
                  <a:lnTo>
                    <a:pt x="2363" y="2996"/>
                  </a:lnTo>
                  <a:lnTo>
                    <a:pt x="2412" y="2923"/>
                  </a:lnTo>
                  <a:lnTo>
                    <a:pt x="2436" y="2826"/>
                  </a:lnTo>
                  <a:lnTo>
                    <a:pt x="2436" y="2728"/>
                  </a:lnTo>
                  <a:lnTo>
                    <a:pt x="2412" y="2631"/>
                  </a:lnTo>
                  <a:lnTo>
                    <a:pt x="2388" y="2558"/>
                  </a:lnTo>
                  <a:lnTo>
                    <a:pt x="1097" y="1"/>
                  </a:lnTo>
                </a:path>
              </a:pathLst>
            </a:custGeom>
            <a:noFill/>
            <a:ln w="19050" cap="rnd" cmpd="sng">
              <a:solidFill>
                <a:srgbClr val="22222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" name="Shape 539">
              <a:extLst>
                <a:ext uri="{FF2B5EF4-FFF2-40B4-BE49-F238E27FC236}">
                  <a16:creationId xmlns="" xmlns:a16="http://schemas.microsoft.com/office/drawing/2014/main" id="{29454F70-FC3C-45CF-BDA5-2D4AE66BD236}"/>
                </a:ext>
              </a:extLst>
            </p:cNvPr>
            <p:cNvSpPr/>
            <p:nvPr/>
          </p:nvSpPr>
          <p:spPr>
            <a:xfrm>
              <a:off x="5316925" y="3731225"/>
              <a:ext cx="371450" cy="218000"/>
            </a:xfrm>
            <a:custGeom>
              <a:avLst/>
              <a:gdLst/>
              <a:ahLst/>
              <a:cxnLst/>
              <a:rect l="0" t="0" r="0" b="0"/>
              <a:pathLst>
                <a:path w="14858" h="8720" fill="none" extrusionOk="0">
                  <a:moveTo>
                    <a:pt x="1" y="0"/>
                  </a:moveTo>
                  <a:lnTo>
                    <a:pt x="1" y="8719"/>
                  </a:lnTo>
                  <a:lnTo>
                    <a:pt x="14857" y="8719"/>
                  </a:lnTo>
                  <a:lnTo>
                    <a:pt x="14857" y="0"/>
                  </a:lnTo>
                  <a:lnTo>
                    <a:pt x="1" y="0"/>
                  </a:lnTo>
                  <a:close/>
                </a:path>
              </a:pathLst>
            </a:custGeom>
            <a:noFill/>
            <a:ln w="19050" cap="rnd" cmpd="sng">
              <a:solidFill>
                <a:srgbClr val="22222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" name="Shape 540">
              <a:extLst>
                <a:ext uri="{FF2B5EF4-FFF2-40B4-BE49-F238E27FC236}">
                  <a16:creationId xmlns="" xmlns:a16="http://schemas.microsoft.com/office/drawing/2014/main" id="{FD38C62D-43A3-4F45-9F19-C4E0FEC356BE}"/>
                </a:ext>
              </a:extLst>
            </p:cNvPr>
            <p:cNvSpPr/>
            <p:nvPr/>
          </p:nvSpPr>
          <p:spPr>
            <a:xfrm>
              <a:off x="5380250" y="3784800"/>
              <a:ext cx="230200" cy="115725"/>
            </a:xfrm>
            <a:custGeom>
              <a:avLst/>
              <a:gdLst/>
              <a:ahLst/>
              <a:cxnLst/>
              <a:rect l="0" t="0" r="0" b="0"/>
              <a:pathLst>
                <a:path w="9208" h="4629" fill="none" extrusionOk="0">
                  <a:moveTo>
                    <a:pt x="9207" y="1"/>
                  </a:moveTo>
                  <a:lnTo>
                    <a:pt x="5213" y="3995"/>
                  </a:lnTo>
                  <a:lnTo>
                    <a:pt x="5213" y="3995"/>
                  </a:lnTo>
                  <a:lnTo>
                    <a:pt x="5140" y="4044"/>
                  </a:lnTo>
                  <a:lnTo>
                    <a:pt x="5067" y="4092"/>
                  </a:lnTo>
                  <a:lnTo>
                    <a:pt x="4969" y="4117"/>
                  </a:lnTo>
                  <a:lnTo>
                    <a:pt x="4872" y="4141"/>
                  </a:lnTo>
                  <a:lnTo>
                    <a:pt x="4774" y="4117"/>
                  </a:lnTo>
                  <a:lnTo>
                    <a:pt x="4677" y="4092"/>
                  </a:lnTo>
                  <a:lnTo>
                    <a:pt x="4604" y="4044"/>
                  </a:lnTo>
                  <a:lnTo>
                    <a:pt x="4531" y="3995"/>
                  </a:lnTo>
                  <a:lnTo>
                    <a:pt x="2582" y="2046"/>
                  </a:lnTo>
                  <a:lnTo>
                    <a:pt x="1" y="4628"/>
                  </a:lnTo>
                </a:path>
              </a:pathLst>
            </a:custGeom>
            <a:noFill/>
            <a:ln w="19050" cap="rnd" cmpd="sng">
              <a:solidFill>
                <a:srgbClr val="22222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" name="Shape 541">
              <a:extLst>
                <a:ext uri="{FF2B5EF4-FFF2-40B4-BE49-F238E27FC236}">
                  <a16:creationId xmlns="" xmlns:a16="http://schemas.microsoft.com/office/drawing/2014/main" id="{B7C04CE2-6A3E-44A4-8704-2EEC450515F1}"/>
                </a:ext>
              </a:extLst>
            </p:cNvPr>
            <p:cNvSpPr/>
            <p:nvPr/>
          </p:nvSpPr>
          <p:spPr>
            <a:xfrm>
              <a:off x="5547700" y="3779925"/>
              <a:ext cx="68825" cy="68825"/>
            </a:xfrm>
            <a:custGeom>
              <a:avLst/>
              <a:gdLst/>
              <a:ahLst/>
              <a:cxnLst/>
              <a:rect l="0" t="0" r="0" b="0"/>
              <a:pathLst>
                <a:path w="2753" h="2753" fill="none" extrusionOk="0">
                  <a:moveTo>
                    <a:pt x="0" y="1"/>
                  </a:moveTo>
                  <a:lnTo>
                    <a:pt x="2265" y="1"/>
                  </a:lnTo>
                  <a:lnTo>
                    <a:pt x="2265" y="1"/>
                  </a:lnTo>
                  <a:lnTo>
                    <a:pt x="2363" y="1"/>
                  </a:lnTo>
                  <a:lnTo>
                    <a:pt x="2460" y="25"/>
                  </a:lnTo>
                  <a:lnTo>
                    <a:pt x="2533" y="74"/>
                  </a:lnTo>
                  <a:lnTo>
                    <a:pt x="2606" y="147"/>
                  </a:lnTo>
                  <a:lnTo>
                    <a:pt x="2680" y="220"/>
                  </a:lnTo>
                  <a:lnTo>
                    <a:pt x="2728" y="293"/>
                  </a:lnTo>
                  <a:lnTo>
                    <a:pt x="2753" y="390"/>
                  </a:lnTo>
                  <a:lnTo>
                    <a:pt x="2753" y="488"/>
                  </a:lnTo>
                  <a:lnTo>
                    <a:pt x="2753" y="2753"/>
                  </a:lnTo>
                </a:path>
              </a:pathLst>
            </a:custGeom>
            <a:noFill/>
            <a:ln w="19050" cap="rnd" cmpd="sng">
              <a:solidFill>
                <a:srgbClr val="22222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4" name="Shape 490">
            <a:extLst>
              <a:ext uri="{FF2B5EF4-FFF2-40B4-BE49-F238E27FC236}">
                <a16:creationId xmlns="" xmlns:a16="http://schemas.microsoft.com/office/drawing/2014/main" id="{3E2A1865-63FA-4273-9CAC-0F4058B70A5F}"/>
              </a:ext>
            </a:extLst>
          </p:cNvPr>
          <p:cNvGrpSpPr/>
          <p:nvPr/>
        </p:nvGrpSpPr>
        <p:grpSpPr>
          <a:xfrm>
            <a:off x="7389802" y="3760212"/>
            <a:ext cx="610413" cy="582911"/>
            <a:chOff x="3951850" y="2985350"/>
            <a:chExt cx="407950" cy="416500"/>
          </a:xfrm>
        </p:grpSpPr>
        <p:sp>
          <p:nvSpPr>
            <p:cNvPr id="45" name="Shape 491">
              <a:extLst>
                <a:ext uri="{FF2B5EF4-FFF2-40B4-BE49-F238E27FC236}">
                  <a16:creationId xmlns="" xmlns:a16="http://schemas.microsoft.com/office/drawing/2014/main" id="{8C69DE82-5383-487D-8A24-B9B79B3A0DD0}"/>
                </a:ext>
              </a:extLst>
            </p:cNvPr>
            <p:cNvSpPr/>
            <p:nvPr/>
          </p:nvSpPr>
          <p:spPr>
            <a:xfrm>
              <a:off x="3951850" y="2985350"/>
              <a:ext cx="314800" cy="314825"/>
            </a:xfrm>
            <a:custGeom>
              <a:avLst/>
              <a:gdLst/>
              <a:ahLst/>
              <a:cxnLst/>
              <a:rect l="0" t="0" r="0" b="0"/>
              <a:pathLst>
                <a:path w="12592" h="12593" fill="none" extrusionOk="0">
                  <a:moveTo>
                    <a:pt x="6284" y="1"/>
                  </a:moveTo>
                  <a:lnTo>
                    <a:pt x="6284" y="1"/>
                  </a:lnTo>
                  <a:lnTo>
                    <a:pt x="5967" y="25"/>
                  </a:lnTo>
                  <a:lnTo>
                    <a:pt x="5651" y="49"/>
                  </a:lnTo>
                  <a:lnTo>
                    <a:pt x="5334" y="74"/>
                  </a:lnTo>
                  <a:lnTo>
                    <a:pt x="5017" y="147"/>
                  </a:lnTo>
                  <a:lnTo>
                    <a:pt x="4725" y="220"/>
                  </a:lnTo>
                  <a:lnTo>
                    <a:pt x="4433" y="293"/>
                  </a:lnTo>
                  <a:lnTo>
                    <a:pt x="4141" y="390"/>
                  </a:lnTo>
                  <a:lnTo>
                    <a:pt x="3848" y="512"/>
                  </a:lnTo>
                  <a:lnTo>
                    <a:pt x="3556" y="634"/>
                  </a:lnTo>
                  <a:lnTo>
                    <a:pt x="3288" y="780"/>
                  </a:lnTo>
                  <a:lnTo>
                    <a:pt x="3020" y="926"/>
                  </a:lnTo>
                  <a:lnTo>
                    <a:pt x="2777" y="1072"/>
                  </a:lnTo>
                  <a:lnTo>
                    <a:pt x="2290" y="1437"/>
                  </a:lnTo>
                  <a:lnTo>
                    <a:pt x="1851" y="1852"/>
                  </a:lnTo>
                  <a:lnTo>
                    <a:pt x="1437" y="2290"/>
                  </a:lnTo>
                  <a:lnTo>
                    <a:pt x="1072" y="2777"/>
                  </a:lnTo>
                  <a:lnTo>
                    <a:pt x="901" y="3045"/>
                  </a:lnTo>
                  <a:lnTo>
                    <a:pt x="755" y="3313"/>
                  </a:lnTo>
                  <a:lnTo>
                    <a:pt x="609" y="3581"/>
                  </a:lnTo>
                  <a:lnTo>
                    <a:pt x="487" y="3849"/>
                  </a:lnTo>
                  <a:lnTo>
                    <a:pt x="390" y="4141"/>
                  </a:lnTo>
                  <a:lnTo>
                    <a:pt x="292" y="4433"/>
                  </a:lnTo>
                  <a:lnTo>
                    <a:pt x="195" y="4725"/>
                  </a:lnTo>
                  <a:lnTo>
                    <a:pt x="122" y="5042"/>
                  </a:lnTo>
                  <a:lnTo>
                    <a:pt x="73" y="5334"/>
                  </a:lnTo>
                  <a:lnTo>
                    <a:pt x="25" y="5651"/>
                  </a:lnTo>
                  <a:lnTo>
                    <a:pt x="0" y="5968"/>
                  </a:lnTo>
                  <a:lnTo>
                    <a:pt x="0" y="6308"/>
                  </a:lnTo>
                  <a:lnTo>
                    <a:pt x="0" y="6308"/>
                  </a:lnTo>
                  <a:lnTo>
                    <a:pt x="0" y="6625"/>
                  </a:lnTo>
                  <a:lnTo>
                    <a:pt x="25" y="6942"/>
                  </a:lnTo>
                  <a:lnTo>
                    <a:pt x="73" y="7258"/>
                  </a:lnTo>
                  <a:lnTo>
                    <a:pt x="122" y="7575"/>
                  </a:lnTo>
                  <a:lnTo>
                    <a:pt x="195" y="7867"/>
                  </a:lnTo>
                  <a:lnTo>
                    <a:pt x="292" y="8184"/>
                  </a:lnTo>
                  <a:lnTo>
                    <a:pt x="390" y="8476"/>
                  </a:lnTo>
                  <a:lnTo>
                    <a:pt x="487" y="8744"/>
                  </a:lnTo>
                  <a:lnTo>
                    <a:pt x="609" y="9036"/>
                  </a:lnTo>
                  <a:lnTo>
                    <a:pt x="755" y="9304"/>
                  </a:lnTo>
                  <a:lnTo>
                    <a:pt x="901" y="9572"/>
                  </a:lnTo>
                  <a:lnTo>
                    <a:pt x="1072" y="9816"/>
                  </a:lnTo>
                  <a:lnTo>
                    <a:pt x="1437" y="10303"/>
                  </a:lnTo>
                  <a:lnTo>
                    <a:pt x="1851" y="10741"/>
                  </a:lnTo>
                  <a:lnTo>
                    <a:pt x="2290" y="11155"/>
                  </a:lnTo>
                  <a:lnTo>
                    <a:pt x="2777" y="11520"/>
                  </a:lnTo>
                  <a:lnTo>
                    <a:pt x="3020" y="11691"/>
                  </a:lnTo>
                  <a:lnTo>
                    <a:pt x="3288" y="11837"/>
                  </a:lnTo>
                  <a:lnTo>
                    <a:pt x="3556" y="11983"/>
                  </a:lnTo>
                  <a:lnTo>
                    <a:pt x="3848" y="12105"/>
                  </a:lnTo>
                  <a:lnTo>
                    <a:pt x="4141" y="12202"/>
                  </a:lnTo>
                  <a:lnTo>
                    <a:pt x="4433" y="12300"/>
                  </a:lnTo>
                  <a:lnTo>
                    <a:pt x="4725" y="12397"/>
                  </a:lnTo>
                  <a:lnTo>
                    <a:pt x="5017" y="12470"/>
                  </a:lnTo>
                  <a:lnTo>
                    <a:pt x="5334" y="12519"/>
                  </a:lnTo>
                  <a:lnTo>
                    <a:pt x="5651" y="12568"/>
                  </a:lnTo>
                  <a:lnTo>
                    <a:pt x="5967" y="12592"/>
                  </a:lnTo>
                  <a:lnTo>
                    <a:pt x="6284" y="12592"/>
                  </a:lnTo>
                  <a:lnTo>
                    <a:pt x="6284" y="12592"/>
                  </a:lnTo>
                  <a:lnTo>
                    <a:pt x="6625" y="12592"/>
                  </a:lnTo>
                  <a:lnTo>
                    <a:pt x="6941" y="12568"/>
                  </a:lnTo>
                  <a:lnTo>
                    <a:pt x="7258" y="12519"/>
                  </a:lnTo>
                  <a:lnTo>
                    <a:pt x="7550" y="12470"/>
                  </a:lnTo>
                  <a:lnTo>
                    <a:pt x="7867" y="12397"/>
                  </a:lnTo>
                  <a:lnTo>
                    <a:pt x="8159" y="12300"/>
                  </a:lnTo>
                  <a:lnTo>
                    <a:pt x="8451" y="12202"/>
                  </a:lnTo>
                  <a:lnTo>
                    <a:pt x="8744" y="12105"/>
                  </a:lnTo>
                  <a:lnTo>
                    <a:pt x="9012" y="11983"/>
                  </a:lnTo>
                  <a:lnTo>
                    <a:pt x="9279" y="11837"/>
                  </a:lnTo>
                  <a:lnTo>
                    <a:pt x="9547" y="11691"/>
                  </a:lnTo>
                  <a:lnTo>
                    <a:pt x="9815" y="11520"/>
                  </a:lnTo>
                  <a:lnTo>
                    <a:pt x="10302" y="11155"/>
                  </a:lnTo>
                  <a:lnTo>
                    <a:pt x="10741" y="10741"/>
                  </a:lnTo>
                  <a:lnTo>
                    <a:pt x="11155" y="10303"/>
                  </a:lnTo>
                  <a:lnTo>
                    <a:pt x="11520" y="9816"/>
                  </a:lnTo>
                  <a:lnTo>
                    <a:pt x="11666" y="9572"/>
                  </a:lnTo>
                  <a:lnTo>
                    <a:pt x="11812" y="9304"/>
                  </a:lnTo>
                  <a:lnTo>
                    <a:pt x="11958" y="9036"/>
                  </a:lnTo>
                  <a:lnTo>
                    <a:pt x="12080" y="8744"/>
                  </a:lnTo>
                  <a:lnTo>
                    <a:pt x="12202" y="8476"/>
                  </a:lnTo>
                  <a:lnTo>
                    <a:pt x="12299" y="8184"/>
                  </a:lnTo>
                  <a:lnTo>
                    <a:pt x="12397" y="7867"/>
                  </a:lnTo>
                  <a:lnTo>
                    <a:pt x="12446" y="7575"/>
                  </a:lnTo>
                  <a:lnTo>
                    <a:pt x="12519" y="7258"/>
                  </a:lnTo>
                  <a:lnTo>
                    <a:pt x="12543" y="6942"/>
                  </a:lnTo>
                  <a:lnTo>
                    <a:pt x="12567" y="6625"/>
                  </a:lnTo>
                  <a:lnTo>
                    <a:pt x="12592" y="6308"/>
                  </a:lnTo>
                  <a:lnTo>
                    <a:pt x="12592" y="6308"/>
                  </a:lnTo>
                  <a:lnTo>
                    <a:pt x="12567" y="5968"/>
                  </a:lnTo>
                  <a:lnTo>
                    <a:pt x="12543" y="5651"/>
                  </a:lnTo>
                  <a:lnTo>
                    <a:pt x="12519" y="5334"/>
                  </a:lnTo>
                  <a:lnTo>
                    <a:pt x="12446" y="5042"/>
                  </a:lnTo>
                  <a:lnTo>
                    <a:pt x="12397" y="4725"/>
                  </a:lnTo>
                  <a:lnTo>
                    <a:pt x="12299" y="4433"/>
                  </a:lnTo>
                  <a:lnTo>
                    <a:pt x="12202" y="4141"/>
                  </a:lnTo>
                  <a:lnTo>
                    <a:pt x="12080" y="3849"/>
                  </a:lnTo>
                  <a:lnTo>
                    <a:pt x="11958" y="3581"/>
                  </a:lnTo>
                  <a:lnTo>
                    <a:pt x="11812" y="3313"/>
                  </a:lnTo>
                  <a:lnTo>
                    <a:pt x="11666" y="3045"/>
                  </a:lnTo>
                  <a:lnTo>
                    <a:pt x="11520" y="2777"/>
                  </a:lnTo>
                  <a:lnTo>
                    <a:pt x="11155" y="2290"/>
                  </a:lnTo>
                  <a:lnTo>
                    <a:pt x="10741" y="1852"/>
                  </a:lnTo>
                  <a:lnTo>
                    <a:pt x="10302" y="1437"/>
                  </a:lnTo>
                  <a:lnTo>
                    <a:pt x="9815" y="1072"/>
                  </a:lnTo>
                  <a:lnTo>
                    <a:pt x="9547" y="926"/>
                  </a:lnTo>
                  <a:lnTo>
                    <a:pt x="9279" y="780"/>
                  </a:lnTo>
                  <a:lnTo>
                    <a:pt x="9012" y="634"/>
                  </a:lnTo>
                  <a:lnTo>
                    <a:pt x="8744" y="512"/>
                  </a:lnTo>
                  <a:lnTo>
                    <a:pt x="8451" y="390"/>
                  </a:lnTo>
                  <a:lnTo>
                    <a:pt x="8159" y="293"/>
                  </a:lnTo>
                  <a:lnTo>
                    <a:pt x="7867" y="220"/>
                  </a:lnTo>
                  <a:lnTo>
                    <a:pt x="7550" y="147"/>
                  </a:lnTo>
                  <a:lnTo>
                    <a:pt x="7258" y="74"/>
                  </a:lnTo>
                  <a:lnTo>
                    <a:pt x="6941" y="49"/>
                  </a:lnTo>
                  <a:lnTo>
                    <a:pt x="6625" y="25"/>
                  </a:lnTo>
                  <a:lnTo>
                    <a:pt x="6284" y="1"/>
                  </a:lnTo>
                  <a:lnTo>
                    <a:pt x="6284" y="1"/>
                  </a:lnTo>
                  <a:close/>
                </a:path>
              </a:pathLst>
            </a:custGeom>
            <a:noFill/>
            <a:ln w="38100" cap="rnd" cmpd="sng">
              <a:solidFill>
                <a:srgbClr val="22222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" name="Shape 492">
              <a:extLst>
                <a:ext uri="{FF2B5EF4-FFF2-40B4-BE49-F238E27FC236}">
                  <a16:creationId xmlns="" xmlns:a16="http://schemas.microsoft.com/office/drawing/2014/main" id="{0F0E346D-0EC9-49E2-BD2C-153510D84E65}"/>
                </a:ext>
              </a:extLst>
            </p:cNvPr>
            <p:cNvSpPr/>
            <p:nvPr/>
          </p:nvSpPr>
          <p:spPr>
            <a:xfrm>
              <a:off x="3988375" y="3021875"/>
              <a:ext cx="241750" cy="241750"/>
            </a:xfrm>
            <a:custGeom>
              <a:avLst/>
              <a:gdLst/>
              <a:ahLst/>
              <a:cxnLst/>
              <a:rect l="0" t="0" r="0" b="0"/>
              <a:pathLst>
                <a:path w="9670" h="9670" fill="none" extrusionOk="0">
                  <a:moveTo>
                    <a:pt x="4823" y="1"/>
                  </a:moveTo>
                  <a:lnTo>
                    <a:pt x="4823" y="1"/>
                  </a:lnTo>
                  <a:lnTo>
                    <a:pt x="4336" y="25"/>
                  </a:lnTo>
                  <a:lnTo>
                    <a:pt x="3849" y="98"/>
                  </a:lnTo>
                  <a:lnTo>
                    <a:pt x="3386" y="220"/>
                  </a:lnTo>
                  <a:lnTo>
                    <a:pt x="2947" y="391"/>
                  </a:lnTo>
                  <a:lnTo>
                    <a:pt x="2533" y="585"/>
                  </a:lnTo>
                  <a:lnTo>
                    <a:pt x="2144" y="829"/>
                  </a:lnTo>
                  <a:lnTo>
                    <a:pt x="1754" y="1121"/>
                  </a:lnTo>
                  <a:lnTo>
                    <a:pt x="1413" y="1438"/>
                  </a:lnTo>
                  <a:lnTo>
                    <a:pt x="1096" y="1779"/>
                  </a:lnTo>
                  <a:lnTo>
                    <a:pt x="829" y="2144"/>
                  </a:lnTo>
                  <a:lnTo>
                    <a:pt x="585" y="2534"/>
                  </a:lnTo>
                  <a:lnTo>
                    <a:pt x="390" y="2972"/>
                  </a:lnTo>
                  <a:lnTo>
                    <a:pt x="220" y="3411"/>
                  </a:lnTo>
                  <a:lnTo>
                    <a:pt x="98" y="3873"/>
                  </a:lnTo>
                  <a:lnTo>
                    <a:pt x="25" y="4336"/>
                  </a:lnTo>
                  <a:lnTo>
                    <a:pt x="1" y="4847"/>
                  </a:lnTo>
                  <a:lnTo>
                    <a:pt x="1" y="4847"/>
                  </a:lnTo>
                  <a:lnTo>
                    <a:pt x="25" y="5335"/>
                  </a:lnTo>
                  <a:lnTo>
                    <a:pt x="98" y="5822"/>
                  </a:lnTo>
                  <a:lnTo>
                    <a:pt x="220" y="6284"/>
                  </a:lnTo>
                  <a:lnTo>
                    <a:pt x="390" y="6723"/>
                  </a:lnTo>
                  <a:lnTo>
                    <a:pt x="585" y="7137"/>
                  </a:lnTo>
                  <a:lnTo>
                    <a:pt x="829" y="7527"/>
                  </a:lnTo>
                  <a:lnTo>
                    <a:pt x="1096" y="7916"/>
                  </a:lnTo>
                  <a:lnTo>
                    <a:pt x="1413" y="8257"/>
                  </a:lnTo>
                  <a:lnTo>
                    <a:pt x="1754" y="8574"/>
                  </a:lnTo>
                  <a:lnTo>
                    <a:pt x="2144" y="8842"/>
                  </a:lnTo>
                  <a:lnTo>
                    <a:pt x="2533" y="9085"/>
                  </a:lnTo>
                  <a:lnTo>
                    <a:pt x="2947" y="9280"/>
                  </a:lnTo>
                  <a:lnTo>
                    <a:pt x="3386" y="9451"/>
                  </a:lnTo>
                  <a:lnTo>
                    <a:pt x="3849" y="9572"/>
                  </a:lnTo>
                  <a:lnTo>
                    <a:pt x="4336" y="9645"/>
                  </a:lnTo>
                  <a:lnTo>
                    <a:pt x="4823" y="9670"/>
                  </a:lnTo>
                  <a:lnTo>
                    <a:pt x="4823" y="9670"/>
                  </a:lnTo>
                  <a:lnTo>
                    <a:pt x="5334" y="9645"/>
                  </a:lnTo>
                  <a:lnTo>
                    <a:pt x="5797" y="9572"/>
                  </a:lnTo>
                  <a:lnTo>
                    <a:pt x="6260" y="9451"/>
                  </a:lnTo>
                  <a:lnTo>
                    <a:pt x="6698" y="9280"/>
                  </a:lnTo>
                  <a:lnTo>
                    <a:pt x="7136" y="9085"/>
                  </a:lnTo>
                  <a:lnTo>
                    <a:pt x="7526" y="8842"/>
                  </a:lnTo>
                  <a:lnTo>
                    <a:pt x="7892" y="8574"/>
                  </a:lnTo>
                  <a:lnTo>
                    <a:pt x="8232" y="8257"/>
                  </a:lnTo>
                  <a:lnTo>
                    <a:pt x="8549" y="7916"/>
                  </a:lnTo>
                  <a:lnTo>
                    <a:pt x="8841" y="7527"/>
                  </a:lnTo>
                  <a:lnTo>
                    <a:pt x="9085" y="7137"/>
                  </a:lnTo>
                  <a:lnTo>
                    <a:pt x="9280" y="6723"/>
                  </a:lnTo>
                  <a:lnTo>
                    <a:pt x="9450" y="6284"/>
                  </a:lnTo>
                  <a:lnTo>
                    <a:pt x="9572" y="5822"/>
                  </a:lnTo>
                  <a:lnTo>
                    <a:pt x="9645" y="5335"/>
                  </a:lnTo>
                  <a:lnTo>
                    <a:pt x="9669" y="4847"/>
                  </a:lnTo>
                  <a:lnTo>
                    <a:pt x="9669" y="4847"/>
                  </a:lnTo>
                  <a:lnTo>
                    <a:pt x="9645" y="4336"/>
                  </a:lnTo>
                  <a:lnTo>
                    <a:pt x="9572" y="3873"/>
                  </a:lnTo>
                  <a:lnTo>
                    <a:pt x="9450" y="3411"/>
                  </a:lnTo>
                  <a:lnTo>
                    <a:pt x="9280" y="2972"/>
                  </a:lnTo>
                  <a:lnTo>
                    <a:pt x="9085" y="2534"/>
                  </a:lnTo>
                  <a:lnTo>
                    <a:pt x="8841" y="2144"/>
                  </a:lnTo>
                  <a:lnTo>
                    <a:pt x="8549" y="1779"/>
                  </a:lnTo>
                  <a:lnTo>
                    <a:pt x="8232" y="1438"/>
                  </a:lnTo>
                  <a:lnTo>
                    <a:pt x="7892" y="1121"/>
                  </a:lnTo>
                  <a:lnTo>
                    <a:pt x="7526" y="829"/>
                  </a:lnTo>
                  <a:lnTo>
                    <a:pt x="7136" y="585"/>
                  </a:lnTo>
                  <a:lnTo>
                    <a:pt x="6698" y="391"/>
                  </a:lnTo>
                  <a:lnTo>
                    <a:pt x="6260" y="220"/>
                  </a:lnTo>
                  <a:lnTo>
                    <a:pt x="5797" y="98"/>
                  </a:lnTo>
                  <a:lnTo>
                    <a:pt x="5334" y="25"/>
                  </a:lnTo>
                  <a:lnTo>
                    <a:pt x="4823" y="1"/>
                  </a:lnTo>
                  <a:lnTo>
                    <a:pt x="4823" y="1"/>
                  </a:lnTo>
                </a:path>
              </a:pathLst>
            </a:custGeom>
            <a:noFill/>
            <a:ln w="38100" cap="rnd" cmpd="sng">
              <a:solidFill>
                <a:srgbClr val="22222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" name="Shape 493">
              <a:extLst>
                <a:ext uri="{FF2B5EF4-FFF2-40B4-BE49-F238E27FC236}">
                  <a16:creationId xmlns="" xmlns:a16="http://schemas.microsoft.com/office/drawing/2014/main" id="{3DCD45C8-E9F1-4CC5-BC01-34B217D7E53A}"/>
                </a:ext>
              </a:extLst>
            </p:cNvPr>
            <p:cNvSpPr/>
            <p:nvPr/>
          </p:nvSpPr>
          <p:spPr>
            <a:xfrm>
              <a:off x="4024300" y="3058425"/>
              <a:ext cx="84650" cy="84650"/>
            </a:xfrm>
            <a:custGeom>
              <a:avLst/>
              <a:gdLst/>
              <a:ahLst/>
              <a:cxnLst/>
              <a:rect l="0" t="0" r="0" b="0"/>
              <a:pathLst>
                <a:path w="3386" h="3386" fill="none" extrusionOk="0">
                  <a:moveTo>
                    <a:pt x="0" y="3385"/>
                  </a:moveTo>
                  <a:lnTo>
                    <a:pt x="0" y="3385"/>
                  </a:lnTo>
                  <a:lnTo>
                    <a:pt x="25" y="3020"/>
                  </a:lnTo>
                  <a:lnTo>
                    <a:pt x="74" y="2704"/>
                  </a:lnTo>
                  <a:lnTo>
                    <a:pt x="147" y="2363"/>
                  </a:lnTo>
                  <a:lnTo>
                    <a:pt x="268" y="2070"/>
                  </a:lnTo>
                  <a:lnTo>
                    <a:pt x="414" y="1754"/>
                  </a:lnTo>
                  <a:lnTo>
                    <a:pt x="585" y="1486"/>
                  </a:lnTo>
                  <a:lnTo>
                    <a:pt x="780" y="1218"/>
                  </a:lnTo>
                  <a:lnTo>
                    <a:pt x="999" y="974"/>
                  </a:lnTo>
                  <a:lnTo>
                    <a:pt x="1243" y="755"/>
                  </a:lnTo>
                  <a:lnTo>
                    <a:pt x="1510" y="560"/>
                  </a:lnTo>
                  <a:lnTo>
                    <a:pt x="1778" y="390"/>
                  </a:lnTo>
                  <a:lnTo>
                    <a:pt x="2071" y="244"/>
                  </a:lnTo>
                  <a:lnTo>
                    <a:pt x="2387" y="146"/>
                  </a:lnTo>
                  <a:lnTo>
                    <a:pt x="2704" y="49"/>
                  </a:lnTo>
                  <a:lnTo>
                    <a:pt x="3045" y="0"/>
                  </a:lnTo>
                  <a:lnTo>
                    <a:pt x="3386" y="0"/>
                  </a:lnTo>
                </a:path>
              </a:pathLst>
            </a:custGeom>
            <a:noFill/>
            <a:ln w="38100" cap="rnd" cmpd="sng">
              <a:solidFill>
                <a:srgbClr val="22222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" name="Shape 494">
              <a:extLst>
                <a:ext uri="{FF2B5EF4-FFF2-40B4-BE49-F238E27FC236}">
                  <a16:creationId xmlns="" xmlns:a16="http://schemas.microsoft.com/office/drawing/2014/main" id="{D3103409-B9D1-4002-8620-BBFA19B1F78B}"/>
                </a:ext>
              </a:extLst>
            </p:cNvPr>
            <p:cNvSpPr/>
            <p:nvPr/>
          </p:nvSpPr>
          <p:spPr>
            <a:xfrm>
              <a:off x="4205750" y="3248375"/>
              <a:ext cx="154050" cy="153475"/>
            </a:xfrm>
            <a:custGeom>
              <a:avLst/>
              <a:gdLst/>
              <a:ahLst/>
              <a:cxnLst/>
              <a:rect l="0" t="0" r="0" b="0"/>
              <a:pathLst>
                <a:path w="6162" h="6139" fill="none" extrusionOk="0">
                  <a:moveTo>
                    <a:pt x="0" y="1024"/>
                  </a:moveTo>
                  <a:lnTo>
                    <a:pt x="4969" y="5992"/>
                  </a:lnTo>
                  <a:lnTo>
                    <a:pt x="4969" y="5992"/>
                  </a:lnTo>
                  <a:lnTo>
                    <a:pt x="5042" y="6041"/>
                  </a:lnTo>
                  <a:lnTo>
                    <a:pt x="5115" y="6090"/>
                  </a:lnTo>
                  <a:lnTo>
                    <a:pt x="5212" y="6114"/>
                  </a:lnTo>
                  <a:lnTo>
                    <a:pt x="5310" y="6138"/>
                  </a:lnTo>
                  <a:lnTo>
                    <a:pt x="5407" y="6114"/>
                  </a:lnTo>
                  <a:lnTo>
                    <a:pt x="5480" y="6090"/>
                  </a:lnTo>
                  <a:lnTo>
                    <a:pt x="5577" y="6041"/>
                  </a:lnTo>
                  <a:lnTo>
                    <a:pt x="5651" y="5992"/>
                  </a:lnTo>
                  <a:lnTo>
                    <a:pt x="6016" y="5627"/>
                  </a:lnTo>
                  <a:lnTo>
                    <a:pt x="6016" y="5627"/>
                  </a:lnTo>
                  <a:lnTo>
                    <a:pt x="6089" y="5554"/>
                  </a:lnTo>
                  <a:lnTo>
                    <a:pt x="6138" y="5456"/>
                  </a:lnTo>
                  <a:lnTo>
                    <a:pt x="6162" y="5359"/>
                  </a:lnTo>
                  <a:lnTo>
                    <a:pt x="6162" y="5286"/>
                  </a:lnTo>
                  <a:lnTo>
                    <a:pt x="6162" y="5188"/>
                  </a:lnTo>
                  <a:lnTo>
                    <a:pt x="6138" y="5091"/>
                  </a:lnTo>
                  <a:lnTo>
                    <a:pt x="6089" y="5018"/>
                  </a:lnTo>
                  <a:lnTo>
                    <a:pt x="6016" y="4921"/>
                  </a:lnTo>
                  <a:lnTo>
                    <a:pt x="1072" y="1"/>
                  </a:lnTo>
                </a:path>
              </a:pathLst>
            </a:custGeom>
            <a:noFill/>
            <a:ln w="38100" cap="rnd" cmpd="sng">
              <a:solidFill>
                <a:srgbClr val="22222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" name="CuadroTexto 1">
            <a:extLst>
              <a:ext uri="{FF2B5EF4-FFF2-40B4-BE49-F238E27FC236}">
                <a16:creationId xmlns="" xmlns:a16="http://schemas.microsoft.com/office/drawing/2014/main" id="{26271B9F-9C63-4816-A363-21522193062E}"/>
              </a:ext>
            </a:extLst>
          </p:cNvPr>
          <p:cNvSpPr txBox="1"/>
          <p:nvPr/>
        </p:nvSpPr>
        <p:spPr>
          <a:xfrm>
            <a:off x="2634019" y="4879076"/>
            <a:ext cx="601826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bg1"/>
                </a:solidFill>
              </a:rPr>
              <a:t>Horario de atención </a:t>
            </a:r>
            <a:r>
              <a:rPr lang="es-ES" sz="1600" b="1" dirty="0" smtClean="0">
                <a:solidFill>
                  <a:schemeClr val="bg1"/>
                </a:solidFill>
              </a:rPr>
              <a:t>Lunes 03:00 </a:t>
            </a:r>
            <a:r>
              <a:rPr lang="es-ES" sz="1600" b="1" dirty="0">
                <a:solidFill>
                  <a:schemeClr val="bg1"/>
                </a:solidFill>
              </a:rPr>
              <a:t>p</a:t>
            </a:r>
            <a:r>
              <a:rPr lang="es-ES" sz="1600" b="1" dirty="0" smtClean="0">
                <a:solidFill>
                  <a:schemeClr val="bg1"/>
                </a:solidFill>
              </a:rPr>
              <a:t>m </a:t>
            </a:r>
            <a:r>
              <a:rPr lang="es-ES" sz="1600" b="1" dirty="0">
                <a:solidFill>
                  <a:schemeClr val="bg1"/>
                </a:solidFill>
              </a:rPr>
              <a:t>– </a:t>
            </a:r>
            <a:r>
              <a:rPr lang="es-ES" sz="1600" b="1" dirty="0" smtClean="0">
                <a:solidFill>
                  <a:schemeClr val="bg1"/>
                </a:solidFill>
              </a:rPr>
              <a:t>05:00 </a:t>
            </a:r>
            <a:r>
              <a:rPr lang="es-ES" sz="1600" b="1" dirty="0">
                <a:solidFill>
                  <a:schemeClr val="bg1"/>
                </a:solidFill>
              </a:rPr>
              <a:t>p</a:t>
            </a:r>
            <a:r>
              <a:rPr lang="es-ES" sz="1600" b="1" dirty="0" smtClean="0">
                <a:solidFill>
                  <a:schemeClr val="bg1"/>
                </a:solidFill>
              </a:rPr>
              <a:t>m</a:t>
            </a:r>
            <a:endParaRPr lang="es-CO" sz="16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illiam template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341</TotalTime>
  <Words>36</Words>
  <Application>Microsoft Office PowerPoint</Application>
  <PresentationFormat>Presentación en pantalla (16:9)</PresentationFormat>
  <Paragraphs>6</Paragraphs>
  <Slides>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Roboto</vt:lpstr>
      <vt:lpstr>Dosis</vt:lpstr>
      <vt:lpstr>Cooper Black</vt:lpstr>
      <vt:lpstr>William template</vt:lpstr>
      <vt:lpstr>ATENCIÓN VIRTUAL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THIS IS YOUR PRESENTATION TITLE</dc:title>
  <dc:creator>Cristian Alberto Gomez Rodriguez</dc:creator>
  <cp:lastModifiedBy>NOEL SOLANO ORTIZ</cp:lastModifiedBy>
  <cp:revision>24</cp:revision>
  <dcterms:modified xsi:type="dcterms:W3CDTF">2021-08-31T19:47:39Z</dcterms:modified>
</cp:coreProperties>
</file>