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31/03/2022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5208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01 Laboral del Circuito de Sincelejo</a:t>
            </a:r>
            <a:endParaRPr lang="es-CO" sz="2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386490"/>
            <a:ext cx="245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Lunes, Miércoles 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Viernes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10:00 am  a  12:00 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300-7128960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Calle 22 No. 16-40 piso 3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2303" y="6352075"/>
            <a:ext cx="36205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5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lcto01sinc@cendoj.ramajudicial.gov.co</a:t>
            </a:r>
            <a:endParaRPr lang="es-CO" sz="15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34</Words>
  <Application>Microsoft Office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Franklin Manuel Brun Martinez</cp:lastModifiedBy>
  <cp:revision>7</cp:revision>
  <dcterms:created xsi:type="dcterms:W3CDTF">2021-07-01T13:33:34Z</dcterms:created>
  <dcterms:modified xsi:type="dcterms:W3CDTF">2022-03-31T20:17:25Z</dcterms:modified>
</cp:coreProperties>
</file>