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243B"/>
    <a:srgbClr val="B9C0C6"/>
    <a:srgbClr val="FBAC00"/>
    <a:srgbClr val="0022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CA81-EE0E-4232-A7F4-15BD1797FA34}" type="datetimeFigureOut">
              <a:rPr lang="es-CO" smtClean="0"/>
              <a:t>30/07/2021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084-C990-426B-BA1E-40D846A2C4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2944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CA81-EE0E-4232-A7F4-15BD1797FA34}" type="datetimeFigureOut">
              <a:rPr lang="es-CO" smtClean="0"/>
              <a:t>30/07/2021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084-C990-426B-BA1E-40D846A2C4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453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CA81-EE0E-4232-A7F4-15BD1797FA34}" type="datetimeFigureOut">
              <a:rPr lang="es-CO" smtClean="0"/>
              <a:t>30/07/2021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084-C990-426B-BA1E-40D846A2C4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339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CA81-EE0E-4232-A7F4-15BD1797FA34}" type="datetimeFigureOut">
              <a:rPr lang="es-CO" smtClean="0"/>
              <a:t>30/07/2021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084-C990-426B-BA1E-40D846A2C4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728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CA81-EE0E-4232-A7F4-15BD1797FA34}" type="datetimeFigureOut">
              <a:rPr lang="es-CO" smtClean="0"/>
              <a:t>30/07/2021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084-C990-426B-BA1E-40D846A2C4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6324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CA81-EE0E-4232-A7F4-15BD1797FA34}" type="datetimeFigureOut">
              <a:rPr lang="es-CO" smtClean="0"/>
              <a:t>30/07/2021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084-C990-426B-BA1E-40D846A2C4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7348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CA81-EE0E-4232-A7F4-15BD1797FA34}" type="datetimeFigureOut">
              <a:rPr lang="es-CO" smtClean="0"/>
              <a:t>30/07/2021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084-C990-426B-BA1E-40D846A2C4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75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CA81-EE0E-4232-A7F4-15BD1797FA34}" type="datetimeFigureOut">
              <a:rPr lang="es-CO" smtClean="0"/>
              <a:t>30/07/2021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084-C990-426B-BA1E-40D846A2C4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4909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CA81-EE0E-4232-A7F4-15BD1797FA34}" type="datetimeFigureOut">
              <a:rPr lang="es-CO" smtClean="0"/>
              <a:t>30/07/2021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084-C990-426B-BA1E-40D846A2C4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285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CA81-EE0E-4232-A7F4-15BD1797FA34}" type="datetimeFigureOut">
              <a:rPr lang="es-CO" smtClean="0"/>
              <a:t>30/07/2021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084-C990-426B-BA1E-40D846A2C4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161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CA81-EE0E-4232-A7F4-15BD1797FA34}" type="datetimeFigureOut">
              <a:rPr lang="es-CO" smtClean="0"/>
              <a:t>30/07/2021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084-C990-426B-BA1E-40D846A2C4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329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DCA81-EE0E-4232-A7F4-15BD1797FA34}" type="datetimeFigureOut">
              <a:rPr lang="es-CO" smtClean="0"/>
              <a:t>30/07/2021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8A084-C990-426B-BA1E-40D846A2C4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971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0" y="0"/>
            <a:ext cx="12192000" cy="6858000"/>
            <a:chOff x="0" y="584286"/>
            <a:chExt cx="12192000" cy="5686425"/>
          </a:xfrm>
        </p:grpSpPr>
        <p:grpSp>
          <p:nvGrpSpPr>
            <p:cNvPr id="6" name="Grupo 5"/>
            <p:cNvGrpSpPr/>
            <p:nvPr/>
          </p:nvGrpSpPr>
          <p:grpSpPr>
            <a:xfrm>
              <a:off x="0" y="584286"/>
              <a:ext cx="12192000" cy="5686425"/>
              <a:chOff x="0" y="584286"/>
              <a:chExt cx="12192000" cy="5686425"/>
            </a:xfrm>
          </p:grpSpPr>
          <p:sp>
            <p:nvSpPr>
              <p:cNvPr id="10" name="Rectángulo 9"/>
              <p:cNvSpPr/>
              <p:nvPr/>
            </p:nvSpPr>
            <p:spPr>
              <a:xfrm>
                <a:off x="10744201" y="5456299"/>
                <a:ext cx="1369218" cy="87252"/>
              </a:xfrm>
              <a:prstGeom prst="rect">
                <a:avLst/>
              </a:prstGeom>
              <a:solidFill>
                <a:srgbClr val="0E243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600" dirty="0" smtClean="0">
                    <a:solidFill>
                      <a:srgbClr val="B9C0C6"/>
                    </a:solidFill>
                  </a:rPr>
                  <a:t>Sincelejo - Sucre</a:t>
                </a:r>
                <a:endParaRPr lang="es-CO" sz="600" dirty="0">
                  <a:solidFill>
                    <a:srgbClr val="B9C0C6"/>
                  </a:solidFill>
                </a:endParaRPr>
              </a:p>
            </p:txBody>
          </p:sp>
          <p:pic>
            <p:nvPicPr>
              <p:cNvPr id="1026" name="Picture 2" descr="https://www.ramajudicial.gov.co/documents/36159177/72402817/thumbnail_juzgado+56+civil+bogota-01.png/6a50db12-e9a7-457f-9f66-9d55afa12556?t=162212741566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584286"/>
                <a:ext cx="12192000" cy="56864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5" name="Rectángulo 4"/>
            <p:cNvSpPr/>
            <p:nvPr/>
          </p:nvSpPr>
          <p:spPr>
            <a:xfrm>
              <a:off x="486032" y="1919415"/>
              <a:ext cx="5222789" cy="1029730"/>
            </a:xfrm>
            <a:prstGeom prst="rect">
              <a:avLst/>
            </a:prstGeom>
            <a:solidFill>
              <a:srgbClr val="0022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" name="CuadroTexto 3"/>
            <p:cNvSpPr txBox="1"/>
            <p:nvPr/>
          </p:nvSpPr>
          <p:spPr>
            <a:xfrm>
              <a:off x="365553" y="1978094"/>
              <a:ext cx="5875642" cy="6890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 smtClean="0">
                  <a:solidFill>
                    <a:srgbClr val="FFFF00"/>
                  </a:solidFill>
                  <a:latin typeface="Arial Black" panose="020B0A04020102020204" pitchFamily="34" charset="0"/>
                </a:rPr>
                <a:t>JUZGADO TERCERO LABORAL</a:t>
              </a:r>
              <a:endParaRPr lang="es-ES" sz="2400" b="1" dirty="0" smtClean="0">
                <a:solidFill>
                  <a:srgbClr val="FFFF00"/>
                </a:solidFill>
                <a:latin typeface="Arial Black" panose="020B0A04020102020204" pitchFamily="34" charset="0"/>
              </a:endParaRPr>
            </a:p>
            <a:p>
              <a:r>
                <a:rPr lang="es-ES" sz="2400" b="1" dirty="0" smtClean="0">
                  <a:solidFill>
                    <a:srgbClr val="FFFF00"/>
                  </a:solidFill>
                  <a:latin typeface="Arial Black" panose="020B0A04020102020204" pitchFamily="34" charset="0"/>
                </a:rPr>
                <a:t>DEL CIRCUITO DE SINCELEJO</a:t>
              </a:r>
              <a:endParaRPr lang="es-CO" sz="2400" b="1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" name="Rectángulo 6"/>
            <p:cNvSpPr/>
            <p:nvPr/>
          </p:nvSpPr>
          <p:spPr>
            <a:xfrm>
              <a:off x="3080951" y="5108237"/>
              <a:ext cx="3575222" cy="383660"/>
            </a:xfrm>
            <a:prstGeom prst="rect">
              <a:avLst/>
            </a:prstGeom>
            <a:solidFill>
              <a:srgbClr val="0022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3000" b="1" dirty="0" smtClean="0">
                  <a:solidFill>
                    <a:srgbClr val="FFFF00"/>
                  </a:solidFill>
                </a:rPr>
                <a:t>2:00 p.m. </a:t>
              </a:r>
              <a:r>
                <a:rPr lang="es-ES" sz="3000" b="1" dirty="0" smtClean="0">
                  <a:solidFill>
                    <a:srgbClr val="FFFF00"/>
                  </a:solidFill>
                </a:rPr>
                <a:t>a </a:t>
              </a:r>
              <a:r>
                <a:rPr lang="es-ES" sz="3000" b="1" dirty="0" smtClean="0">
                  <a:solidFill>
                    <a:srgbClr val="FFFF00"/>
                  </a:solidFill>
                </a:rPr>
                <a:t>4:00 p.m.</a:t>
              </a:r>
              <a:endParaRPr lang="es-ES" sz="3000" b="1" dirty="0" smtClean="0">
                <a:solidFill>
                  <a:srgbClr val="FFFF00"/>
                </a:solidFill>
              </a:endParaRP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799071" y="5733535"/>
              <a:ext cx="4843848" cy="537176"/>
            </a:xfrm>
            <a:prstGeom prst="rect">
              <a:avLst/>
            </a:prstGeom>
            <a:solidFill>
              <a:srgbClr val="FBA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2800" b="1" i="1" dirty="0" smtClean="0">
                  <a:solidFill>
                    <a:srgbClr val="00223E"/>
                  </a:solidFill>
                </a:rPr>
                <a:t>300-7129194</a:t>
              </a:r>
              <a:endParaRPr lang="es-ES" sz="2800" b="1" i="1" dirty="0" smtClean="0">
                <a:solidFill>
                  <a:srgbClr val="00223E"/>
                </a:solidFill>
              </a:endParaRP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6829168" y="5733535"/>
              <a:ext cx="5362831" cy="537176"/>
            </a:xfrm>
            <a:prstGeom prst="rect">
              <a:avLst/>
            </a:prstGeom>
            <a:solidFill>
              <a:srgbClr val="FBA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2400" i="1" dirty="0" smtClean="0">
                  <a:solidFill>
                    <a:srgbClr val="00223E"/>
                  </a:solidFill>
                </a:rPr>
                <a:t>lcto03sinc@cendoj.ramajudicial.gov.co</a:t>
              </a:r>
              <a:endParaRPr lang="es-ES" sz="2400" i="1" dirty="0" smtClean="0">
                <a:solidFill>
                  <a:srgbClr val="00223E"/>
                </a:solidFill>
              </a:endParaRPr>
            </a:p>
          </p:txBody>
        </p:sp>
      </p:grpSp>
      <p:sp>
        <p:nvSpPr>
          <p:cNvPr id="13" name="Rectángulo 12"/>
          <p:cNvSpPr/>
          <p:nvPr/>
        </p:nvSpPr>
        <p:spPr>
          <a:xfrm>
            <a:off x="584886" y="5456021"/>
            <a:ext cx="2191265" cy="419774"/>
          </a:xfrm>
          <a:prstGeom prst="rect">
            <a:avLst/>
          </a:prstGeom>
          <a:solidFill>
            <a:srgbClr val="0022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CuadroTexto 14"/>
          <p:cNvSpPr txBox="1"/>
          <p:nvPr/>
        </p:nvSpPr>
        <p:spPr>
          <a:xfrm>
            <a:off x="634316" y="5350994"/>
            <a:ext cx="3588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Lunes, miércoles</a:t>
            </a:r>
          </a:p>
          <a:p>
            <a:r>
              <a:rPr lang="es-ES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y viernes</a:t>
            </a:r>
            <a:endParaRPr lang="es-ES" b="1" dirty="0" smtClean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449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24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Soporte Tecnico Tribunal Superior -Seccional Sincelejo</dc:creator>
  <cp:lastModifiedBy>j3labcto-3</cp:lastModifiedBy>
  <cp:revision>14</cp:revision>
  <dcterms:created xsi:type="dcterms:W3CDTF">2021-06-24T14:48:05Z</dcterms:created>
  <dcterms:modified xsi:type="dcterms:W3CDTF">2021-07-30T22:54:52Z</dcterms:modified>
</cp:coreProperties>
</file>