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2" d="100"/>
          <a:sy n="92" d="100"/>
        </p:scale>
        <p:origin x="49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F6D58-71B3-40C9-AD59-8FD1FC137C90}" type="datetimeFigureOut">
              <a:rPr lang="es-ES" smtClean="0"/>
              <a:t>01/07/2020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8930E-C63D-4F1F-95FC-46AC5833BA0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58789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F6D58-71B3-40C9-AD59-8FD1FC137C90}" type="datetimeFigureOut">
              <a:rPr lang="es-ES" smtClean="0"/>
              <a:t>01/07/2020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8930E-C63D-4F1F-95FC-46AC5833BA0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954114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F6D58-71B3-40C9-AD59-8FD1FC137C90}" type="datetimeFigureOut">
              <a:rPr lang="es-ES" smtClean="0"/>
              <a:t>01/07/2020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8930E-C63D-4F1F-95FC-46AC5833BA0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742798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F6D58-71B3-40C9-AD59-8FD1FC137C90}" type="datetimeFigureOut">
              <a:rPr lang="es-ES" smtClean="0"/>
              <a:t>01/07/2020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8930E-C63D-4F1F-95FC-46AC5833BA0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464290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F6D58-71B3-40C9-AD59-8FD1FC137C90}" type="datetimeFigureOut">
              <a:rPr lang="es-ES" smtClean="0"/>
              <a:t>01/07/2020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8930E-C63D-4F1F-95FC-46AC5833BA0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854592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F6D58-71B3-40C9-AD59-8FD1FC137C90}" type="datetimeFigureOut">
              <a:rPr lang="es-ES" smtClean="0"/>
              <a:t>01/07/2020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8930E-C63D-4F1F-95FC-46AC5833BA0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335591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F6D58-71B3-40C9-AD59-8FD1FC137C90}" type="datetimeFigureOut">
              <a:rPr lang="es-ES" smtClean="0"/>
              <a:t>01/07/2020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8930E-C63D-4F1F-95FC-46AC5833BA0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460378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F6D58-71B3-40C9-AD59-8FD1FC137C90}" type="datetimeFigureOut">
              <a:rPr lang="es-ES" smtClean="0"/>
              <a:t>01/07/2020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8930E-C63D-4F1F-95FC-46AC5833BA0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809751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F6D58-71B3-40C9-AD59-8FD1FC137C90}" type="datetimeFigureOut">
              <a:rPr lang="es-ES" smtClean="0"/>
              <a:t>01/07/2020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8930E-C63D-4F1F-95FC-46AC5833BA0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80671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F6D58-71B3-40C9-AD59-8FD1FC137C90}" type="datetimeFigureOut">
              <a:rPr lang="es-ES" smtClean="0"/>
              <a:t>01/07/2020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8930E-C63D-4F1F-95FC-46AC5833BA0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748999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F6D58-71B3-40C9-AD59-8FD1FC137C90}" type="datetimeFigureOut">
              <a:rPr lang="es-ES" smtClean="0"/>
              <a:t>01/07/2020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8930E-C63D-4F1F-95FC-46AC5833BA0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627465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2F6D58-71B3-40C9-AD59-8FD1FC137C90}" type="datetimeFigureOut">
              <a:rPr lang="es-ES" smtClean="0"/>
              <a:t>01/07/2020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48930E-C63D-4F1F-95FC-46AC5833BA0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220712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mailto:mdelahozp@cendoj.ramajudicial.gov.co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685655"/>
          </a:xfrm>
          <a:solidFill>
            <a:schemeClr val="accent2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es-CO" sz="2800" b="1" dirty="0" smtClean="0">
                <a:latin typeface="Century Schoolbook" panose="02040604050505020304" pitchFamily="18" charset="0"/>
              </a:rPr>
              <a:t>ARCHIVO CENTRAL</a:t>
            </a:r>
            <a:endParaRPr lang="es-ES" sz="2800" b="1" dirty="0">
              <a:latin typeface="Century Schoolbook" panose="02040604050505020304" pitchFamily="18" charset="0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2192483"/>
            <a:ext cx="9144000" cy="3917372"/>
          </a:xfrm>
        </p:spPr>
        <p:txBody>
          <a:bodyPr>
            <a:normAutofit/>
          </a:bodyPr>
          <a:lstStyle/>
          <a:p>
            <a:r>
              <a:rPr lang="es-CO" sz="2800" dirty="0" smtClean="0"/>
              <a:t>EL ARCHIVO CENTRAL DE LA ADMINISTRACION JUDICIAL LE INFORMA A LOS USUARIOS QUE:</a:t>
            </a:r>
          </a:p>
          <a:p>
            <a:r>
              <a:rPr lang="es-CO" sz="2800" dirty="0" smtClean="0"/>
              <a:t>LA ATENCION A SUS SOLICITUDES DE COPIAS DE EXPEDIENTES Y  CERTIFICACIONES SE REALIZARA A TRAVES DEL CORREO ELECTRONICO </a:t>
            </a:r>
            <a:r>
              <a:rPr lang="es-CO" sz="2800" dirty="0" smtClean="0">
                <a:hlinkClick r:id="rId2"/>
              </a:rPr>
              <a:t>mdelahozp@cendoj.ramajudicial.gov.co</a:t>
            </a:r>
            <a:r>
              <a:rPr lang="es-CO" sz="2800" dirty="0" smtClean="0"/>
              <a:t>.</a:t>
            </a:r>
          </a:p>
          <a:p>
            <a:r>
              <a:rPr lang="es-CO" sz="2800" dirty="0" smtClean="0"/>
              <a:t>PARA DILIGENCIAS QUE EXCLUSIVAMENTE SE TENGAN QUE ATENDER EN LAS OFICINAS DEL ARCHIVO CENTRAL, SE HARAN CON PREVIA CITA AL TELEFONO No. </a:t>
            </a:r>
            <a:r>
              <a:rPr lang="es-CO" sz="2800" b="1" dirty="0" smtClean="0"/>
              <a:t>3217611152.</a:t>
            </a:r>
            <a:endParaRPr lang="es-ES" sz="2800" b="1" dirty="0"/>
          </a:p>
        </p:txBody>
      </p:sp>
      <p:pic>
        <p:nvPicPr>
          <p:cNvPr id="4" name="Imagen 3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41765" y="1039091"/>
            <a:ext cx="2431472" cy="8728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580020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62</Words>
  <Application>Microsoft Office PowerPoint</Application>
  <PresentationFormat>Panorámica</PresentationFormat>
  <Paragraphs>4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Century Schoolbook</vt:lpstr>
      <vt:lpstr>Tema de Office</vt:lpstr>
      <vt:lpstr>ARCHIVO CENTRAL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ARCHIVO CENTRAL</dc:title>
  <dc:creator>Usuario de Windows</dc:creator>
  <cp:lastModifiedBy>Usuario de Windows</cp:lastModifiedBy>
  <cp:revision>4</cp:revision>
  <dcterms:created xsi:type="dcterms:W3CDTF">2020-07-01T15:05:17Z</dcterms:created>
  <dcterms:modified xsi:type="dcterms:W3CDTF">2020-07-01T15:21:46Z</dcterms:modified>
</cp:coreProperties>
</file>