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7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41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27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42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45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55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03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97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6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89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74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F6D58-71B3-40C9-AD59-8FD1FC137C9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930E-C63D-4F1F-95FC-46AC5833BA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07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delahozp@cendoj.ramajudicial.gov.c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565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 smtClean="0">
                <a:latin typeface="Century Schoolbook" panose="02040604050505020304" pitchFamily="18" charset="0"/>
              </a:rPr>
              <a:t>ARCHIVO CENTRAL</a:t>
            </a:r>
            <a:endParaRPr lang="es-ES" sz="2800" b="1" dirty="0">
              <a:latin typeface="Century Schoolbook" panose="020406040505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92483"/>
            <a:ext cx="9144000" cy="3917372"/>
          </a:xfrm>
        </p:spPr>
        <p:txBody>
          <a:bodyPr>
            <a:normAutofit/>
          </a:bodyPr>
          <a:lstStyle/>
          <a:p>
            <a:r>
              <a:rPr lang="es-CO" sz="2800" dirty="0" smtClean="0"/>
              <a:t>EL ARCHIVO CENTRAL DE LA ADMINISTRACION JUDICIAL LE INFORMA A LOS USUARIOS QUE:</a:t>
            </a:r>
          </a:p>
          <a:p>
            <a:r>
              <a:rPr lang="es-CO" sz="2800" dirty="0" smtClean="0"/>
              <a:t>LA ATENCION A SUS SOLICITUDES DE COPIAS DE EXPEDIENTES Y  CERTIFICACIONES SE REALIZARA A TRAVES DEL CORREO ELECTRONICO </a:t>
            </a:r>
            <a:r>
              <a:rPr lang="es-CO" sz="2800" dirty="0" smtClean="0">
                <a:hlinkClick r:id="rId2"/>
              </a:rPr>
              <a:t>mdelahozp@cendoj.ramajudicial.gov.co</a:t>
            </a:r>
            <a:r>
              <a:rPr lang="es-CO" sz="2800" dirty="0" smtClean="0"/>
              <a:t>.</a:t>
            </a:r>
          </a:p>
          <a:p>
            <a:r>
              <a:rPr lang="es-CO" sz="2800" dirty="0" smtClean="0"/>
              <a:t>PARA DILIGENCIAS QUE EXCLUSIVAMENTE SE TENGAN QUE ATENDER EN LAS OFICINAS DEL ARCHIVO CENTRAL, SE HARAN CON PREVIA CITA AL TELEFONO No. </a:t>
            </a:r>
            <a:r>
              <a:rPr lang="es-CO" sz="2800" b="1" dirty="0" smtClean="0"/>
              <a:t>3217611152.</a:t>
            </a:r>
            <a:endParaRPr lang="es-ES" sz="2800" b="1" dirty="0"/>
          </a:p>
        </p:txBody>
      </p:sp>
      <p:pic>
        <p:nvPicPr>
          <p:cNvPr id="4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765" y="1039091"/>
            <a:ext cx="2431472" cy="87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00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Schoolbook</vt:lpstr>
      <vt:lpstr>Tema de Office</vt:lpstr>
      <vt:lpstr>ARCHIVO CENTRAL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ARCHIVO CENTRAL</dc:title>
  <dc:creator>Usuario de Windows</dc:creator>
  <cp:lastModifiedBy>Usuario de Windows</cp:lastModifiedBy>
  <cp:revision>4</cp:revision>
  <dcterms:created xsi:type="dcterms:W3CDTF">2020-07-01T15:05:17Z</dcterms:created>
  <dcterms:modified xsi:type="dcterms:W3CDTF">2020-07-01T15:21:46Z</dcterms:modified>
</cp:coreProperties>
</file>