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128FF6E-4592-4864-A5A9-A6BAB27B5072}"/>
              </a:ext>
            </a:extLst>
          </p:cNvPr>
          <p:cNvSpPr txBox="1"/>
          <p:nvPr/>
        </p:nvSpPr>
        <p:spPr>
          <a:xfrm>
            <a:off x="493448" y="1582615"/>
            <a:ext cx="5208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02:00 pm  a  10:00 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038 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29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</a:t>
            </a:r>
            <a:r>
              <a:rPr lang="es-ES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2ª #8-90 Palacio de Justicia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22470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 smtClean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293" y="5357267"/>
            <a:ext cx="2071707" cy="671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8000"/>
              </a:srgbClr>
            </a:outerShdw>
            <a:softEdge rad="381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ANGEL BERNATE</cp:lastModifiedBy>
  <cp:revision>7</cp:revision>
  <dcterms:created xsi:type="dcterms:W3CDTF">2021-07-01T13:33:34Z</dcterms:created>
  <dcterms:modified xsi:type="dcterms:W3CDTF">2021-07-06T16:49:26Z</dcterms:modified>
</cp:coreProperties>
</file>