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ms.microsoft.com/_#/scheduling-form/?isBroadcast=false&amp;eventId=AAMkADczZTAwNGVkLTFkMDgtNDFiMS1iYWJhLWVlN2E4Nzk4MjA4YQFRAAgI2wMeGJ6AAEYAAAAAQBPeqQl0H0WpjlbCA8YBHQcAYdCSj2ld1EaEm9meOwln5AAAAI_WDwAApNHIe0YC-0m-gZSxIPNjTwAILSHwhQAAEA%3D%3D&amp;opener=1&amp;providerType=0&amp;navCtx=navigateHybridContentRoute&amp;calendarType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879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SEXTO CIVIL MUNICIPAL DE TULUÁ</a:t>
            </a:r>
            <a:endParaRPr lang="es-CO" sz="3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08:00 am  a  12:00 pm</a:t>
            </a:r>
          </a:p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01:00 pm  a  05:00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24763" y="6405777"/>
            <a:ext cx="36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Edif. Bicentenario Plaza, Piso 2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00110" y="6405777"/>
            <a:ext cx="39844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j06cmtulua@cendoj.ramajudicial.gov.co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Arlex</cp:lastModifiedBy>
  <cp:revision>6</cp:revision>
  <dcterms:created xsi:type="dcterms:W3CDTF">2021-07-01T13:33:34Z</dcterms:created>
  <dcterms:modified xsi:type="dcterms:W3CDTF">2023-01-31T21:01:01Z</dcterms:modified>
</cp:coreProperties>
</file>