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26/08/2021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26/08/2021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26/08/2021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26/08/2021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26/08/2021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26/08/2021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26/08/2021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26/08/2021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26/08/2021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26/08/2021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26/08/2021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26/08/2021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93448" y="1480139"/>
            <a:ext cx="6141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SEGUNDO MUNICIPAL DE PEQUEÑAS CAUSAS Y COMPETENCIA MÚLTIPLE DE MONTERÍA. </a:t>
            </a:r>
            <a:endParaRPr lang="es-CO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Martes</a:t>
            </a:r>
            <a:r>
              <a:rPr lang="es-E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  <a:r>
              <a:rPr lang="es-E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Jueves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02:00 pm  a  </a:t>
            </a:r>
            <a:r>
              <a:rPr lang="es-E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4:00 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000 000 0000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Calle 32 No. 7-06 Ed. MARGUI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3845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j02pqccmmon@cendoj.ramajudicial.gov.co</a:t>
            </a:r>
          </a:p>
        </p:txBody>
      </p:sp>
      <p:sp>
        <p:nvSpPr>
          <p:cNvPr id="17" name="CuadroTexto 1">
            <a:extLst>
              <a:ext uri="{FF2B5EF4-FFF2-40B4-BE49-F238E27FC236}">
                <a16:creationId xmlns=""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8208780" y="4237464"/>
            <a:ext cx="41473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2800" b="1" i="1" u="sng" dirty="0">
                <a:latin typeface="Arial" pitchFamily="34" charset="0"/>
                <a:cs typeface="Arial" pitchFamily="34" charset="0"/>
              </a:rPr>
              <a:t>@</a:t>
            </a:r>
            <a:r>
              <a:rPr lang="es-CO" sz="2800" b="1" i="1" u="sng" dirty="0" smtClean="0">
                <a:latin typeface="Arial" pitchFamily="34" charset="0"/>
                <a:cs typeface="Arial" pitchFamily="34" charset="0"/>
              </a:rPr>
              <a:t>JUZGADO</a:t>
            </a:r>
            <a:r>
              <a:rPr lang="es-CO" sz="4000" b="1" i="1" u="sng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CO" sz="2800" b="1" i="1" u="sng" dirty="0" smtClean="0">
                <a:latin typeface="Arial" pitchFamily="34" charset="0"/>
                <a:cs typeface="Arial" pitchFamily="34" charset="0"/>
              </a:rPr>
              <a:t>PCMON</a:t>
            </a:r>
            <a:endParaRPr lang="es-CO" sz="2800" b="1" i="1" u="sng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2800" b="1" i="1" u="sng" dirty="0">
                <a:latin typeface="Arial" pitchFamily="34" charset="0"/>
                <a:cs typeface="Arial" pitchFamily="34" charset="0"/>
              </a:rPr>
              <a:t>@JUZGADO</a:t>
            </a:r>
            <a:r>
              <a:rPr lang="es-CO" sz="4000" b="1" i="1" u="sng" dirty="0">
                <a:latin typeface="Arial" pitchFamily="34" charset="0"/>
                <a:cs typeface="Arial" pitchFamily="34" charset="0"/>
              </a:rPr>
              <a:t>2</a:t>
            </a:r>
            <a:r>
              <a:rPr lang="es-CO" sz="2800" b="1" i="1" u="sng" dirty="0">
                <a:latin typeface="Arial" pitchFamily="34" charset="0"/>
                <a:cs typeface="Arial" pitchFamily="34" charset="0"/>
              </a:rPr>
              <a:t>PCMON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Forma libre: forma 5"/>
          <p:cNvSpPr/>
          <p:nvPr/>
        </p:nvSpPr>
        <p:spPr>
          <a:xfrm>
            <a:off x="7720358" y="5077121"/>
            <a:ext cx="476397" cy="4376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w="15873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Forma libre: forma 3"/>
          <p:cNvSpPr/>
          <p:nvPr/>
        </p:nvSpPr>
        <p:spPr>
          <a:xfrm>
            <a:off x="7736509" y="4461188"/>
            <a:ext cx="444094" cy="4055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5873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36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ANGELA MENDOZA</cp:lastModifiedBy>
  <cp:revision>9</cp:revision>
  <dcterms:created xsi:type="dcterms:W3CDTF">2021-07-01T13:33:34Z</dcterms:created>
  <dcterms:modified xsi:type="dcterms:W3CDTF">2021-08-26T21:36:57Z</dcterms:modified>
</cp:coreProperties>
</file>